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8"/>
  </p:notesMasterIdLst>
  <p:sldIdLst>
    <p:sldId id="256" r:id="rId2"/>
    <p:sldId id="258" r:id="rId3"/>
    <p:sldId id="311" r:id="rId4"/>
    <p:sldId id="312" r:id="rId5"/>
    <p:sldId id="264" r:id="rId6"/>
    <p:sldId id="279" r:id="rId7"/>
    <p:sldId id="274" r:id="rId8"/>
    <p:sldId id="313" r:id="rId9"/>
    <p:sldId id="259" r:id="rId10"/>
    <p:sldId id="265" r:id="rId11"/>
    <p:sldId id="260" r:id="rId12"/>
    <p:sldId id="275" r:id="rId13"/>
    <p:sldId id="314" r:id="rId14"/>
    <p:sldId id="268" r:id="rId15"/>
    <p:sldId id="315" r:id="rId16"/>
    <p:sldId id="316" r:id="rId17"/>
    <p:sldId id="317" r:id="rId18"/>
    <p:sldId id="318" r:id="rId19"/>
    <p:sldId id="319" r:id="rId20"/>
    <p:sldId id="320" r:id="rId21"/>
    <p:sldId id="321" r:id="rId22"/>
    <p:sldId id="322" r:id="rId23"/>
    <p:sldId id="323" r:id="rId24"/>
    <p:sldId id="261" r:id="rId25"/>
    <p:sldId id="262" r:id="rId26"/>
    <p:sldId id="263" r:id="rId27"/>
  </p:sldIdLst>
  <p:sldSz cx="9144000" cy="5143500" type="screen16x9"/>
  <p:notesSz cx="6858000" cy="9144000"/>
  <p:embeddedFontLst>
    <p:embeddedFont>
      <p:font typeface="Baguet Script" panose="00000500000000000000" pitchFamily="2" charset="0"/>
      <p:regular r:id="rId29"/>
    </p:embeddedFont>
    <p:embeddedFont>
      <p:font typeface="blzee" panose="02000000000000000000" pitchFamily="2" charset="0"/>
      <p:regular r:id="rId30"/>
    </p:embeddedFont>
    <p:embeddedFont>
      <p:font typeface="Montserrat" panose="00000500000000000000" pitchFamily="2" charset="0"/>
      <p:regular r:id="rId31"/>
      <p:bold r:id="rId32"/>
      <p:italic r:id="rId33"/>
      <p:boldItalic r:id="rId34"/>
    </p:embeddedFont>
    <p:embeddedFont>
      <p:font typeface="Montserrat Black" panose="00000A00000000000000" pitchFamily="2" charset="0"/>
      <p:bold r:id="rId35"/>
      <p:boldItalic r:id="rId36"/>
    </p:embeddedFont>
    <p:embeddedFont>
      <p:font typeface="Montserrat ExtraBold" panose="00000900000000000000" pitchFamily="2" charset="0"/>
      <p:bold r:id="rId37"/>
      <p:boldItalic r:id="rId38"/>
    </p:embeddedFont>
    <p:embeddedFont>
      <p:font typeface="Montserrat SemiBold" panose="00000700000000000000" pitchFamily="2"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
      <p:font typeface="Roboto Mono" panose="00000009000000000000" pitchFamily="49"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D92BA-12E9-444A-90E2-50216128FF3C}" v="477" dt="2024-05-17T22:44:25.094"/>
  </p1510:revLst>
</p1510:revInfo>
</file>

<file path=ppt/tableStyles.xml><?xml version="1.0" encoding="utf-8"?>
<a:tblStyleLst xmlns:a="http://schemas.openxmlformats.org/drawingml/2006/main" def="{E141880C-EBD5-44FB-B778-48183510D6C0}">
  <a:tblStyle styleId="{E141880C-EBD5-44FB-B778-48183510D6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540" autoAdjust="0"/>
  </p:normalViewPr>
  <p:slideViewPr>
    <p:cSldViewPr snapToGrid="0">
      <p:cViewPr>
        <p:scale>
          <a:sx n="70" d="100"/>
          <a:sy n="70" d="100"/>
        </p:scale>
        <p:origin x="1432"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Lacy" userId="5ddb8e385b3162d0" providerId="LiveId" clId="{392D92BA-12E9-444A-90E2-50216128FF3C}"/>
    <pc:docChg chg="undo custSel addSld delSld modSld sldOrd delMainMaster">
      <pc:chgData name="Bethany Lacy" userId="5ddb8e385b3162d0" providerId="LiveId" clId="{392D92BA-12E9-444A-90E2-50216128FF3C}" dt="2024-05-17T22:44:25.094" v="4096" actId="1038"/>
      <pc:docMkLst>
        <pc:docMk/>
      </pc:docMkLst>
      <pc:sldChg chg="addSp delSp modSp mod addAnim delAnim modAnim modNotesTx">
        <pc:chgData name="Bethany Lacy" userId="5ddb8e385b3162d0" providerId="LiveId" clId="{392D92BA-12E9-444A-90E2-50216128FF3C}" dt="2024-05-17T21:18:20.653" v="30" actId="6549"/>
        <pc:sldMkLst>
          <pc:docMk/>
          <pc:sldMk cId="0" sldId="258"/>
        </pc:sldMkLst>
        <pc:spChg chg="add mod">
          <ac:chgData name="Bethany Lacy" userId="5ddb8e385b3162d0" providerId="LiveId" clId="{392D92BA-12E9-444A-90E2-50216128FF3C}" dt="2024-05-17T21:15:27.669" v="10" actId="207"/>
          <ac:spMkLst>
            <pc:docMk/>
            <pc:sldMk cId="0" sldId="258"/>
            <ac:spMk id="2" creationId="{B73FFAF1-A9C4-983E-F775-BEFFD9E1AAA8}"/>
          </ac:spMkLst>
        </pc:spChg>
        <pc:spChg chg="add mod">
          <ac:chgData name="Bethany Lacy" userId="5ddb8e385b3162d0" providerId="LiveId" clId="{392D92BA-12E9-444A-90E2-50216128FF3C}" dt="2024-05-17T21:15:50.658" v="15" actId="1076"/>
          <ac:spMkLst>
            <pc:docMk/>
            <pc:sldMk cId="0" sldId="258"/>
            <ac:spMk id="3" creationId="{A78F4C28-A4AE-6C2F-7D75-1ADDF2A6BB90}"/>
          </ac:spMkLst>
        </pc:spChg>
        <pc:spChg chg="add del mod">
          <ac:chgData name="Bethany Lacy" userId="5ddb8e385b3162d0" providerId="LiveId" clId="{392D92BA-12E9-444A-90E2-50216128FF3C}" dt="2024-05-17T21:17:10.624" v="20" actId="478"/>
          <ac:spMkLst>
            <pc:docMk/>
            <pc:sldMk cId="0" sldId="258"/>
            <ac:spMk id="28" creationId="{066AD178-A7C8-9622-E49C-89E9CF94AEC6}"/>
          </ac:spMkLst>
        </pc:spChg>
        <pc:spChg chg="mod">
          <ac:chgData name="Bethany Lacy" userId="5ddb8e385b3162d0" providerId="LiveId" clId="{392D92BA-12E9-444A-90E2-50216128FF3C}" dt="2024-05-17T21:17:17.005" v="21" actId="1076"/>
          <ac:spMkLst>
            <pc:docMk/>
            <pc:sldMk cId="0" sldId="258"/>
            <ac:spMk id="2093" creationId="{00000000-0000-0000-0000-000000000000}"/>
          </ac:spMkLst>
        </pc:spChg>
        <pc:picChg chg="mod">
          <ac:chgData name="Bethany Lacy" userId="5ddb8e385b3162d0" providerId="LiveId" clId="{392D92BA-12E9-444A-90E2-50216128FF3C}" dt="2024-05-17T21:17:23.293" v="22" actId="1076"/>
          <ac:picMkLst>
            <pc:docMk/>
            <pc:sldMk cId="0" sldId="258"/>
            <ac:picMk id="27" creationId="{002B4AFD-CB19-72FA-7DC3-010057F8088B}"/>
          </ac:picMkLst>
        </pc:picChg>
      </pc:sldChg>
      <pc:sldChg chg="addSp delSp modSp mod modAnim modNotesTx">
        <pc:chgData name="Bethany Lacy" userId="5ddb8e385b3162d0" providerId="LiveId" clId="{392D92BA-12E9-444A-90E2-50216128FF3C}" dt="2024-05-17T22:11:30.147" v="2372"/>
        <pc:sldMkLst>
          <pc:docMk/>
          <pc:sldMk cId="0" sldId="260"/>
        </pc:sldMkLst>
        <pc:spChg chg="add del mod">
          <ac:chgData name="Bethany Lacy" userId="5ddb8e385b3162d0" providerId="LiveId" clId="{392D92BA-12E9-444A-90E2-50216128FF3C}" dt="2024-05-17T22:06:55.936" v="2351" actId="478"/>
          <ac:spMkLst>
            <pc:docMk/>
            <pc:sldMk cId="0" sldId="260"/>
            <ac:spMk id="3" creationId="{8A1D9B45-1C6F-51FB-3AEF-307A7908A533}"/>
          </ac:spMkLst>
        </pc:spChg>
        <pc:spChg chg="add mod">
          <ac:chgData name="Bethany Lacy" userId="5ddb8e385b3162d0" providerId="LiveId" clId="{392D92BA-12E9-444A-90E2-50216128FF3C}" dt="2024-05-17T22:07:21.466" v="2357" actId="14100"/>
          <ac:spMkLst>
            <pc:docMk/>
            <pc:sldMk cId="0" sldId="260"/>
            <ac:spMk id="4" creationId="{6E6FAEE3-1557-8B11-7483-F9044A34B0C8}"/>
          </ac:spMkLst>
        </pc:spChg>
        <pc:spChg chg="mod">
          <ac:chgData name="Bethany Lacy" userId="5ddb8e385b3162d0" providerId="LiveId" clId="{392D92BA-12E9-444A-90E2-50216128FF3C}" dt="2024-05-17T22:04:55.702" v="2307" actId="20577"/>
          <ac:spMkLst>
            <pc:docMk/>
            <pc:sldMk cId="0" sldId="260"/>
            <ac:spMk id="2156" creationId="{00000000-0000-0000-0000-000000000000}"/>
          </ac:spMkLst>
        </pc:spChg>
        <pc:spChg chg="del">
          <ac:chgData name="Bethany Lacy" userId="5ddb8e385b3162d0" providerId="LiveId" clId="{392D92BA-12E9-444A-90E2-50216128FF3C}" dt="2024-05-17T22:06:53.547" v="2350" actId="478"/>
          <ac:spMkLst>
            <pc:docMk/>
            <pc:sldMk cId="0" sldId="260"/>
            <ac:spMk id="2157" creationId="{00000000-0000-0000-0000-000000000000}"/>
          </ac:spMkLst>
        </pc:spChg>
        <pc:spChg chg="mod">
          <ac:chgData name="Bethany Lacy" userId="5ddb8e385b3162d0" providerId="LiveId" clId="{392D92BA-12E9-444A-90E2-50216128FF3C}" dt="2024-05-17T22:06:20.875" v="2348" actId="20577"/>
          <ac:spMkLst>
            <pc:docMk/>
            <pc:sldMk cId="0" sldId="260"/>
            <ac:spMk id="2191" creationId="{00000000-0000-0000-0000-000000000000}"/>
          </ac:spMkLst>
        </pc:spChg>
        <pc:spChg chg="del">
          <ac:chgData name="Bethany Lacy" userId="5ddb8e385b3162d0" providerId="LiveId" clId="{392D92BA-12E9-444A-90E2-50216128FF3C}" dt="2024-05-17T22:05:27.692" v="2309" actId="478"/>
          <ac:spMkLst>
            <pc:docMk/>
            <pc:sldMk cId="0" sldId="260"/>
            <ac:spMk id="2192" creationId="{00000000-0000-0000-0000-000000000000}"/>
          </ac:spMkLst>
        </pc:spChg>
        <pc:spChg chg="del">
          <ac:chgData name="Bethany Lacy" userId="5ddb8e385b3162d0" providerId="LiveId" clId="{392D92BA-12E9-444A-90E2-50216128FF3C}" dt="2024-05-17T22:05:21.266" v="2308" actId="478"/>
          <ac:spMkLst>
            <pc:docMk/>
            <pc:sldMk cId="0" sldId="260"/>
            <ac:spMk id="2193" creationId="{00000000-0000-0000-0000-000000000000}"/>
          </ac:spMkLst>
        </pc:spChg>
        <pc:picChg chg="add mod">
          <ac:chgData name="Bethany Lacy" userId="5ddb8e385b3162d0" providerId="LiveId" clId="{392D92BA-12E9-444A-90E2-50216128FF3C}" dt="2024-05-17T22:09:07.585" v="2370" actId="14826"/>
          <ac:picMkLst>
            <pc:docMk/>
            <pc:sldMk cId="0" sldId="260"/>
            <ac:picMk id="5" creationId="{C1567601-F9C5-CC60-379D-4EF6370F2095}"/>
          </ac:picMkLst>
        </pc:picChg>
        <pc:picChg chg="add mod">
          <ac:chgData name="Bethany Lacy" userId="5ddb8e385b3162d0" providerId="LiveId" clId="{392D92BA-12E9-444A-90E2-50216128FF3C}" dt="2024-05-17T22:11:22.909" v="2371"/>
          <ac:picMkLst>
            <pc:docMk/>
            <pc:sldMk cId="0" sldId="260"/>
            <ac:picMk id="6" creationId="{774E2DE3-A4C9-675C-5144-5585D5554ED6}"/>
          </ac:picMkLst>
        </pc:picChg>
        <pc:picChg chg="add mod">
          <ac:chgData name="Bethany Lacy" userId="5ddb8e385b3162d0" providerId="LiveId" clId="{392D92BA-12E9-444A-90E2-50216128FF3C}" dt="2024-05-17T22:08:05.457" v="2363" actId="688"/>
          <ac:picMkLst>
            <pc:docMk/>
            <pc:sldMk cId="0" sldId="260"/>
            <ac:picMk id="2050" creationId="{C9CF5C7D-26EE-DD50-204F-53947A3A7B6D}"/>
          </ac:picMkLst>
        </pc:picChg>
      </pc:sldChg>
      <pc:sldChg chg="addSp delSp modSp mod modNotesTx">
        <pc:chgData name="Bethany Lacy" userId="5ddb8e385b3162d0" providerId="LiveId" clId="{392D92BA-12E9-444A-90E2-50216128FF3C}" dt="2024-05-17T22:38:56.734" v="3727" actId="478"/>
        <pc:sldMkLst>
          <pc:docMk/>
          <pc:sldMk cId="0" sldId="261"/>
        </pc:sldMkLst>
        <pc:spChg chg="add del mod">
          <ac:chgData name="Bethany Lacy" userId="5ddb8e385b3162d0" providerId="LiveId" clId="{392D92BA-12E9-444A-90E2-50216128FF3C}" dt="2024-05-17T22:32:31.192" v="3392" actId="478"/>
          <ac:spMkLst>
            <pc:docMk/>
            <pc:sldMk cId="0" sldId="261"/>
            <ac:spMk id="3" creationId="{04BB864E-70EB-1521-6D22-159BCB8AACF6}"/>
          </ac:spMkLst>
        </pc:spChg>
        <pc:spChg chg="add del mod">
          <ac:chgData name="Bethany Lacy" userId="5ddb8e385b3162d0" providerId="LiveId" clId="{392D92BA-12E9-444A-90E2-50216128FF3C}" dt="2024-05-17T22:32:35.379" v="3394" actId="478"/>
          <ac:spMkLst>
            <pc:docMk/>
            <pc:sldMk cId="0" sldId="261"/>
            <ac:spMk id="5" creationId="{CE1BF224-7733-D55A-38B7-20641ACC16BE}"/>
          </ac:spMkLst>
        </pc:spChg>
        <pc:spChg chg="add del mod">
          <ac:chgData name="Bethany Lacy" userId="5ddb8e385b3162d0" providerId="LiveId" clId="{392D92BA-12E9-444A-90E2-50216128FF3C}" dt="2024-05-17T22:32:45.846" v="3422" actId="478"/>
          <ac:spMkLst>
            <pc:docMk/>
            <pc:sldMk cId="0" sldId="261"/>
            <ac:spMk id="7" creationId="{9D612309-644C-8F84-9E6C-436CF0E4724C}"/>
          </ac:spMkLst>
        </pc:spChg>
        <pc:spChg chg="add del mod">
          <ac:chgData name="Bethany Lacy" userId="5ddb8e385b3162d0" providerId="LiveId" clId="{392D92BA-12E9-444A-90E2-50216128FF3C}" dt="2024-05-17T22:38:56.734" v="3727" actId="478"/>
          <ac:spMkLst>
            <pc:docMk/>
            <pc:sldMk cId="0" sldId="261"/>
            <ac:spMk id="8" creationId="{BFF0B5BA-E1DE-3F81-FDD0-074909BD1DD3}"/>
          </ac:spMkLst>
        </pc:spChg>
        <pc:spChg chg="mod">
          <ac:chgData name="Bethany Lacy" userId="5ddb8e385b3162d0" providerId="LiveId" clId="{392D92BA-12E9-444A-90E2-50216128FF3C}" dt="2024-05-17T22:32:22.532" v="3384" actId="20577"/>
          <ac:spMkLst>
            <pc:docMk/>
            <pc:sldMk cId="0" sldId="261"/>
            <ac:spMk id="2384" creationId="{00000000-0000-0000-0000-000000000000}"/>
          </ac:spMkLst>
        </pc:spChg>
        <pc:spChg chg="mod">
          <ac:chgData name="Bethany Lacy" userId="5ddb8e385b3162d0" providerId="LiveId" clId="{392D92BA-12E9-444A-90E2-50216128FF3C}" dt="2024-05-17T22:32:26.226" v="3390" actId="20577"/>
          <ac:spMkLst>
            <pc:docMk/>
            <pc:sldMk cId="0" sldId="261"/>
            <ac:spMk id="2385" creationId="{00000000-0000-0000-0000-000000000000}"/>
          </ac:spMkLst>
        </pc:spChg>
        <pc:spChg chg="mod">
          <ac:chgData name="Bethany Lacy" userId="5ddb8e385b3162d0" providerId="LiveId" clId="{392D92BA-12E9-444A-90E2-50216128FF3C}" dt="2024-05-17T22:32:40.491" v="3420" actId="20577"/>
          <ac:spMkLst>
            <pc:docMk/>
            <pc:sldMk cId="0" sldId="261"/>
            <ac:spMk id="2386" creationId="{00000000-0000-0000-0000-000000000000}"/>
          </ac:spMkLst>
        </pc:spChg>
        <pc:spChg chg="del">
          <ac:chgData name="Bethany Lacy" userId="5ddb8e385b3162d0" providerId="LiveId" clId="{392D92BA-12E9-444A-90E2-50216128FF3C}" dt="2024-05-17T22:32:29.582" v="3391" actId="478"/>
          <ac:spMkLst>
            <pc:docMk/>
            <pc:sldMk cId="0" sldId="261"/>
            <ac:spMk id="2387" creationId="{00000000-0000-0000-0000-000000000000}"/>
          </ac:spMkLst>
        </pc:spChg>
        <pc:spChg chg="del">
          <ac:chgData name="Bethany Lacy" userId="5ddb8e385b3162d0" providerId="LiveId" clId="{392D92BA-12E9-444A-90E2-50216128FF3C}" dt="2024-05-17T22:32:33.931" v="3393" actId="478"/>
          <ac:spMkLst>
            <pc:docMk/>
            <pc:sldMk cId="0" sldId="261"/>
            <ac:spMk id="2388" creationId="{00000000-0000-0000-0000-000000000000}"/>
          </ac:spMkLst>
        </pc:spChg>
        <pc:spChg chg="mod">
          <ac:chgData name="Bethany Lacy" userId="5ddb8e385b3162d0" providerId="LiveId" clId="{392D92BA-12E9-444A-90E2-50216128FF3C}" dt="2024-05-17T22:32:55.725" v="3455" actId="20577"/>
          <ac:spMkLst>
            <pc:docMk/>
            <pc:sldMk cId="0" sldId="261"/>
            <ac:spMk id="2389" creationId="{00000000-0000-0000-0000-000000000000}"/>
          </ac:spMkLst>
        </pc:spChg>
        <pc:spChg chg="del">
          <ac:chgData name="Bethany Lacy" userId="5ddb8e385b3162d0" providerId="LiveId" clId="{392D92BA-12E9-444A-90E2-50216128FF3C}" dt="2024-05-17T22:32:44.102" v="3421" actId="478"/>
          <ac:spMkLst>
            <pc:docMk/>
            <pc:sldMk cId="0" sldId="261"/>
            <ac:spMk id="2390" creationId="{00000000-0000-0000-0000-000000000000}"/>
          </ac:spMkLst>
        </pc:spChg>
      </pc:sldChg>
      <pc:sldChg chg="modSp mod modAnim modNotesTx">
        <pc:chgData name="Bethany Lacy" userId="5ddb8e385b3162d0" providerId="LiveId" clId="{392D92BA-12E9-444A-90E2-50216128FF3C}" dt="2024-05-17T22:35:33.473" v="3651" actId="20577"/>
        <pc:sldMkLst>
          <pc:docMk/>
          <pc:sldMk cId="0" sldId="262"/>
        </pc:sldMkLst>
        <pc:spChg chg="mod">
          <ac:chgData name="Bethany Lacy" userId="5ddb8e385b3162d0" providerId="LiveId" clId="{392D92BA-12E9-444A-90E2-50216128FF3C}" dt="2024-05-17T22:33:40.116" v="3502" actId="20577"/>
          <ac:spMkLst>
            <pc:docMk/>
            <pc:sldMk cId="0" sldId="262"/>
            <ac:spMk id="2425" creationId="{00000000-0000-0000-0000-000000000000}"/>
          </ac:spMkLst>
        </pc:spChg>
        <pc:spChg chg="mod">
          <ac:chgData name="Bethany Lacy" userId="5ddb8e385b3162d0" providerId="LiveId" clId="{392D92BA-12E9-444A-90E2-50216128FF3C}" dt="2024-05-17T22:35:33.473" v="3651" actId="20577"/>
          <ac:spMkLst>
            <pc:docMk/>
            <pc:sldMk cId="0" sldId="262"/>
            <ac:spMk id="2426" creationId="{00000000-0000-0000-0000-000000000000}"/>
          </ac:spMkLst>
        </pc:spChg>
        <pc:spChg chg="mod">
          <ac:chgData name="Bethany Lacy" userId="5ddb8e385b3162d0" providerId="LiveId" clId="{392D92BA-12E9-444A-90E2-50216128FF3C}" dt="2024-05-17T22:34:28.822" v="3561" actId="20577"/>
          <ac:spMkLst>
            <pc:docMk/>
            <pc:sldMk cId="0" sldId="262"/>
            <ac:spMk id="2495" creationId="{00000000-0000-0000-0000-000000000000}"/>
          </ac:spMkLst>
        </pc:spChg>
      </pc:sldChg>
      <pc:sldChg chg="addSp modSp mod modNotesTx">
        <pc:chgData name="Bethany Lacy" userId="5ddb8e385b3162d0" providerId="LiveId" clId="{392D92BA-12E9-444A-90E2-50216128FF3C}" dt="2024-05-17T22:39:38.834" v="3767" actId="5793"/>
        <pc:sldMkLst>
          <pc:docMk/>
          <pc:sldMk cId="0" sldId="263"/>
        </pc:sldMkLst>
        <pc:spChg chg="mod">
          <ac:chgData name="Bethany Lacy" userId="5ddb8e385b3162d0" providerId="LiveId" clId="{392D92BA-12E9-444A-90E2-50216128FF3C}" dt="2024-05-17T22:35:57.615" v="3677" actId="20577"/>
          <ac:spMkLst>
            <pc:docMk/>
            <pc:sldMk cId="0" sldId="263"/>
            <ac:spMk id="2531" creationId="{00000000-0000-0000-0000-000000000000}"/>
          </ac:spMkLst>
        </pc:spChg>
        <pc:spChg chg="mod">
          <ac:chgData name="Bethany Lacy" userId="5ddb8e385b3162d0" providerId="LiveId" clId="{392D92BA-12E9-444A-90E2-50216128FF3C}" dt="2024-05-17T22:39:38.834" v="3767" actId="5793"/>
          <ac:spMkLst>
            <pc:docMk/>
            <pc:sldMk cId="0" sldId="263"/>
            <ac:spMk id="2532" creationId="{00000000-0000-0000-0000-000000000000}"/>
          </ac:spMkLst>
        </pc:spChg>
        <pc:picChg chg="add mod">
          <ac:chgData name="Bethany Lacy" userId="5ddb8e385b3162d0" providerId="LiveId" clId="{392D92BA-12E9-444A-90E2-50216128FF3C}" dt="2024-05-17T22:39:24.594" v="3733" actId="1076"/>
          <ac:picMkLst>
            <pc:docMk/>
            <pc:sldMk cId="0" sldId="263"/>
            <ac:picMk id="3" creationId="{3D0AAFA7-F3A3-1FF8-2549-95F2BECD117A}"/>
          </ac:picMkLst>
        </pc:picChg>
      </pc:sldChg>
      <pc:sldChg chg="addSp delSp modSp mod ord modAnim modNotesTx">
        <pc:chgData name="Bethany Lacy" userId="5ddb8e385b3162d0" providerId="LiveId" clId="{392D92BA-12E9-444A-90E2-50216128FF3C}" dt="2024-05-17T21:35:41.939" v="1027"/>
        <pc:sldMkLst>
          <pc:docMk/>
          <pc:sldMk cId="0" sldId="264"/>
        </pc:sldMkLst>
        <pc:spChg chg="add del mod">
          <ac:chgData name="Bethany Lacy" userId="5ddb8e385b3162d0" providerId="LiveId" clId="{392D92BA-12E9-444A-90E2-50216128FF3C}" dt="2024-05-17T21:35:13.021" v="1024" actId="403"/>
          <ac:spMkLst>
            <pc:docMk/>
            <pc:sldMk cId="0" sldId="264"/>
            <ac:spMk id="2612" creationId="{00000000-0000-0000-0000-000000000000}"/>
          </ac:spMkLst>
        </pc:spChg>
        <pc:spChg chg="mod">
          <ac:chgData name="Bethany Lacy" userId="5ddb8e385b3162d0" providerId="LiveId" clId="{392D92BA-12E9-444A-90E2-50216128FF3C}" dt="2024-05-17T21:28:48.298" v="514" actId="14100"/>
          <ac:spMkLst>
            <pc:docMk/>
            <pc:sldMk cId="0" sldId="264"/>
            <ac:spMk id="2613" creationId="{00000000-0000-0000-0000-000000000000}"/>
          </ac:spMkLst>
        </pc:spChg>
        <pc:spChg chg="mod">
          <ac:chgData name="Bethany Lacy" userId="5ddb8e385b3162d0" providerId="LiveId" clId="{392D92BA-12E9-444A-90E2-50216128FF3C}" dt="2024-05-17T21:35:07.265" v="1023" actId="403"/>
          <ac:spMkLst>
            <pc:docMk/>
            <pc:sldMk cId="0" sldId="264"/>
            <ac:spMk id="2634" creationId="{00000000-0000-0000-0000-000000000000}"/>
          </ac:spMkLst>
        </pc:spChg>
        <pc:grpChg chg="del">
          <ac:chgData name="Bethany Lacy" userId="5ddb8e385b3162d0" providerId="LiveId" clId="{392D92BA-12E9-444A-90E2-50216128FF3C}" dt="2024-05-17T21:32:02.800" v="948" actId="478"/>
          <ac:grpSpMkLst>
            <pc:docMk/>
            <pc:sldMk cId="0" sldId="264"/>
            <ac:grpSpMk id="2631" creationId="{00000000-0000-0000-0000-000000000000}"/>
          </ac:grpSpMkLst>
        </pc:grpChg>
        <pc:picChg chg="add mod">
          <ac:chgData name="Bethany Lacy" userId="5ddb8e385b3162d0" providerId="LiveId" clId="{392D92BA-12E9-444A-90E2-50216128FF3C}" dt="2024-05-17T21:34:52.003" v="1018" actId="1076"/>
          <ac:picMkLst>
            <pc:docMk/>
            <pc:sldMk cId="0" sldId="264"/>
            <ac:picMk id="2" creationId="{3184C292-0561-38A6-6F8E-24B646C350A1}"/>
          </ac:picMkLst>
        </pc:picChg>
        <pc:picChg chg="del">
          <ac:chgData name="Bethany Lacy" userId="5ddb8e385b3162d0" providerId="LiveId" clId="{392D92BA-12E9-444A-90E2-50216128FF3C}" dt="2024-05-17T21:31:59.243" v="947" actId="478"/>
          <ac:picMkLst>
            <pc:docMk/>
            <pc:sldMk cId="0" sldId="264"/>
            <ac:picMk id="2630" creationId="{00000000-0000-0000-0000-000000000000}"/>
          </ac:picMkLst>
        </pc:picChg>
      </pc:sldChg>
      <pc:sldChg chg="addSp delSp modSp mod ord modAnim modNotesTx">
        <pc:chgData name="Bethany Lacy" userId="5ddb8e385b3162d0" providerId="LiveId" clId="{392D92BA-12E9-444A-90E2-50216128FF3C}" dt="2024-05-17T22:04:18.975" v="2288" actId="20577"/>
        <pc:sldMkLst>
          <pc:docMk/>
          <pc:sldMk cId="0" sldId="265"/>
        </pc:sldMkLst>
        <pc:spChg chg="add mod">
          <ac:chgData name="Bethany Lacy" userId="5ddb8e385b3162d0" providerId="LiveId" clId="{392D92BA-12E9-444A-90E2-50216128FF3C}" dt="2024-05-17T21:53:32.469" v="2218" actId="1076"/>
          <ac:spMkLst>
            <pc:docMk/>
            <pc:sldMk cId="0" sldId="265"/>
            <ac:spMk id="2" creationId="{9FDC441F-0551-E4B5-A00F-A4497A254530}"/>
          </ac:spMkLst>
        </pc:spChg>
        <pc:spChg chg="add mod">
          <ac:chgData name="Bethany Lacy" userId="5ddb8e385b3162d0" providerId="LiveId" clId="{392D92BA-12E9-444A-90E2-50216128FF3C}" dt="2024-05-17T21:56:39.540" v="2257" actId="14100"/>
          <ac:spMkLst>
            <pc:docMk/>
            <pc:sldMk cId="0" sldId="265"/>
            <ac:spMk id="3" creationId="{191F9784-069C-AC1F-515E-B8B4DE37A2C0}"/>
          </ac:spMkLst>
        </pc:spChg>
        <pc:spChg chg="mod">
          <ac:chgData name="Bethany Lacy" userId="5ddb8e385b3162d0" providerId="LiveId" clId="{392D92BA-12E9-444A-90E2-50216128FF3C}" dt="2024-05-17T22:04:18.975" v="2288" actId="20577"/>
          <ac:spMkLst>
            <pc:docMk/>
            <pc:sldMk cId="0" sldId="265"/>
            <ac:spMk id="2639" creationId="{00000000-0000-0000-0000-000000000000}"/>
          </ac:spMkLst>
        </pc:spChg>
        <pc:spChg chg="mod">
          <ac:chgData name="Bethany Lacy" userId="5ddb8e385b3162d0" providerId="LiveId" clId="{392D92BA-12E9-444A-90E2-50216128FF3C}" dt="2024-05-17T21:51:20.170" v="2192" actId="20577"/>
          <ac:spMkLst>
            <pc:docMk/>
            <pc:sldMk cId="0" sldId="265"/>
            <ac:spMk id="2640" creationId="{00000000-0000-0000-0000-000000000000}"/>
          </ac:spMkLst>
        </pc:spChg>
        <pc:spChg chg="add del">
          <ac:chgData name="Bethany Lacy" userId="5ddb8e385b3162d0" providerId="LiveId" clId="{392D92BA-12E9-444A-90E2-50216128FF3C}" dt="2024-05-17T21:54:52.997" v="2227" actId="478"/>
          <ac:spMkLst>
            <pc:docMk/>
            <pc:sldMk cId="0" sldId="265"/>
            <ac:spMk id="2691" creationId="{00000000-0000-0000-0000-000000000000}"/>
          </ac:spMkLst>
        </pc:spChg>
        <pc:spChg chg="del">
          <ac:chgData name="Bethany Lacy" userId="5ddb8e385b3162d0" providerId="LiveId" clId="{392D92BA-12E9-444A-90E2-50216128FF3C}" dt="2024-05-17T21:54:59.920" v="2228" actId="478"/>
          <ac:spMkLst>
            <pc:docMk/>
            <pc:sldMk cId="0" sldId="265"/>
            <ac:spMk id="2694" creationId="{00000000-0000-0000-0000-000000000000}"/>
          </ac:spMkLst>
        </pc:spChg>
        <pc:spChg chg="del">
          <ac:chgData name="Bethany Lacy" userId="5ddb8e385b3162d0" providerId="LiveId" clId="{392D92BA-12E9-444A-90E2-50216128FF3C}" dt="2024-05-17T21:54:59.920" v="2228" actId="478"/>
          <ac:spMkLst>
            <pc:docMk/>
            <pc:sldMk cId="0" sldId="265"/>
            <ac:spMk id="2695" creationId="{00000000-0000-0000-0000-000000000000}"/>
          </ac:spMkLst>
        </pc:spChg>
        <pc:spChg chg="del">
          <ac:chgData name="Bethany Lacy" userId="5ddb8e385b3162d0" providerId="LiveId" clId="{392D92BA-12E9-444A-90E2-50216128FF3C}" dt="2024-05-17T21:54:59.920" v="2228" actId="478"/>
          <ac:spMkLst>
            <pc:docMk/>
            <pc:sldMk cId="0" sldId="265"/>
            <ac:spMk id="2696" creationId="{00000000-0000-0000-0000-000000000000}"/>
          </ac:spMkLst>
        </pc:spChg>
        <pc:grpChg chg="mod">
          <ac:chgData name="Bethany Lacy" userId="5ddb8e385b3162d0" providerId="LiveId" clId="{392D92BA-12E9-444A-90E2-50216128FF3C}" dt="2024-05-17T21:56:39.540" v="2257" actId="14100"/>
          <ac:grpSpMkLst>
            <pc:docMk/>
            <pc:sldMk cId="0" sldId="265"/>
            <ac:grpSpMk id="2641" creationId="{00000000-0000-0000-0000-000000000000}"/>
          </ac:grpSpMkLst>
        </pc:grpChg>
        <pc:picChg chg="add mod">
          <ac:chgData name="Bethany Lacy" userId="5ddb8e385b3162d0" providerId="LiveId" clId="{392D92BA-12E9-444A-90E2-50216128FF3C}" dt="2024-05-17T21:56:55.934" v="2262" actId="14100"/>
          <ac:picMkLst>
            <pc:docMk/>
            <pc:sldMk cId="0" sldId="265"/>
            <ac:picMk id="4" creationId="{B7BE1D02-5F78-49C4-DBA3-51B6A39A6B0B}"/>
          </ac:picMkLst>
        </pc:picChg>
        <pc:picChg chg="add mod modCrop">
          <ac:chgData name="Bethany Lacy" userId="5ddb8e385b3162d0" providerId="LiveId" clId="{392D92BA-12E9-444A-90E2-50216128FF3C}" dt="2024-05-17T21:58:46.634" v="2280" actId="1035"/>
          <ac:picMkLst>
            <pc:docMk/>
            <pc:sldMk cId="0" sldId="265"/>
            <ac:picMk id="5" creationId="{A758BCC6-451A-2658-CEE7-1508DF93BF52}"/>
          </ac:picMkLst>
        </pc:picChg>
      </pc:sldChg>
      <pc:sldChg chg="del">
        <pc:chgData name="Bethany Lacy" userId="5ddb8e385b3162d0" providerId="LiveId" clId="{392D92BA-12E9-444A-90E2-50216128FF3C}" dt="2024-05-17T22:39:52.698" v="3768" actId="47"/>
        <pc:sldMkLst>
          <pc:docMk/>
          <pc:sldMk cId="0" sldId="266"/>
        </pc:sldMkLst>
      </pc:sldChg>
      <pc:sldChg chg="del">
        <pc:chgData name="Bethany Lacy" userId="5ddb8e385b3162d0" providerId="LiveId" clId="{392D92BA-12E9-444A-90E2-50216128FF3C}" dt="2024-05-17T22:39:55.543" v="3770" actId="47"/>
        <pc:sldMkLst>
          <pc:docMk/>
          <pc:sldMk cId="0" sldId="267"/>
        </pc:sldMkLst>
      </pc:sldChg>
      <pc:sldChg chg="addSp delSp modSp mod ord modNotesTx">
        <pc:chgData name="Bethany Lacy" userId="5ddb8e385b3162d0" providerId="LiveId" clId="{392D92BA-12E9-444A-90E2-50216128FF3C}" dt="2024-05-17T22:20:38.618" v="2714" actId="1076"/>
        <pc:sldMkLst>
          <pc:docMk/>
          <pc:sldMk cId="0" sldId="268"/>
        </pc:sldMkLst>
        <pc:spChg chg="add del mod">
          <ac:chgData name="Bethany Lacy" userId="5ddb8e385b3162d0" providerId="LiveId" clId="{392D92BA-12E9-444A-90E2-50216128FF3C}" dt="2024-05-17T22:20:01.026" v="2705" actId="478"/>
          <ac:spMkLst>
            <pc:docMk/>
            <pc:sldMk cId="0" sldId="268"/>
            <ac:spMk id="3" creationId="{F7F96C9E-D6BE-B525-189A-9E34CF511244}"/>
          </ac:spMkLst>
        </pc:spChg>
        <pc:spChg chg="add del mod">
          <ac:chgData name="Bethany Lacy" userId="5ddb8e385b3162d0" providerId="LiveId" clId="{392D92BA-12E9-444A-90E2-50216128FF3C}" dt="2024-05-17T22:20:01.026" v="2705" actId="478"/>
          <ac:spMkLst>
            <pc:docMk/>
            <pc:sldMk cId="0" sldId="268"/>
            <ac:spMk id="5" creationId="{367DE231-A992-CC31-723E-8E9CA0D0E261}"/>
          </ac:spMkLst>
        </pc:spChg>
        <pc:spChg chg="add del mod">
          <ac:chgData name="Bethany Lacy" userId="5ddb8e385b3162d0" providerId="LiveId" clId="{392D92BA-12E9-444A-90E2-50216128FF3C}" dt="2024-05-17T22:20:01.026" v="2705" actId="478"/>
          <ac:spMkLst>
            <pc:docMk/>
            <pc:sldMk cId="0" sldId="268"/>
            <ac:spMk id="7" creationId="{2D7A87F5-51F2-B221-B920-07D947ED7F8A}"/>
          </ac:spMkLst>
        </pc:spChg>
        <pc:spChg chg="add del mod">
          <ac:chgData name="Bethany Lacy" userId="5ddb8e385b3162d0" providerId="LiveId" clId="{392D92BA-12E9-444A-90E2-50216128FF3C}" dt="2024-05-17T22:20:01.026" v="2705" actId="478"/>
          <ac:spMkLst>
            <pc:docMk/>
            <pc:sldMk cId="0" sldId="268"/>
            <ac:spMk id="9" creationId="{28604FFC-E5BB-986A-8A3F-DD25606FEB57}"/>
          </ac:spMkLst>
        </pc:spChg>
        <pc:spChg chg="add del mod">
          <ac:chgData name="Bethany Lacy" userId="5ddb8e385b3162d0" providerId="LiveId" clId="{392D92BA-12E9-444A-90E2-50216128FF3C}" dt="2024-05-17T22:20:01.026" v="2705" actId="478"/>
          <ac:spMkLst>
            <pc:docMk/>
            <pc:sldMk cId="0" sldId="268"/>
            <ac:spMk id="11" creationId="{EF35BCF0-683B-CDBD-9930-831A3F736075}"/>
          </ac:spMkLst>
        </pc:spChg>
        <pc:spChg chg="add del mod">
          <ac:chgData name="Bethany Lacy" userId="5ddb8e385b3162d0" providerId="LiveId" clId="{392D92BA-12E9-444A-90E2-50216128FF3C}" dt="2024-05-17T22:20:09.840" v="2708" actId="478"/>
          <ac:spMkLst>
            <pc:docMk/>
            <pc:sldMk cId="0" sldId="268"/>
            <ac:spMk id="13" creationId="{6CD2A861-C92A-9C8A-275A-194ACF2D1ED8}"/>
          </ac:spMkLst>
        </pc:spChg>
        <pc:spChg chg="del mod">
          <ac:chgData name="Bethany Lacy" userId="5ddb8e385b3162d0" providerId="LiveId" clId="{392D92BA-12E9-444A-90E2-50216128FF3C}" dt="2024-05-17T22:20:07.168" v="2707" actId="478"/>
          <ac:spMkLst>
            <pc:docMk/>
            <pc:sldMk cId="0" sldId="268"/>
            <ac:spMk id="2756" creationId="{00000000-0000-0000-0000-000000000000}"/>
          </ac:spMkLst>
        </pc:spChg>
        <pc:spChg chg="del">
          <ac:chgData name="Bethany Lacy" userId="5ddb8e385b3162d0" providerId="LiveId" clId="{392D92BA-12E9-444A-90E2-50216128FF3C}" dt="2024-05-17T22:19:57.090" v="2704" actId="478"/>
          <ac:spMkLst>
            <pc:docMk/>
            <pc:sldMk cId="0" sldId="268"/>
            <ac:spMk id="2757" creationId="{00000000-0000-0000-0000-000000000000}"/>
          </ac:spMkLst>
        </pc:spChg>
        <pc:spChg chg="del">
          <ac:chgData name="Bethany Lacy" userId="5ddb8e385b3162d0" providerId="LiveId" clId="{392D92BA-12E9-444A-90E2-50216128FF3C}" dt="2024-05-17T22:19:57.090" v="2704" actId="478"/>
          <ac:spMkLst>
            <pc:docMk/>
            <pc:sldMk cId="0" sldId="268"/>
            <ac:spMk id="2758" creationId="{00000000-0000-0000-0000-000000000000}"/>
          </ac:spMkLst>
        </pc:spChg>
        <pc:spChg chg="del">
          <ac:chgData name="Bethany Lacy" userId="5ddb8e385b3162d0" providerId="LiveId" clId="{392D92BA-12E9-444A-90E2-50216128FF3C}" dt="2024-05-17T22:19:57.090" v="2704" actId="478"/>
          <ac:spMkLst>
            <pc:docMk/>
            <pc:sldMk cId="0" sldId="268"/>
            <ac:spMk id="2759" creationId="{00000000-0000-0000-0000-000000000000}"/>
          </ac:spMkLst>
        </pc:spChg>
        <pc:spChg chg="del">
          <ac:chgData name="Bethany Lacy" userId="5ddb8e385b3162d0" providerId="LiveId" clId="{392D92BA-12E9-444A-90E2-50216128FF3C}" dt="2024-05-17T22:19:57.090" v="2704" actId="478"/>
          <ac:spMkLst>
            <pc:docMk/>
            <pc:sldMk cId="0" sldId="268"/>
            <ac:spMk id="2760" creationId="{00000000-0000-0000-0000-000000000000}"/>
          </ac:spMkLst>
        </pc:spChg>
        <pc:spChg chg="del">
          <ac:chgData name="Bethany Lacy" userId="5ddb8e385b3162d0" providerId="LiveId" clId="{392D92BA-12E9-444A-90E2-50216128FF3C}" dt="2024-05-17T22:19:57.090" v="2704" actId="478"/>
          <ac:spMkLst>
            <pc:docMk/>
            <pc:sldMk cId="0" sldId="268"/>
            <ac:spMk id="2761" creationId="{00000000-0000-0000-0000-000000000000}"/>
          </ac:spMkLst>
        </pc:spChg>
        <pc:picChg chg="add mod">
          <ac:chgData name="Bethany Lacy" userId="5ddb8e385b3162d0" providerId="LiveId" clId="{392D92BA-12E9-444A-90E2-50216128FF3C}" dt="2024-05-17T22:20:38.618" v="2714" actId="1076"/>
          <ac:picMkLst>
            <pc:docMk/>
            <pc:sldMk cId="0" sldId="268"/>
            <ac:picMk id="14" creationId="{079868C7-4867-6EE5-9339-D4E7D4E8622B}"/>
          </ac:picMkLst>
        </pc:picChg>
      </pc:sldChg>
      <pc:sldChg chg="del">
        <pc:chgData name="Bethany Lacy" userId="5ddb8e385b3162d0" providerId="LiveId" clId="{392D92BA-12E9-444A-90E2-50216128FF3C}" dt="2024-05-17T22:39:56.180" v="3771" actId="47"/>
        <pc:sldMkLst>
          <pc:docMk/>
          <pc:sldMk cId="0" sldId="269"/>
        </pc:sldMkLst>
      </pc:sldChg>
      <pc:sldChg chg="del">
        <pc:chgData name="Bethany Lacy" userId="5ddb8e385b3162d0" providerId="LiveId" clId="{392D92BA-12E9-444A-90E2-50216128FF3C}" dt="2024-05-17T22:39:56.846" v="3772" actId="47"/>
        <pc:sldMkLst>
          <pc:docMk/>
          <pc:sldMk cId="0" sldId="270"/>
        </pc:sldMkLst>
      </pc:sldChg>
      <pc:sldChg chg="del">
        <pc:chgData name="Bethany Lacy" userId="5ddb8e385b3162d0" providerId="LiveId" clId="{392D92BA-12E9-444A-90E2-50216128FF3C}" dt="2024-05-17T22:39:57.334" v="3773" actId="47"/>
        <pc:sldMkLst>
          <pc:docMk/>
          <pc:sldMk cId="0" sldId="271"/>
        </pc:sldMkLst>
      </pc:sldChg>
      <pc:sldChg chg="del">
        <pc:chgData name="Bethany Lacy" userId="5ddb8e385b3162d0" providerId="LiveId" clId="{392D92BA-12E9-444A-90E2-50216128FF3C}" dt="2024-05-17T22:39:57.805" v="3774" actId="47"/>
        <pc:sldMkLst>
          <pc:docMk/>
          <pc:sldMk cId="0" sldId="272"/>
        </pc:sldMkLst>
      </pc:sldChg>
      <pc:sldChg chg="del ord">
        <pc:chgData name="Bethany Lacy" userId="5ddb8e385b3162d0" providerId="LiveId" clId="{392D92BA-12E9-444A-90E2-50216128FF3C}" dt="2024-05-17T22:39:54.697" v="3769" actId="47"/>
        <pc:sldMkLst>
          <pc:docMk/>
          <pc:sldMk cId="0" sldId="273"/>
        </pc:sldMkLst>
      </pc:sldChg>
      <pc:sldChg chg="delSp modSp mod ord">
        <pc:chgData name="Bethany Lacy" userId="5ddb8e385b3162d0" providerId="LiveId" clId="{392D92BA-12E9-444A-90E2-50216128FF3C}" dt="2024-05-17T21:40:17.044" v="1358" actId="1076"/>
        <pc:sldMkLst>
          <pc:docMk/>
          <pc:sldMk cId="0" sldId="274"/>
        </pc:sldMkLst>
        <pc:spChg chg="mod">
          <ac:chgData name="Bethany Lacy" userId="5ddb8e385b3162d0" providerId="LiveId" clId="{392D92BA-12E9-444A-90E2-50216128FF3C}" dt="2024-05-17T21:37:20.427" v="1106" actId="20577"/>
          <ac:spMkLst>
            <pc:docMk/>
            <pc:sldMk cId="0" sldId="274"/>
            <ac:spMk id="3010" creationId="{00000000-0000-0000-0000-000000000000}"/>
          </ac:spMkLst>
        </pc:spChg>
        <pc:spChg chg="mod">
          <ac:chgData name="Bethany Lacy" userId="5ddb8e385b3162d0" providerId="LiveId" clId="{392D92BA-12E9-444A-90E2-50216128FF3C}" dt="2024-05-17T21:37:38.165" v="1158" actId="1036"/>
          <ac:spMkLst>
            <pc:docMk/>
            <pc:sldMk cId="0" sldId="274"/>
            <ac:spMk id="3012" creationId="{00000000-0000-0000-0000-000000000000}"/>
          </ac:spMkLst>
        </pc:spChg>
        <pc:spChg chg="del">
          <ac:chgData name="Bethany Lacy" userId="5ddb8e385b3162d0" providerId="LiveId" clId="{392D92BA-12E9-444A-90E2-50216128FF3C}" dt="2024-05-17T21:37:41.373" v="1159" actId="478"/>
          <ac:spMkLst>
            <pc:docMk/>
            <pc:sldMk cId="0" sldId="274"/>
            <ac:spMk id="3013" creationId="{00000000-0000-0000-0000-000000000000}"/>
          </ac:spMkLst>
        </pc:spChg>
        <pc:spChg chg="mod">
          <ac:chgData name="Bethany Lacy" userId="5ddb8e385b3162d0" providerId="LiveId" clId="{392D92BA-12E9-444A-90E2-50216128FF3C}" dt="2024-05-17T21:38:00.374" v="1196" actId="1076"/>
          <ac:spMkLst>
            <pc:docMk/>
            <pc:sldMk cId="0" sldId="274"/>
            <ac:spMk id="3014" creationId="{00000000-0000-0000-0000-000000000000}"/>
          </ac:spMkLst>
        </pc:spChg>
        <pc:spChg chg="del">
          <ac:chgData name="Bethany Lacy" userId="5ddb8e385b3162d0" providerId="LiveId" clId="{392D92BA-12E9-444A-90E2-50216128FF3C}" dt="2024-05-17T21:38:04.646" v="1197" actId="478"/>
          <ac:spMkLst>
            <pc:docMk/>
            <pc:sldMk cId="0" sldId="274"/>
            <ac:spMk id="3015" creationId="{00000000-0000-0000-0000-000000000000}"/>
          </ac:spMkLst>
        </pc:spChg>
        <pc:spChg chg="mod">
          <ac:chgData name="Bethany Lacy" userId="5ddb8e385b3162d0" providerId="LiveId" clId="{392D92BA-12E9-444A-90E2-50216128FF3C}" dt="2024-05-17T21:38:23.515" v="1233" actId="1076"/>
          <ac:spMkLst>
            <pc:docMk/>
            <pc:sldMk cId="0" sldId="274"/>
            <ac:spMk id="3016" creationId="{00000000-0000-0000-0000-000000000000}"/>
          </ac:spMkLst>
        </pc:spChg>
        <pc:spChg chg="del">
          <ac:chgData name="Bethany Lacy" userId="5ddb8e385b3162d0" providerId="LiveId" clId="{392D92BA-12E9-444A-90E2-50216128FF3C}" dt="2024-05-17T21:38:04.646" v="1197" actId="478"/>
          <ac:spMkLst>
            <pc:docMk/>
            <pc:sldMk cId="0" sldId="274"/>
            <ac:spMk id="3017" creationId="{00000000-0000-0000-0000-000000000000}"/>
          </ac:spMkLst>
        </pc:spChg>
        <pc:spChg chg="mod">
          <ac:chgData name="Bethany Lacy" userId="5ddb8e385b3162d0" providerId="LiveId" clId="{392D92BA-12E9-444A-90E2-50216128FF3C}" dt="2024-05-17T21:38:45.595" v="1268" actId="1076"/>
          <ac:spMkLst>
            <pc:docMk/>
            <pc:sldMk cId="0" sldId="274"/>
            <ac:spMk id="3018" creationId="{00000000-0000-0000-0000-000000000000}"/>
          </ac:spMkLst>
        </pc:spChg>
        <pc:spChg chg="del">
          <ac:chgData name="Bethany Lacy" userId="5ddb8e385b3162d0" providerId="LiveId" clId="{392D92BA-12E9-444A-90E2-50216128FF3C}" dt="2024-05-17T21:38:04.646" v="1197" actId="478"/>
          <ac:spMkLst>
            <pc:docMk/>
            <pc:sldMk cId="0" sldId="274"/>
            <ac:spMk id="3019" creationId="{00000000-0000-0000-0000-000000000000}"/>
          </ac:spMkLst>
        </pc:spChg>
        <pc:spChg chg="mod">
          <ac:chgData name="Bethany Lacy" userId="5ddb8e385b3162d0" providerId="LiveId" clId="{392D92BA-12E9-444A-90E2-50216128FF3C}" dt="2024-05-17T21:40:17.044" v="1358" actId="1076"/>
          <ac:spMkLst>
            <pc:docMk/>
            <pc:sldMk cId="0" sldId="274"/>
            <ac:spMk id="3020" creationId="{00000000-0000-0000-0000-000000000000}"/>
          </ac:spMkLst>
        </pc:spChg>
        <pc:spChg chg="del">
          <ac:chgData name="Bethany Lacy" userId="5ddb8e385b3162d0" providerId="LiveId" clId="{392D92BA-12E9-444A-90E2-50216128FF3C}" dt="2024-05-17T21:37:32.444" v="1137" actId="478"/>
          <ac:spMkLst>
            <pc:docMk/>
            <pc:sldMk cId="0" sldId="274"/>
            <ac:spMk id="3021" creationId="{00000000-0000-0000-0000-000000000000}"/>
          </ac:spMkLst>
        </pc:spChg>
      </pc:sldChg>
      <pc:sldChg chg="addSp delSp modSp mod ord modNotesTx">
        <pc:chgData name="Bethany Lacy" userId="5ddb8e385b3162d0" providerId="LiveId" clId="{392D92BA-12E9-444A-90E2-50216128FF3C}" dt="2024-05-17T22:16:41.324" v="2689" actId="13926"/>
        <pc:sldMkLst>
          <pc:docMk/>
          <pc:sldMk cId="0" sldId="275"/>
        </pc:sldMkLst>
        <pc:spChg chg="mod">
          <ac:chgData name="Bethany Lacy" userId="5ddb8e385b3162d0" providerId="LiveId" clId="{392D92BA-12E9-444A-90E2-50216128FF3C}" dt="2024-05-17T22:14:24.851" v="2528" actId="404"/>
          <ac:spMkLst>
            <pc:docMk/>
            <pc:sldMk cId="0" sldId="275"/>
            <ac:spMk id="3071" creationId="{00000000-0000-0000-0000-000000000000}"/>
          </ac:spMkLst>
        </pc:spChg>
        <pc:spChg chg="del">
          <ac:chgData name="Bethany Lacy" userId="5ddb8e385b3162d0" providerId="LiveId" clId="{392D92BA-12E9-444A-90E2-50216128FF3C}" dt="2024-05-17T22:12:41.295" v="2393" actId="478"/>
          <ac:spMkLst>
            <pc:docMk/>
            <pc:sldMk cId="0" sldId="275"/>
            <ac:spMk id="3072" creationId="{00000000-0000-0000-0000-000000000000}"/>
          </ac:spMkLst>
        </pc:spChg>
        <pc:spChg chg="del">
          <ac:chgData name="Bethany Lacy" userId="5ddb8e385b3162d0" providerId="LiveId" clId="{392D92BA-12E9-444A-90E2-50216128FF3C}" dt="2024-05-17T22:12:37.302" v="2392" actId="478"/>
          <ac:spMkLst>
            <pc:docMk/>
            <pc:sldMk cId="0" sldId="275"/>
            <ac:spMk id="3073" creationId="{00000000-0000-0000-0000-000000000000}"/>
          </ac:spMkLst>
        </pc:spChg>
        <pc:spChg chg="del">
          <ac:chgData name="Bethany Lacy" userId="5ddb8e385b3162d0" providerId="LiveId" clId="{392D92BA-12E9-444A-90E2-50216128FF3C}" dt="2024-05-17T22:12:37.302" v="2392" actId="478"/>
          <ac:spMkLst>
            <pc:docMk/>
            <pc:sldMk cId="0" sldId="275"/>
            <ac:spMk id="3074" creationId="{00000000-0000-0000-0000-000000000000}"/>
          </ac:spMkLst>
        </pc:spChg>
        <pc:spChg chg="del">
          <ac:chgData name="Bethany Lacy" userId="5ddb8e385b3162d0" providerId="LiveId" clId="{392D92BA-12E9-444A-90E2-50216128FF3C}" dt="2024-05-17T22:12:37.302" v="2392" actId="478"/>
          <ac:spMkLst>
            <pc:docMk/>
            <pc:sldMk cId="0" sldId="275"/>
            <ac:spMk id="3075" creationId="{00000000-0000-0000-0000-000000000000}"/>
          </ac:spMkLst>
        </pc:spChg>
        <pc:spChg chg="del">
          <ac:chgData name="Bethany Lacy" userId="5ddb8e385b3162d0" providerId="LiveId" clId="{392D92BA-12E9-444A-90E2-50216128FF3C}" dt="2024-05-17T22:12:37.302" v="2392" actId="478"/>
          <ac:spMkLst>
            <pc:docMk/>
            <pc:sldMk cId="0" sldId="275"/>
            <ac:spMk id="3076" creationId="{00000000-0000-0000-0000-000000000000}"/>
          </ac:spMkLst>
        </pc:spChg>
        <pc:spChg chg="del">
          <ac:chgData name="Bethany Lacy" userId="5ddb8e385b3162d0" providerId="LiveId" clId="{392D92BA-12E9-444A-90E2-50216128FF3C}" dt="2024-05-17T22:12:37.302" v="2392" actId="478"/>
          <ac:spMkLst>
            <pc:docMk/>
            <pc:sldMk cId="0" sldId="275"/>
            <ac:spMk id="3077" creationId="{00000000-0000-0000-0000-000000000000}"/>
          </ac:spMkLst>
        </pc:spChg>
        <pc:spChg chg="del">
          <ac:chgData name="Bethany Lacy" userId="5ddb8e385b3162d0" providerId="LiveId" clId="{392D92BA-12E9-444A-90E2-50216128FF3C}" dt="2024-05-17T22:12:37.302" v="2392" actId="478"/>
          <ac:spMkLst>
            <pc:docMk/>
            <pc:sldMk cId="0" sldId="275"/>
            <ac:spMk id="3078" creationId="{00000000-0000-0000-0000-000000000000}"/>
          </ac:spMkLst>
        </pc:spChg>
        <pc:graphicFrameChg chg="add mod modGraphic">
          <ac:chgData name="Bethany Lacy" userId="5ddb8e385b3162d0" providerId="LiveId" clId="{392D92BA-12E9-444A-90E2-50216128FF3C}" dt="2024-05-17T22:16:41.324" v="2689" actId="13926"/>
          <ac:graphicFrameMkLst>
            <pc:docMk/>
            <pc:sldMk cId="0" sldId="275"/>
            <ac:graphicFrameMk id="2" creationId="{7405C0F8-8024-F8F7-1742-79AA95BEE213}"/>
          </ac:graphicFrameMkLst>
        </pc:graphicFrameChg>
        <pc:picChg chg="del">
          <ac:chgData name="Bethany Lacy" userId="5ddb8e385b3162d0" providerId="LiveId" clId="{392D92BA-12E9-444A-90E2-50216128FF3C}" dt="2024-05-17T22:12:37.302" v="2392" actId="478"/>
          <ac:picMkLst>
            <pc:docMk/>
            <pc:sldMk cId="0" sldId="275"/>
            <ac:picMk id="3070" creationId="{00000000-0000-0000-0000-000000000000}"/>
          </ac:picMkLst>
        </pc:picChg>
      </pc:sldChg>
      <pc:sldChg chg="del">
        <pc:chgData name="Bethany Lacy" userId="5ddb8e385b3162d0" providerId="LiveId" clId="{392D92BA-12E9-444A-90E2-50216128FF3C}" dt="2024-05-17T22:39:58.261" v="3775" actId="47"/>
        <pc:sldMkLst>
          <pc:docMk/>
          <pc:sldMk cId="0" sldId="276"/>
        </pc:sldMkLst>
      </pc:sldChg>
      <pc:sldChg chg="del">
        <pc:chgData name="Bethany Lacy" userId="5ddb8e385b3162d0" providerId="LiveId" clId="{392D92BA-12E9-444A-90E2-50216128FF3C}" dt="2024-05-17T22:39:58.649" v="3776" actId="47"/>
        <pc:sldMkLst>
          <pc:docMk/>
          <pc:sldMk cId="0" sldId="277"/>
        </pc:sldMkLst>
      </pc:sldChg>
      <pc:sldChg chg="del">
        <pc:chgData name="Bethany Lacy" userId="5ddb8e385b3162d0" providerId="LiveId" clId="{392D92BA-12E9-444A-90E2-50216128FF3C}" dt="2024-05-17T22:39:58.978" v="3777" actId="47"/>
        <pc:sldMkLst>
          <pc:docMk/>
          <pc:sldMk cId="0" sldId="278"/>
        </pc:sldMkLst>
      </pc:sldChg>
      <pc:sldChg chg="addSp modSp mod ord modAnim modNotesTx">
        <pc:chgData name="Bethany Lacy" userId="5ddb8e385b3162d0" providerId="LiveId" clId="{392D92BA-12E9-444A-90E2-50216128FF3C}" dt="2024-05-17T21:50:12.427" v="2098"/>
        <pc:sldMkLst>
          <pc:docMk/>
          <pc:sldMk cId="0" sldId="279"/>
        </pc:sldMkLst>
        <pc:spChg chg="add mod">
          <ac:chgData name="Bethany Lacy" userId="5ddb8e385b3162d0" providerId="LiveId" clId="{392D92BA-12E9-444A-90E2-50216128FF3C}" dt="2024-05-17T21:48:50.435" v="2071" actId="1076"/>
          <ac:spMkLst>
            <pc:docMk/>
            <pc:sldMk cId="0" sldId="279"/>
            <ac:spMk id="2" creationId="{7B2CEA9B-1582-3F61-CEA8-395EB8FC0F1A}"/>
          </ac:spMkLst>
        </pc:spChg>
        <pc:spChg chg="mod">
          <ac:chgData name="Bethany Lacy" userId="5ddb8e385b3162d0" providerId="LiveId" clId="{392D92BA-12E9-444A-90E2-50216128FF3C}" dt="2024-05-17T21:45:24.021" v="1836" actId="20577"/>
          <ac:spMkLst>
            <pc:docMk/>
            <pc:sldMk cId="0" sldId="279"/>
            <ac:spMk id="3228" creationId="{00000000-0000-0000-0000-000000000000}"/>
          </ac:spMkLst>
        </pc:spChg>
        <pc:spChg chg="mod">
          <ac:chgData name="Bethany Lacy" userId="5ddb8e385b3162d0" providerId="LiveId" clId="{392D92BA-12E9-444A-90E2-50216128FF3C}" dt="2024-05-17T21:46:15.524" v="1924" actId="20577"/>
          <ac:spMkLst>
            <pc:docMk/>
            <pc:sldMk cId="0" sldId="279"/>
            <ac:spMk id="3229" creationId="{00000000-0000-0000-0000-000000000000}"/>
          </ac:spMkLst>
        </pc:spChg>
        <pc:spChg chg="mod">
          <ac:chgData name="Bethany Lacy" userId="5ddb8e385b3162d0" providerId="LiveId" clId="{392D92BA-12E9-444A-90E2-50216128FF3C}" dt="2024-05-17T21:46:32.071" v="1953" actId="20577"/>
          <ac:spMkLst>
            <pc:docMk/>
            <pc:sldMk cId="0" sldId="279"/>
            <ac:spMk id="3230" creationId="{00000000-0000-0000-0000-000000000000}"/>
          </ac:spMkLst>
        </pc:spChg>
        <pc:spChg chg="mod">
          <ac:chgData name="Bethany Lacy" userId="5ddb8e385b3162d0" providerId="LiveId" clId="{392D92BA-12E9-444A-90E2-50216128FF3C}" dt="2024-05-17T21:46:55.877" v="1983" actId="20577"/>
          <ac:spMkLst>
            <pc:docMk/>
            <pc:sldMk cId="0" sldId="279"/>
            <ac:spMk id="3231" creationId="{00000000-0000-0000-0000-000000000000}"/>
          </ac:spMkLst>
        </pc:spChg>
        <pc:spChg chg="mod">
          <ac:chgData name="Bethany Lacy" userId="5ddb8e385b3162d0" providerId="LiveId" clId="{392D92BA-12E9-444A-90E2-50216128FF3C}" dt="2024-05-17T21:45:33.478" v="1857" actId="1076"/>
          <ac:spMkLst>
            <pc:docMk/>
            <pc:sldMk cId="0" sldId="279"/>
            <ac:spMk id="3232" creationId="{00000000-0000-0000-0000-000000000000}"/>
          </ac:spMkLst>
        </pc:spChg>
        <pc:spChg chg="mod">
          <ac:chgData name="Bethany Lacy" userId="5ddb8e385b3162d0" providerId="LiveId" clId="{392D92BA-12E9-444A-90E2-50216128FF3C}" dt="2024-05-17T21:45:45.357" v="1874" actId="1076"/>
          <ac:spMkLst>
            <pc:docMk/>
            <pc:sldMk cId="0" sldId="279"/>
            <ac:spMk id="3233" creationId="{00000000-0000-0000-0000-000000000000}"/>
          </ac:spMkLst>
        </pc:spChg>
        <pc:spChg chg="mod">
          <ac:chgData name="Bethany Lacy" userId="5ddb8e385b3162d0" providerId="LiveId" clId="{392D92BA-12E9-444A-90E2-50216128FF3C}" dt="2024-05-17T21:46:04.113" v="1900" actId="1076"/>
          <ac:spMkLst>
            <pc:docMk/>
            <pc:sldMk cId="0" sldId="279"/>
            <ac:spMk id="3234" creationId="{00000000-0000-0000-0000-000000000000}"/>
          </ac:spMkLst>
        </pc:spChg>
        <pc:spChg chg="mod">
          <ac:chgData name="Bethany Lacy" userId="5ddb8e385b3162d0" providerId="LiveId" clId="{392D92BA-12E9-444A-90E2-50216128FF3C}" dt="2024-05-17T21:45:36.724" v="1866" actId="20577"/>
          <ac:spMkLst>
            <pc:docMk/>
            <pc:sldMk cId="0" sldId="279"/>
            <ac:spMk id="3235" creationId="{00000000-0000-0000-0000-000000000000}"/>
          </ac:spMkLst>
        </pc:spChg>
        <pc:spChg chg="mod">
          <ac:chgData name="Bethany Lacy" userId="5ddb8e385b3162d0" providerId="LiveId" clId="{392D92BA-12E9-444A-90E2-50216128FF3C}" dt="2024-05-17T21:45:49.080" v="1882" actId="20577"/>
          <ac:spMkLst>
            <pc:docMk/>
            <pc:sldMk cId="0" sldId="279"/>
            <ac:spMk id="3236" creationId="{00000000-0000-0000-0000-000000000000}"/>
          </ac:spMkLst>
        </pc:spChg>
        <pc:spChg chg="mod">
          <ac:chgData name="Bethany Lacy" userId="5ddb8e385b3162d0" providerId="LiveId" clId="{392D92BA-12E9-444A-90E2-50216128FF3C}" dt="2024-05-17T21:46:11.456" v="1911" actId="20577"/>
          <ac:spMkLst>
            <pc:docMk/>
            <pc:sldMk cId="0" sldId="279"/>
            <ac:spMk id="3237" creationId="{00000000-0000-0000-0000-000000000000}"/>
          </ac:spMkLst>
        </pc:spChg>
        <pc:spChg chg="mod">
          <ac:chgData name="Bethany Lacy" userId="5ddb8e385b3162d0" providerId="LiveId" clId="{392D92BA-12E9-444A-90E2-50216128FF3C}" dt="2024-05-17T21:47:08.678" v="1984" actId="6549"/>
          <ac:spMkLst>
            <pc:docMk/>
            <pc:sldMk cId="0" sldId="279"/>
            <ac:spMk id="3238" creationId="{00000000-0000-0000-0000-000000000000}"/>
          </ac:spMkLst>
        </pc:spChg>
        <pc:spChg chg="mod">
          <ac:chgData name="Bethany Lacy" userId="5ddb8e385b3162d0" providerId="LiveId" clId="{392D92BA-12E9-444A-90E2-50216128FF3C}" dt="2024-05-17T21:47:12.033" v="1985" actId="20577"/>
          <ac:spMkLst>
            <pc:docMk/>
            <pc:sldMk cId="0" sldId="279"/>
            <ac:spMk id="3239" creationId="{00000000-0000-0000-0000-000000000000}"/>
          </ac:spMkLst>
        </pc:spChg>
        <pc:spChg chg="mod">
          <ac:chgData name="Bethany Lacy" userId="5ddb8e385b3162d0" providerId="LiveId" clId="{392D92BA-12E9-444A-90E2-50216128FF3C}" dt="2024-05-17T21:47:15.080" v="1993" actId="20577"/>
          <ac:spMkLst>
            <pc:docMk/>
            <pc:sldMk cId="0" sldId="279"/>
            <ac:spMk id="3240" creationId="{00000000-0000-0000-0000-000000000000}"/>
          </ac:spMkLst>
        </pc:spChg>
      </pc:sldChg>
      <pc:sldChg chg="del">
        <pc:chgData name="Bethany Lacy" userId="5ddb8e385b3162d0" providerId="LiveId" clId="{392D92BA-12E9-444A-90E2-50216128FF3C}" dt="2024-05-17T22:39:59.249" v="3778" actId="47"/>
        <pc:sldMkLst>
          <pc:docMk/>
          <pc:sldMk cId="0" sldId="280"/>
        </pc:sldMkLst>
      </pc:sldChg>
      <pc:sldChg chg="del">
        <pc:chgData name="Bethany Lacy" userId="5ddb8e385b3162d0" providerId="LiveId" clId="{392D92BA-12E9-444A-90E2-50216128FF3C}" dt="2024-05-17T22:39:59.639" v="3779" actId="47"/>
        <pc:sldMkLst>
          <pc:docMk/>
          <pc:sldMk cId="0" sldId="281"/>
        </pc:sldMkLst>
      </pc:sldChg>
      <pc:sldChg chg="del">
        <pc:chgData name="Bethany Lacy" userId="5ddb8e385b3162d0" providerId="LiveId" clId="{392D92BA-12E9-444A-90E2-50216128FF3C}" dt="2024-05-17T22:40:00.001" v="3780" actId="47"/>
        <pc:sldMkLst>
          <pc:docMk/>
          <pc:sldMk cId="0" sldId="282"/>
        </pc:sldMkLst>
      </pc:sldChg>
      <pc:sldChg chg="del">
        <pc:chgData name="Bethany Lacy" userId="5ddb8e385b3162d0" providerId="LiveId" clId="{392D92BA-12E9-444A-90E2-50216128FF3C}" dt="2024-05-17T22:40:00.586" v="3781" actId="47"/>
        <pc:sldMkLst>
          <pc:docMk/>
          <pc:sldMk cId="0" sldId="283"/>
        </pc:sldMkLst>
      </pc:sldChg>
      <pc:sldChg chg="del">
        <pc:chgData name="Bethany Lacy" userId="5ddb8e385b3162d0" providerId="LiveId" clId="{392D92BA-12E9-444A-90E2-50216128FF3C}" dt="2024-05-17T22:40:01.026" v="3782" actId="47"/>
        <pc:sldMkLst>
          <pc:docMk/>
          <pc:sldMk cId="0" sldId="284"/>
        </pc:sldMkLst>
      </pc:sldChg>
      <pc:sldChg chg="del">
        <pc:chgData name="Bethany Lacy" userId="5ddb8e385b3162d0" providerId="LiveId" clId="{392D92BA-12E9-444A-90E2-50216128FF3C}" dt="2024-05-17T22:40:01.546" v="3783" actId="47"/>
        <pc:sldMkLst>
          <pc:docMk/>
          <pc:sldMk cId="0" sldId="285"/>
        </pc:sldMkLst>
      </pc:sldChg>
      <pc:sldChg chg="del">
        <pc:chgData name="Bethany Lacy" userId="5ddb8e385b3162d0" providerId="LiveId" clId="{392D92BA-12E9-444A-90E2-50216128FF3C}" dt="2024-05-17T22:40:01.933" v="3784" actId="47"/>
        <pc:sldMkLst>
          <pc:docMk/>
          <pc:sldMk cId="0" sldId="286"/>
        </pc:sldMkLst>
      </pc:sldChg>
      <pc:sldChg chg="del">
        <pc:chgData name="Bethany Lacy" userId="5ddb8e385b3162d0" providerId="LiveId" clId="{392D92BA-12E9-444A-90E2-50216128FF3C}" dt="2024-05-17T22:40:02.280" v="3785" actId="47"/>
        <pc:sldMkLst>
          <pc:docMk/>
          <pc:sldMk cId="0" sldId="287"/>
        </pc:sldMkLst>
      </pc:sldChg>
      <pc:sldChg chg="del">
        <pc:chgData name="Bethany Lacy" userId="5ddb8e385b3162d0" providerId="LiveId" clId="{392D92BA-12E9-444A-90E2-50216128FF3C}" dt="2024-05-17T22:40:02.707" v="3786" actId="47"/>
        <pc:sldMkLst>
          <pc:docMk/>
          <pc:sldMk cId="0" sldId="288"/>
        </pc:sldMkLst>
      </pc:sldChg>
      <pc:sldChg chg="del">
        <pc:chgData name="Bethany Lacy" userId="5ddb8e385b3162d0" providerId="LiveId" clId="{392D92BA-12E9-444A-90E2-50216128FF3C}" dt="2024-05-17T22:40:03.161" v="3787" actId="47"/>
        <pc:sldMkLst>
          <pc:docMk/>
          <pc:sldMk cId="0" sldId="289"/>
        </pc:sldMkLst>
      </pc:sldChg>
      <pc:sldChg chg="del">
        <pc:chgData name="Bethany Lacy" userId="5ddb8e385b3162d0" providerId="LiveId" clId="{392D92BA-12E9-444A-90E2-50216128FF3C}" dt="2024-05-17T22:40:04.075" v="3788" actId="47"/>
        <pc:sldMkLst>
          <pc:docMk/>
          <pc:sldMk cId="0" sldId="290"/>
        </pc:sldMkLst>
      </pc:sldChg>
      <pc:sldChg chg="del">
        <pc:chgData name="Bethany Lacy" userId="5ddb8e385b3162d0" providerId="LiveId" clId="{392D92BA-12E9-444A-90E2-50216128FF3C}" dt="2024-05-17T22:40:04.988" v="3789" actId="47"/>
        <pc:sldMkLst>
          <pc:docMk/>
          <pc:sldMk cId="0" sldId="291"/>
        </pc:sldMkLst>
      </pc:sldChg>
      <pc:sldChg chg="del">
        <pc:chgData name="Bethany Lacy" userId="5ddb8e385b3162d0" providerId="LiveId" clId="{392D92BA-12E9-444A-90E2-50216128FF3C}" dt="2024-05-17T22:40:05.350" v="3790" actId="47"/>
        <pc:sldMkLst>
          <pc:docMk/>
          <pc:sldMk cId="0" sldId="292"/>
        </pc:sldMkLst>
      </pc:sldChg>
      <pc:sldChg chg="del">
        <pc:chgData name="Bethany Lacy" userId="5ddb8e385b3162d0" providerId="LiveId" clId="{392D92BA-12E9-444A-90E2-50216128FF3C}" dt="2024-05-17T22:40:05.949" v="3791" actId="47"/>
        <pc:sldMkLst>
          <pc:docMk/>
          <pc:sldMk cId="0" sldId="293"/>
        </pc:sldMkLst>
      </pc:sldChg>
      <pc:sldChg chg="del">
        <pc:chgData name="Bethany Lacy" userId="5ddb8e385b3162d0" providerId="LiveId" clId="{392D92BA-12E9-444A-90E2-50216128FF3C}" dt="2024-05-17T22:40:06.451" v="3792" actId="47"/>
        <pc:sldMkLst>
          <pc:docMk/>
          <pc:sldMk cId="0" sldId="294"/>
        </pc:sldMkLst>
      </pc:sldChg>
      <pc:sldChg chg="del">
        <pc:chgData name="Bethany Lacy" userId="5ddb8e385b3162d0" providerId="LiveId" clId="{392D92BA-12E9-444A-90E2-50216128FF3C}" dt="2024-05-17T22:40:06.908" v="3793" actId="47"/>
        <pc:sldMkLst>
          <pc:docMk/>
          <pc:sldMk cId="0" sldId="295"/>
        </pc:sldMkLst>
      </pc:sldChg>
      <pc:sldChg chg="del">
        <pc:chgData name="Bethany Lacy" userId="5ddb8e385b3162d0" providerId="LiveId" clId="{392D92BA-12E9-444A-90E2-50216128FF3C}" dt="2024-05-17T22:40:07.381" v="3794" actId="47"/>
        <pc:sldMkLst>
          <pc:docMk/>
          <pc:sldMk cId="0" sldId="296"/>
        </pc:sldMkLst>
      </pc:sldChg>
      <pc:sldChg chg="del">
        <pc:chgData name="Bethany Lacy" userId="5ddb8e385b3162d0" providerId="LiveId" clId="{392D92BA-12E9-444A-90E2-50216128FF3C}" dt="2024-05-17T22:40:07.838" v="3795" actId="47"/>
        <pc:sldMkLst>
          <pc:docMk/>
          <pc:sldMk cId="0" sldId="297"/>
        </pc:sldMkLst>
      </pc:sldChg>
      <pc:sldChg chg="del">
        <pc:chgData name="Bethany Lacy" userId="5ddb8e385b3162d0" providerId="LiveId" clId="{392D92BA-12E9-444A-90E2-50216128FF3C}" dt="2024-05-17T22:40:08.326" v="3796" actId="47"/>
        <pc:sldMkLst>
          <pc:docMk/>
          <pc:sldMk cId="0" sldId="298"/>
        </pc:sldMkLst>
      </pc:sldChg>
      <pc:sldChg chg="del">
        <pc:chgData name="Bethany Lacy" userId="5ddb8e385b3162d0" providerId="LiveId" clId="{392D92BA-12E9-444A-90E2-50216128FF3C}" dt="2024-05-17T22:40:08.781" v="3797" actId="47"/>
        <pc:sldMkLst>
          <pc:docMk/>
          <pc:sldMk cId="0" sldId="299"/>
        </pc:sldMkLst>
      </pc:sldChg>
      <pc:sldChg chg="del">
        <pc:chgData name="Bethany Lacy" userId="5ddb8e385b3162d0" providerId="LiveId" clId="{392D92BA-12E9-444A-90E2-50216128FF3C}" dt="2024-05-17T22:40:09.175" v="3798" actId="47"/>
        <pc:sldMkLst>
          <pc:docMk/>
          <pc:sldMk cId="0" sldId="300"/>
        </pc:sldMkLst>
      </pc:sldChg>
      <pc:sldChg chg="del">
        <pc:chgData name="Bethany Lacy" userId="5ddb8e385b3162d0" providerId="LiveId" clId="{392D92BA-12E9-444A-90E2-50216128FF3C}" dt="2024-05-17T22:40:09.884" v="3799" actId="47"/>
        <pc:sldMkLst>
          <pc:docMk/>
          <pc:sldMk cId="0" sldId="301"/>
        </pc:sldMkLst>
      </pc:sldChg>
      <pc:sldChg chg="del">
        <pc:chgData name="Bethany Lacy" userId="5ddb8e385b3162d0" providerId="LiveId" clId="{392D92BA-12E9-444A-90E2-50216128FF3C}" dt="2024-05-17T22:40:10.309" v="3800" actId="47"/>
        <pc:sldMkLst>
          <pc:docMk/>
          <pc:sldMk cId="0" sldId="302"/>
        </pc:sldMkLst>
      </pc:sldChg>
      <pc:sldChg chg="del">
        <pc:chgData name="Bethany Lacy" userId="5ddb8e385b3162d0" providerId="LiveId" clId="{392D92BA-12E9-444A-90E2-50216128FF3C}" dt="2024-05-17T22:40:10.781" v="3801" actId="47"/>
        <pc:sldMkLst>
          <pc:docMk/>
          <pc:sldMk cId="0" sldId="303"/>
        </pc:sldMkLst>
      </pc:sldChg>
      <pc:sldChg chg="del">
        <pc:chgData name="Bethany Lacy" userId="5ddb8e385b3162d0" providerId="LiveId" clId="{392D92BA-12E9-444A-90E2-50216128FF3C}" dt="2024-05-17T22:40:11.286" v="3802" actId="47"/>
        <pc:sldMkLst>
          <pc:docMk/>
          <pc:sldMk cId="0" sldId="304"/>
        </pc:sldMkLst>
      </pc:sldChg>
      <pc:sldChg chg="del">
        <pc:chgData name="Bethany Lacy" userId="5ddb8e385b3162d0" providerId="LiveId" clId="{392D92BA-12E9-444A-90E2-50216128FF3C}" dt="2024-05-17T22:40:11.820" v="3803" actId="47"/>
        <pc:sldMkLst>
          <pc:docMk/>
          <pc:sldMk cId="0" sldId="305"/>
        </pc:sldMkLst>
      </pc:sldChg>
      <pc:sldChg chg="del">
        <pc:chgData name="Bethany Lacy" userId="5ddb8e385b3162d0" providerId="LiveId" clId="{392D92BA-12E9-444A-90E2-50216128FF3C}" dt="2024-05-17T22:40:12.326" v="3804" actId="47"/>
        <pc:sldMkLst>
          <pc:docMk/>
          <pc:sldMk cId="0" sldId="306"/>
        </pc:sldMkLst>
      </pc:sldChg>
      <pc:sldChg chg="del">
        <pc:chgData name="Bethany Lacy" userId="5ddb8e385b3162d0" providerId="LiveId" clId="{392D92BA-12E9-444A-90E2-50216128FF3C}" dt="2024-05-17T22:40:12.736" v="3805" actId="47"/>
        <pc:sldMkLst>
          <pc:docMk/>
          <pc:sldMk cId="0" sldId="307"/>
        </pc:sldMkLst>
      </pc:sldChg>
      <pc:sldChg chg="del">
        <pc:chgData name="Bethany Lacy" userId="5ddb8e385b3162d0" providerId="LiveId" clId="{392D92BA-12E9-444A-90E2-50216128FF3C}" dt="2024-05-17T22:40:13.222" v="3806" actId="47"/>
        <pc:sldMkLst>
          <pc:docMk/>
          <pc:sldMk cId="0" sldId="308"/>
        </pc:sldMkLst>
      </pc:sldChg>
      <pc:sldChg chg="del">
        <pc:chgData name="Bethany Lacy" userId="5ddb8e385b3162d0" providerId="LiveId" clId="{392D92BA-12E9-444A-90E2-50216128FF3C}" dt="2024-05-17T22:40:13.616" v="3807" actId="47"/>
        <pc:sldMkLst>
          <pc:docMk/>
          <pc:sldMk cId="0" sldId="309"/>
        </pc:sldMkLst>
      </pc:sldChg>
      <pc:sldChg chg="del">
        <pc:chgData name="Bethany Lacy" userId="5ddb8e385b3162d0" providerId="LiveId" clId="{392D92BA-12E9-444A-90E2-50216128FF3C}" dt="2024-05-17T22:40:14.404" v="3808" actId="47"/>
        <pc:sldMkLst>
          <pc:docMk/>
          <pc:sldMk cId="0" sldId="310"/>
        </pc:sldMkLst>
      </pc:sldChg>
      <pc:sldChg chg="addSp delSp modSp add mod delAnim modAnim modNotesTx">
        <pc:chgData name="Bethany Lacy" userId="5ddb8e385b3162d0" providerId="LiveId" clId="{392D92BA-12E9-444A-90E2-50216128FF3C}" dt="2024-05-17T21:24:34.033" v="208" actId="20577"/>
        <pc:sldMkLst>
          <pc:docMk/>
          <pc:sldMk cId="2738441873" sldId="311"/>
        </pc:sldMkLst>
        <pc:spChg chg="del">
          <ac:chgData name="Bethany Lacy" userId="5ddb8e385b3162d0" providerId="LiveId" clId="{392D92BA-12E9-444A-90E2-50216128FF3C}" dt="2024-05-17T21:18:00.878" v="28" actId="478"/>
          <ac:spMkLst>
            <pc:docMk/>
            <pc:sldMk cId="2738441873" sldId="311"/>
            <ac:spMk id="2" creationId="{B73FFAF1-A9C4-983E-F775-BEFFD9E1AAA8}"/>
          </ac:spMkLst>
        </pc:spChg>
        <pc:spChg chg="del">
          <ac:chgData name="Bethany Lacy" userId="5ddb8e385b3162d0" providerId="LiveId" clId="{392D92BA-12E9-444A-90E2-50216128FF3C}" dt="2024-05-17T21:18:00.878" v="28" actId="478"/>
          <ac:spMkLst>
            <pc:docMk/>
            <pc:sldMk cId="2738441873" sldId="311"/>
            <ac:spMk id="3" creationId="{A78F4C28-A4AE-6C2F-7D75-1ADDF2A6BB90}"/>
          </ac:spMkLst>
        </pc:spChg>
        <pc:spChg chg="add del mod">
          <ac:chgData name="Bethany Lacy" userId="5ddb8e385b3162d0" providerId="LiveId" clId="{392D92BA-12E9-444A-90E2-50216128FF3C}" dt="2024-05-17T21:17:53.382" v="27" actId="478"/>
          <ac:spMkLst>
            <pc:docMk/>
            <pc:sldMk cId="2738441873" sldId="311"/>
            <ac:spMk id="5" creationId="{C7F90295-7572-03B2-7C00-00BA071C2FC3}"/>
          </ac:spMkLst>
        </pc:spChg>
        <pc:spChg chg="add mod">
          <ac:chgData name="Bethany Lacy" userId="5ddb8e385b3162d0" providerId="LiveId" clId="{392D92BA-12E9-444A-90E2-50216128FF3C}" dt="2024-05-17T21:22:55.536" v="99" actId="20577"/>
          <ac:spMkLst>
            <pc:docMk/>
            <pc:sldMk cId="2738441873" sldId="311"/>
            <ac:spMk id="8" creationId="{8272B7A4-42A6-7572-5950-5B7FDA98FD14}"/>
          </ac:spMkLst>
        </pc:spChg>
        <pc:spChg chg="add mod">
          <ac:chgData name="Bethany Lacy" userId="5ddb8e385b3162d0" providerId="LiveId" clId="{392D92BA-12E9-444A-90E2-50216128FF3C}" dt="2024-05-17T21:23:35.298" v="116" actId="13822"/>
          <ac:spMkLst>
            <pc:docMk/>
            <pc:sldMk cId="2738441873" sldId="311"/>
            <ac:spMk id="9" creationId="{3B68C97F-B720-99CD-2811-A4A32CB6EB3F}"/>
          </ac:spMkLst>
        </pc:spChg>
        <pc:spChg chg="add mod">
          <ac:chgData name="Bethany Lacy" userId="5ddb8e385b3162d0" providerId="LiveId" clId="{392D92BA-12E9-444A-90E2-50216128FF3C}" dt="2024-05-17T21:24:12.144" v="169" actId="20577"/>
          <ac:spMkLst>
            <pc:docMk/>
            <pc:sldMk cId="2738441873" sldId="311"/>
            <ac:spMk id="10" creationId="{C880B1E8-29C0-4662-A381-8BF03D92F2FD}"/>
          </ac:spMkLst>
        </pc:spChg>
        <pc:spChg chg="add mod">
          <ac:chgData name="Bethany Lacy" userId="5ddb8e385b3162d0" providerId="LiveId" clId="{392D92BA-12E9-444A-90E2-50216128FF3C}" dt="2024-05-17T21:24:34.033" v="208" actId="20577"/>
          <ac:spMkLst>
            <pc:docMk/>
            <pc:sldMk cId="2738441873" sldId="311"/>
            <ac:spMk id="11" creationId="{670F6F22-161C-4ED8-C816-00C471AD28F0}"/>
          </ac:spMkLst>
        </pc:spChg>
        <pc:spChg chg="del">
          <ac:chgData name="Bethany Lacy" userId="5ddb8e385b3162d0" providerId="LiveId" clId="{392D92BA-12E9-444A-90E2-50216128FF3C}" dt="2024-05-17T21:18:00.878" v="28" actId="478"/>
          <ac:spMkLst>
            <pc:docMk/>
            <pc:sldMk cId="2738441873" sldId="311"/>
            <ac:spMk id="28" creationId="{066AD178-A7C8-9622-E49C-89E9CF94AEC6}"/>
          </ac:spMkLst>
        </pc:spChg>
        <pc:spChg chg="del">
          <ac:chgData name="Bethany Lacy" userId="5ddb8e385b3162d0" providerId="LiveId" clId="{392D92BA-12E9-444A-90E2-50216128FF3C}" dt="2024-05-17T21:17:51.768" v="26" actId="478"/>
          <ac:spMkLst>
            <pc:docMk/>
            <pc:sldMk cId="2738441873" sldId="311"/>
            <ac:spMk id="2093" creationId="{00000000-0000-0000-0000-000000000000}"/>
          </ac:spMkLst>
        </pc:spChg>
        <pc:picChg chg="add mod">
          <ac:chgData name="Bethany Lacy" userId="5ddb8e385b3162d0" providerId="LiveId" clId="{392D92BA-12E9-444A-90E2-50216128FF3C}" dt="2024-05-17T21:20:16.882" v="41" actId="962"/>
          <ac:picMkLst>
            <pc:docMk/>
            <pc:sldMk cId="2738441873" sldId="311"/>
            <ac:picMk id="7" creationId="{8A0BE544-1245-1874-C944-1DA24511FBB7}"/>
          </ac:picMkLst>
        </pc:picChg>
        <pc:picChg chg="del">
          <ac:chgData name="Bethany Lacy" userId="5ddb8e385b3162d0" providerId="LiveId" clId="{392D92BA-12E9-444A-90E2-50216128FF3C}" dt="2024-05-17T21:16:50.372" v="17" actId="478"/>
          <ac:picMkLst>
            <pc:docMk/>
            <pc:sldMk cId="2738441873" sldId="311"/>
            <ac:picMk id="27" creationId="{002B4AFD-CB19-72FA-7DC3-010057F8088B}"/>
          </ac:picMkLst>
        </pc:picChg>
        <pc:picChg chg="add mod">
          <ac:chgData name="Bethany Lacy" userId="5ddb8e385b3162d0" providerId="LiveId" clId="{392D92BA-12E9-444A-90E2-50216128FF3C}" dt="2024-05-17T21:21:19.220" v="55"/>
          <ac:picMkLst>
            <pc:docMk/>
            <pc:sldMk cId="2738441873" sldId="311"/>
            <ac:picMk id="1026" creationId="{3052F49C-FB3B-6527-A5DD-430849D4349D}"/>
          </ac:picMkLst>
        </pc:picChg>
      </pc:sldChg>
      <pc:sldChg chg="addSp delSp modSp add mod delAnim modAnim modNotesTx">
        <pc:chgData name="Bethany Lacy" userId="5ddb8e385b3162d0" providerId="LiveId" clId="{392D92BA-12E9-444A-90E2-50216128FF3C}" dt="2024-05-17T21:27:38.481" v="423" actId="20577"/>
        <pc:sldMkLst>
          <pc:docMk/>
          <pc:sldMk cId="3966702155" sldId="312"/>
        </pc:sldMkLst>
        <pc:spChg chg="add mod">
          <ac:chgData name="Bethany Lacy" userId="5ddb8e385b3162d0" providerId="LiveId" clId="{392D92BA-12E9-444A-90E2-50216128FF3C}" dt="2024-05-17T21:26:34.553" v="274" actId="20577"/>
          <ac:spMkLst>
            <pc:docMk/>
            <pc:sldMk cId="3966702155" sldId="312"/>
            <ac:spMk id="4" creationId="{94454C7B-7F68-CE6A-772C-E9171E25311B}"/>
          </ac:spMkLst>
        </pc:spChg>
        <pc:spChg chg="add mod">
          <ac:chgData name="Bethany Lacy" userId="5ddb8e385b3162d0" providerId="LiveId" clId="{392D92BA-12E9-444A-90E2-50216128FF3C}" dt="2024-05-17T21:27:38.481" v="423" actId="20577"/>
          <ac:spMkLst>
            <pc:docMk/>
            <pc:sldMk cId="3966702155" sldId="312"/>
            <ac:spMk id="5" creationId="{3B268FE5-E45B-2029-F924-A36A4F7AFA99}"/>
          </ac:spMkLst>
        </pc:spChg>
        <pc:spChg chg="del">
          <ac:chgData name="Bethany Lacy" userId="5ddb8e385b3162d0" providerId="LiveId" clId="{392D92BA-12E9-444A-90E2-50216128FF3C}" dt="2024-05-17T21:25:00.458" v="210" actId="478"/>
          <ac:spMkLst>
            <pc:docMk/>
            <pc:sldMk cId="3966702155" sldId="312"/>
            <ac:spMk id="8" creationId="{8272B7A4-42A6-7572-5950-5B7FDA98FD14}"/>
          </ac:spMkLst>
        </pc:spChg>
        <pc:spChg chg="del">
          <ac:chgData name="Bethany Lacy" userId="5ddb8e385b3162d0" providerId="LiveId" clId="{392D92BA-12E9-444A-90E2-50216128FF3C}" dt="2024-05-17T21:25:05.225" v="211" actId="478"/>
          <ac:spMkLst>
            <pc:docMk/>
            <pc:sldMk cId="3966702155" sldId="312"/>
            <ac:spMk id="9" creationId="{3B68C97F-B720-99CD-2811-A4A32CB6EB3F}"/>
          </ac:spMkLst>
        </pc:spChg>
        <pc:spChg chg="del">
          <ac:chgData name="Bethany Lacy" userId="5ddb8e385b3162d0" providerId="LiveId" clId="{392D92BA-12E9-444A-90E2-50216128FF3C}" dt="2024-05-17T21:25:00.458" v="210" actId="478"/>
          <ac:spMkLst>
            <pc:docMk/>
            <pc:sldMk cId="3966702155" sldId="312"/>
            <ac:spMk id="10" creationId="{C880B1E8-29C0-4662-A381-8BF03D92F2FD}"/>
          </ac:spMkLst>
        </pc:spChg>
        <pc:spChg chg="del">
          <ac:chgData name="Bethany Lacy" userId="5ddb8e385b3162d0" providerId="LiveId" clId="{392D92BA-12E9-444A-90E2-50216128FF3C}" dt="2024-05-17T21:25:05.225" v="211" actId="478"/>
          <ac:spMkLst>
            <pc:docMk/>
            <pc:sldMk cId="3966702155" sldId="312"/>
            <ac:spMk id="11" creationId="{670F6F22-161C-4ED8-C816-00C471AD28F0}"/>
          </ac:spMkLst>
        </pc:spChg>
        <pc:picChg chg="add mod">
          <ac:chgData name="Bethany Lacy" userId="5ddb8e385b3162d0" providerId="LiveId" clId="{392D92BA-12E9-444A-90E2-50216128FF3C}" dt="2024-05-17T21:25:38.269" v="215" actId="27614"/>
          <ac:picMkLst>
            <pc:docMk/>
            <pc:sldMk cId="3966702155" sldId="312"/>
            <ac:picMk id="3" creationId="{C0A0FE8A-3CA4-192A-4EDE-4957BA1C1536}"/>
          </ac:picMkLst>
        </pc:picChg>
        <pc:picChg chg="del">
          <ac:chgData name="Bethany Lacy" userId="5ddb8e385b3162d0" providerId="LiveId" clId="{392D92BA-12E9-444A-90E2-50216128FF3C}" dt="2024-05-17T21:25:09.171" v="213" actId="478"/>
          <ac:picMkLst>
            <pc:docMk/>
            <pc:sldMk cId="3966702155" sldId="312"/>
            <ac:picMk id="7" creationId="{8A0BE544-1245-1874-C944-1DA24511FBB7}"/>
          </ac:picMkLst>
        </pc:picChg>
        <pc:picChg chg="del">
          <ac:chgData name="Bethany Lacy" userId="5ddb8e385b3162d0" providerId="LiveId" clId="{392D92BA-12E9-444A-90E2-50216128FF3C}" dt="2024-05-17T21:25:06.984" v="212" actId="478"/>
          <ac:picMkLst>
            <pc:docMk/>
            <pc:sldMk cId="3966702155" sldId="312"/>
            <ac:picMk id="1026" creationId="{3052F49C-FB3B-6527-A5DD-430849D4349D}"/>
          </ac:picMkLst>
        </pc:picChg>
      </pc:sldChg>
      <pc:sldChg chg="addSp modSp add mod">
        <pc:chgData name="Bethany Lacy" userId="5ddb8e385b3162d0" providerId="LiveId" clId="{392D92BA-12E9-444A-90E2-50216128FF3C}" dt="2024-05-17T21:49:34.065" v="2097" actId="20577"/>
        <pc:sldMkLst>
          <pc:docMk/>
          <pc:sldMk cId="548370671" sldId="313"/>
        </pc:sldMkLst>
        <pc:spChg chg="add mod">
          <ac:chgData name="Bethany Lacy" userId="5ddb8e385b3162d0" providerId="LiveId" clId="{392D92BA-12E9-444A-90E2-50216128FF3C}" dt="2024-05-17T21:44:38.353" v="1744" actId="20577"/>
          <ac:spMkLst>
            <pc:docMk/>
            <pc:sldMk cId="548370671" sldId="313"/>
            <ac:spMk id="3" creationId="{71690454-4A28-FFBF-5028-E3BCBFD2EE78}"/>
          </ac:spMkLst>
        </pc:spChg>
        <pc:spChg chg="mod">
          <ac:chgData name="Bethany Lacy" userId="5ddb8e385b3162d0" providerId="LiveId" clId="{392D92BA-12E9-444A-90E2-50216128FF3C}" dt="2024-05-17T21:40:20.213" v="1360" actId="20577"/>
          <ac:spMkLst>
            <pc:docMk/>
            <pc:sldMk cId="548370671" sldId="313"/>
            <ac:spMk id="3011" creationId="{00000000-0000-0000-0000-000000000000}"/>
          </ac:spMkLst>
        </pc:spChg>
        <pc:spChg chg="mod">
          <ac:chgData name="Bethany Lacy" userId="5ddb8e385b3162d0" providerId="LiveId" clId="{392D92BA-12E9-444A-90E2-50216128FF3C}" dt="2024-05-17T21:49:06.779" v="2075" actId="20577"/>
          <ac:spMkLst>
            <pc:docMk/>
            <pc:sldMk cId="548370671" sldId="313"/>
            <ac:spMk id="3012" creationId="{00000000-0000-0000-0000-000000000000}"/>
          </ac:spMkLst>
        </pc:spChg>
        <pc:spChg chg="mod">
          <ac:chgData name="Bethany Lacy" userId="5ddb8e385b3162d0" providerId="LiveId" clId="{392D92BA-12E9-444A-90E2-50216128FF3C}" dt="2024-05-17T21:49:10.047" v="2080" actId="20577"/>
          <ac:spMkLst>
            <pc:docMk/>
            <pc:sldMk cId="548370671" sldId="313"/>
            <ac:spMk id="3014" creationId="{00000000-0000-0000-0000-000000000000}"/>
          </ac:spMkLst>
        </pc:spChg>
        <pc:spChg chg="mod">
          <ac:chgData name="Bethany Lacy" userId="5ddb8e385b3162d0" providerId="LiveId" clId="{392D92BA-12E9-444A-90E2-50216128FF3C}" dt="2024-05-17T21:49:14.094" v="2084" actId="20577"/>
          <ac:spMkLst>
            <pc:docMk/>
            <pc:sldMk cId="548370671" sldId="313"/>
            <ac:spMk id="3016" creationId="{00000000-0000-0000-0000-000000000000}"/>
          </ac:spMkLst>
        </pc:spChg>
        <pc:spChg chg="mod">
          <ac:chgData name="Bethany Lacy" userId="5ddb8e385b3162d0" providerId="LiveId" clId="{392D92BA-12E9-444A-90E2-50216128FF3C}" dt="2024-05-17T21:49:19.941" v="2088" actId="20577"/>
          <ac:spMkLst>
            <pc:docMk/>
            <pc:sldMk cId="548370671" sldId="313"/>
            <ac:spMk id="3018" creationId="{00000000-0000-0000-0000-000000000000}"/>
          </ac:spMkLst>
        </pc:spChg>
        <pc:spChg chg="mod">
          <ac:chgData name="Bethany Lacy" userId="5ddb8e385b3162d0" providerId="LiveId" clId="{392D92BA-12E9-444A-90E2-50216128FF3C}" dt="2024-05-17T21:49:34.065" v="2097" actId="20577"/>
          <ac:spMkLst>
            <pc:docMk/>
            <pc:sldMk cId="548370671" sldId="313"/>
            <ac:spMk id="3020" creationId="{00000000-0000-0000-0000-000000000000}"/>
          </ac:spMkLst>
        </pc:spChg>
        <pc:spChg chg="mod">
          <ac:chgData name="Bethany Lacy" userId="5ddb8e385b3162d0" providerId="LiveId" clId="{392D92BA-12E9-444A-90E2-50216128FF3C}" dt="2024-05-17T21:40:22.394" v="1362" actId="20577"/>
          <ac:spMkLst>
            <pc:docMk/>
            <pc:sldMk cId="548370671" sldId="313"/>
            <ac:spMk id="3024" creationId="{00000000-0000-0000-0000-000000000000}"/>
          </ac:spMkLst>
        </pc:spChg>
        <pc:spChg chg="mod">
          <ac:chgData name="Bethany Lacy" userId="5ddb8e385b3162d0" providerId="LiveId" clId="{392D92BA-12E9-444A-90E2-50216128FF3C}" dt="2024-05-17T21:40:27.880" v="1363" actId="20577"/>
          <ac:spMkLst>
            <pc:docMk/>
            <pc:sldMk cId="548370671" sldId="313"/>
            <ac:spMk id="3027" creationId="{00000000-0000-0000-0000-000000000000}"/>
          </ac:spMkLst>
        </pc:spChg>
        <pc:spChg chg="mod">
          <ac:chgData name="Bethany Lacy" userId="5ddb8e385b3162d0" providerId="LiveId" clId="{392D92BA-12E9-444A-90E2-50216128FF3C}" dt="2024-05-17T21:40:39.243" v="1373" actId="1037"/>
          <ac:spMkLst>
            <pc:docMk/>
            <pc:sldMk cId="548370671" sldId="313"/>
            <ac:spMk id="3030" creationId="{00000000-0000-0000-0000-000000000000}"/>
          </ac:spMkLst>
        </pc:spChg>
        <pc:spChg chg="mod">
          <ac:chgData name="Bethany Lacy" userId="5ddb8e385b3162d0" providerId="LiveId" clId="{392D92BA-12E9-444A-90E2-50216128FF3C}" dt="2024-05-17T21:41:05.223" v="1392" actId="1036"/>
          <ac:spMkLst>
            <pc:docMk/>
            <pc:sldMk cId="548370671" sldId="313"/>
            <ac:spMk id="3033" creationId="{00000000-0000-0000-0000-000000000000}"/>
          </ac:spMkLst>
        </pc:spChg>
      </pc:sldChg>
      <pc:sldChg chg="addSp delSp modSp add mod modNotesTx">
        <pc:chgData name="Bethany Lacy" userId="5ddb8e385b3162d0" providerId="LiveId" clId="{392D92BA-12E9-444A-90E2-50216128FF3C}" dt="2024-05-17T22:19:05.202" v="2701"/>
        <pc:sldMkLst>
          <pc:docMk/>
          <pc:sldMk cId="1590757012" sldId="314"/>
        </pc:sldMkLst>
        <pc:spChg chg="add del mod">
          <ac:chgData name="Bethany Lacy" userId="5ddb8e385b3162d0" providerId="LiveId" clId="{392D92BA-12E9-444A-90E2-50216128FF3C}" dt="2024-05-17T22:18:11.544" v="2698" actId="478"/>
          <ac:spMkLst>
            <pc:docMk/>
            <pc:sldMk cId="1590757012" sldId="314"/>
            <ac:spMk id="5" creationId="{1CBFD80D-0041-274F-A722-32A5361ACBFE}"/>
          </ac:spMkLst>
        </pc:spChg>
        <pc:spChg chg="del">
          <ac:chgData name="Bethany Lacy" userId="5ddb8e385b3162d0" providerId="LiveId" clId="{392D92BA-12E9-444A-90E2-50216128FF3C}" dt="2024-05-17T22:18:08.462" v="2697" actId="478"/>
          <ac:spMkLst>
            <pc:docMk/>
            <pc:sldMk cId="1590757012" sldId="314"/>
            <ac:spMk id="3071" creationId="{00000000-0000-0000-0000-000000000000}"/>
          </ac:spMkLst>
        </pc:spChg>
        <pc:graphicFrameChg chg="del">
          <ac:chgData name="Bethany Lacy" userId="5ddb8e385b3162d0" providerId="LiveId" clId="{392D92BA-12E9-444A-90E2-50216128FF3C}" dt="2024-05-17T22:17:49.425" v="2692" actId="478"/>
          <ac:graphicFrameMkLst>
            <pc:docMk/>
            <pc:sldMk cId="1590757012" sldId="314"/>
            <ac:graphicFrameMk id="2" creationId="{7405C0F8-8024-F8F7-1742-79AA95BEE213}"/>
          </ac:graphicFrameMkLst>
        </pc:graphicFrameChg>
        <pc:graphicFrameChg chg="add mod">
          <ac:chgData name="Bethany Lacy" userId="5ddb8e385b3162d0" providerId="LiveId" clId="{392D92BA-12E9-444A-90E2-50216128FF3C}" dt="2024-05-17T22:18:19.162" v="2700" actId="14100"/>
          <ac:graphicFrameMkLst>
            <pc:docMk/>
            <pc:sldMk cId="1590757012" sldId="314"/>
            <ac:graphicFrameMk id="3" creationId="{D49C7256-AA4B-11B7-2257-AFC1A8B0AC51}"/>
          </ac:graphicFrameMkLst>
        </pc:graphicFrameChg>
      </pc:sldChg>
      <pc:sldChg chg="addSp delSp modSp add mod modAnim modNotesTx">
        <pc:chgData name="Bethany Lacy" userId="5ddb8e385b3162d0" providerId="LiveId" clId="{392D92BA-12E9-444A-90E2-50216128FF3C}" dt="2024-05-17T22:26:52.766" v="3186"/>
        <pc:sldMkLst>
          <pc:docMk/>
          <pc:sldMk cId="1891819573" sldId="315"/>
        </pc:sldMkLst>
        <pc:picChg chg="add mod">
          <ac:chgData name="Bethany Lacy" userId="5ddb8e385b3162d0" providerId="LiveId" clId="{392D92BA-12E9-444A-90E2-50216128FF3C}" dt="2024-05-17T22:21:33.108" v="2721" actId="1076"/>
          <ac:picMkLst>
            <pc:docMk/>
            <pc:sldMk cId="1891819573" sldId="315"/>
            <ac:picMk id="2" creationId="{244D3D2C-F989-A7DB-A146-B4A1A39FC6A0}"/>
          </ac:picMkLst>
        </pc:picChg>
        <pc:picChg chg="del">
          <ac:chgData name="Bethany Lacy" userId="5ddb8e385b3162d0" providerId="LiveId" clId="{392D92BA-12E9-444A-90E2-50216128FF3C}" dt="2024-05-17T22:21:18.350" v="2717" actId="478"/>
          <ac:picMkLst>
            <pc:docMk/>
            <pc:sldMk cId="1891819573" sldId="315"/>
            <ac:picMk id="14" creationId="{079868C7-4867-6EE5-9339-D4E7D4E8622B}"/>
          </ac:picMkLst>
        </pc:picChg>
      </pc:sldChg>
      <pc:sldChg chg="addSp delSp modSp add mod modAnim modNotesTx">
        <pc:chgData name="Bethany Lacy" userId="5ddb8e385b3162d0" providerId="LiveId" clId="{392D92BA-12E9-444A-90E2-50216128FF3C}" dt="2024-05-17T22:44:25.094" v="4096" actId="1038"/>
        <pc:sldMkLst>
          <pc:docMk/>
          <pc:sldMk cId="1032738732" sldId="316"/>
        </pc:sldMkLst>
        <pc:picChg chg="del">
          <ac:chgData name="Bethany Lacy" userId="5ddb8e385b3162d0" providerId="LiveId" clId="{392D92BA-12E9-444A-90E2-50216128FF3C}" dt="2024-05-17T22:25:28.830" v="3171" actId="478"/>
          <ac:picMkLst>
            <pc:docMk/>
            <pc:sldMk cId="1032738732" sldId="316"/>
            <ac:picMk id="2" creationId="{244D3D2C-F989-A7DB-A146-B4A1A39FC6A0}"/>
          </ac:picMkLst>
        </pc:picChg>
        <pc:picChg chg="add">
          <ac:chgData name="Bethany Lacy" userId="5ddb8e385b3162d0" providerId="LiveId" clId="{392D92BA-12E9-444A-90E2-50216128FF3C}" dt="2024-05-17T22:25:29.193" v="3172" actId="22"/>
          <ac:picMkLst>
            <pc:docMk/>
            <pc:sldMk cId="1032738732" sldId="316"/>
            <ac:picMk id="4" creationId="{4D2AA22E-58D9-E8FD-9D8A-C19EDF343F9E}"/>
          </ac:picMkLst>
        </pc:picChg>
        <pc:picChg chg="add mod">
          <ac:chgData name="Bethany Lacy" userId="5ddb8e385b3162d0" providerId="LiveId" clId="{392D92BA-12E9-444A-90E2-50216128FF3C}" dt="2024-05-17T22:44:25.094" v="4096" actId="1038"/>
          <ac:picMkLst>
            <pc:docMk/>
            <pc:sldMk cId="1032738732" sldId="316"/>
            <ac:picMk id="5" creationId="{2EA181C1-33FA-8200-069B-1AD850CB810E}"/>
          </ac:picMkLst>
        </pc:picChg>
        <pc:picChg chg="add mod">
          <ac:chgData name="Bethany Lacy" userId="5ddb8e385b3162d0" providerId="LiveId" clId="{392D92BA-12E9-444A-90E2-50216128FF3C}" dt="2024-05-17T22:44:20.988" v="4090" actId="1076"/>
          <ac:picMkLst>
            <pc:docMk/>
            <pc:sldMk cId="1032738732" sldId="316"/>
            <ac:picMk id="6" creationId="{8F7F6D30-8FDD-0DCE-A889-FFD439752890}"/>
          </ac:picMkLst>
        </pc:picChg>
        <pc:picChg chg="add">
          <ac:chgData name="Bethany Lacy" userId="5ddb8e385b3162d0" providerId="LiveId" clId="{392D92BA-12E9-444A-90E2-50216128FF3C}" dt="2024-05-17T22:42:41.764" v="4081"/>
          <ac:picMkLst>
            <pc:docMk/>
            <pc:sldMk cId="1032738732" sldId="316"/>
            <ac:picMk id="4098" creationId="{A8697BC7-9150-F4C3-629A-EE77A2B0CEA1}"/>
          </ac:picMkLst>
        </pc:picChg>
      </pc:sldChg>
      <pc:sldChg chg="modSp add mod modAnim modNotesTx">
        <pc:chgData name="Bethany Lacy" userId="5ddb8e385b3162d0" providerId="LiveId" clId="{392D92BA-12E9-444A-90E2-50216128FF3C}" dt="2024-05-17T22:27:42.477" v="3209" actId="20577"/>
        <pc:sldMkLst>
          <pc:docMk/>
          <pc:sldMk cId="1006711755" sldId="317"/>
        </pc:sldMkLst>
        <pc:picChg chg="mod">
          <ac:chgData name="Bethany Lacy" userId="5ddb8e385b3162d0" providerId="LiveId" clId="{392D92BA-12E9-444A-90E2-50216128FF3C}" dt="2024-05-17T22:27:16.750" v="3191" actId="14826"/>
          <ac:picMkLst>
            <pc:docMk/>
            <pc:sldMk cId="1006711755" sldId="317"/>
            <ac:picMk id="4" creationId="{4D2AA22E-58D9-E8FD-9D8A-C19EDF343F9E}"/>
          </ac:picMkLst>
        </pc:picChg>
      </pc:sldChg>
      <pc:sldChg chg="modSp add mod modNotesTx">
        <pc:chgData name="Bethany Lacy" userId="5ddb8e385b3162d0" providerId="LiveId" clId="{392D92BA-12E9-444A-90E2-50216128FF3C}" dt="2024-05-17T22:28:25.184" v="3214" actId="29295"/>
        <pc:sldMkLst>
          <pc:docMk/>
          <pc:sldMk cId="1419020112" sldId="318"/>
        </pc:sldMkLst>
        <pc:picChg chg="mod">
          <ac:chgData name="Bethany Lacy" userId="5ddb8e385b3162d0" providerId="LiveId" clId="{392D92BA-12E9-444A-90E2-50216128FF3C}" dt="2024-05-17T22:28:25.184" v="3214" actId="29295"/>
          <ac:picMkLst>
            <pc:docMk/>
            <pc:sldMk cId="1419020112" sldId="318"/>
            <ac:picMk id="4" creationId="{4D2AA22E-58D9-E8FD-9D8A-C19EDF343F9E}"/>
          </ac:picMkLst>
        </pc:picChg>
      </pc:sldChg>
      <pc:sldChg chg="modSp add mod">
        <pc:chgData name="Bethany Lacy" userId="5ddb8e385b3162d0" providerId="LiveId" clId="{392D92BA-12E9-444A-90E2-50216128FF3C}" dt="2024-05-17T22:29:01.319" v="3216" actId="14826"/>
        <pc:sldMkLst>
          <pc:docMk/>
          <pc:sldMk cId="1058163859" sldId="319"/>
        </pc:sldMkLst>
        <pc:picChg chg="mod">
          <ac:chgData name="Bethany Lacy" userId="5ddb8e385b3162d0" providerId="LiveId" clId="{392D92BA-12E9-444A-90E2-50216128FF3C}" dt="2024-05-17T22:29:01.319" v="3216" actId="14826"/>
          <ac:picMkLst>
            <pc:docMk/>
            <pc:sldMk cId="1058163859" sldId="319"/>
            <ac:picMk id="4" creationId="{4D2AA22E-58D9-E8FD-9D8A-C19EDF343F9E}"/>
          </ac:picMkLst>
        </pc:picChg>
      </pc:sldChg>
      <pc:sldChg chg="modSp add mod modNotesTx">
        <pc:chgData name="Bethany Lacy" userId="5ddb8e385b3162d0" providerId="LiveId" clId="{392D92BA-12E9-444A-90E2-50216128FF3C}" dt="2024-05-17T22:30:04.036" v="3329" actId="1076"/>
        <pc:sldMkLst>
          <pc:docMk/>
          <pc:sldMk cId="480537286" sldId="320"/>
        </pc:sldMkLst>
        <pc:picChg chg="mod">
          <ac:chgData name="Bethany Lacy" userId="5ddb8e385b3162d0" providerId="LiveId" clId="{392D92BA-12E9-444A-90E2-50216128FF3C}" dt="2024-05-17T22:30:04.036" v="3329" actId="1076"/>
          <ac:picMkLst>
            <pc:docMk/>
            <pc:sldMk cId="480537286" sldId="320"/>
            <ac:picMk id="4" creationId="{4D2AA22E-58D9-E8FD-9D8A-C19EDF343F9E}"/>
          </ac:picMkLst>
        </pc:picChg>
      </pc:sldChg>
      <pc:sldChg chg="modSp add mod">
        <pc:chgData name="Bethany Lacy" userId="5ddb8e385b3162d0" providerId="LiveId" clId="{392D92BA-12E9-444A-90E2-50216128FF3C}" dt="2024-05-17T22:30:18.347" v="3331" actId="14826"/>
        <pc:sldMkLst>
          <pc:docMk/>
          <pc:sldMk cId="593019923" sldId="321"/>
        </pc:sldMkLst>
        <pc:picChg chg="mod">
          <ac:chgData name="Bethany Lacy" userId="5ddb8e385b3162d0" providerId="LiveId" clId="{392D92BA-12E9-444A-90E2-50216128FF3C}" dt="2024-05-17T22:30:18.347" v="3331" actId="14826"/>
          <ac:picMkLst>
            <pc:docMk/>
            <pc:sldMk cId="593019923" sldId="321"/>
            <ac:picMk id="4" creationId="{4D2AA22E-58D9-E8FD-9D8A-C19EDF343F9E}"/>
          </ac:picMkLst>
        </pc:picChg>
      </pc:sldChg>
      <pc:sldChg chg="modSp add mod">
        <pc:chgData name="Bethany Lacy" userId="5ddb8e385b3162d0" providerId="LiveId" clId="{392D92BA-12E9-444A-90E2-50216128FF3C}" dt="2024-05-17T22:30:46.218" v="3335" actId="14100"/>
        <pc:sldMkLst>
          <pc:docMk/>
          <pc:sldMk cId="1947085460" sldId="322"/>
        </pc:sldMkLst>
        <pc:picChg chg="mod">
          <ac:chgData name="Bethany Lacy" userId="5ddb8e385b3162d0" providerId="LiveId" clId="{392D92BA-12E9-444A-90E2-50216128FF3C}" dt="2024-05-17T22:30:46.218" v="3335" actId="14100"/>
          <ac:picMkLst>
            <pc:docMk/>
            <pc:sldMk cId="1947085460" sldId="322"/>
            <ac:picMk id="4" creationId="{4D2AA22E-58D9-E8FD-9D8A-C19EDF343F9E}"/>
          </ac:picMkLst>
        </pc:picChg>
      </pc:sldChg>
      <pc:sldChg chg="modSp add mod modNotesTx">
        <pc:chgData name="Bethany Lacy" userId="5ddb8e385b3162d0" providerId="LiveId" clId="{392D92BA-12E9-444A-90E2-50216128FF3C}" dt="2024-05-17T22:32:00.769" v="3355" actId="20577"/>
        <pc:sldMkLst>
          <pc:docMk/>
          <pc:sldMk cId="3848564902" sldId="323"/>
        </pc:sldMkLst>
        <pc:picChg chg="mod">
          <ac:chgData name="Bethany Lacy" userId="5ddb8e385b3162d0" providerId="LiveId" clId="{392D92BA-12E9-444A-90E2-50216128FF3C}" dt="2024-05-17T22:31:49.512" v="3341" actId="1076"/>
          <ac:picMkLst>
            <pc:docMk/>
            <pc:sldMk cId="3848564902" sldId="323"/>
            <ac:picMk id="4" creationId="{4D2AA22E-58D9-E8FD-9D8A-C19EDF343F9E}"/>
          </ac:picMkLst>
        </pc:picChg>
      </pc:sldChg>
      <pc:sldMasterChg chg="delSldLayout">
        <pc:chgData name="Bethany Lacy" userId="5ddb8e385b3162d0" providerId="LiveId" clId="{392D92BA-12E9-444A-90E2-50216128FF3C}" dt="2024-05-17T22:40:01.933" v="3784" actId="47"/>
        <pc:sldMasterMkLst>
          <pc:docMk/>
          <pc:sldMasterMk cId="0" sldId="2147483674"/>
        </pc:sldMasterMkLst>
        <pc:sldLayoutChg chg="del">
          <pc:chgData name="Bethany Lacy" userId="5ddb8e385b3162d0" providerId="LiveId" clId="{392D92BA-12E9-444A-90E2-50216128FF3C}" dt="2024-05-17T22:39:57.334" v="3773" actId="47"/>
          <pc:sldLayoutMkLst>
            <pc:docMk/>
            <pc:sldMasterMk cId="0" sldId="2147483674"/>
            <pc:sldLayoutMk cId="0" sldId="2147483651"/>
          </pc:sldLayoutMkLst>
        </pc:sldLayoutChg>
        <pc:sldLayoutChg chg="del">
          <pc:chgData name="Bethany Lacy" userId="5ddb8e385b3162d0" providerId="LiveId" clId="{392D92BA-12E9-444A-90E2-50216128FF3C}" dt="2024-05-17T22:40:01.933" v="3784" actId="47"/>
          <pc:sldLayoutMkLst>
            <pc:docMk/>
            <pc:sldMasterMk cId="0" sldId="2147483674"/>
            <pc:sldLayoutMk cId="0" sldId="2147483653"/>
          </pc:sldLayoutMkLst>
        </pc:sldLayoutChg>
        <pc:sldLayoutChg chg="del">
          <pc:chgData name="Bethany Lacy" userId="5ddb8e385b3162d0" providerId="LiveId" clId="{392D92BA-12E9-444A-90E2-50216128FF3C}" dt="2024-05-17T22:39:57.805" v="3774" actId="47"/>
          <pc:sldLayoutMkLst>
            <pc:docMk/>
            <pc:sldMasterMk cId="0" sldId="2147483674"/>
            <pc:sldLayoutMk cId="0" sldId="2147483654"/>
          </pc:sldLayoutMkLst>
        </pc:sldLayoutChg>
        <pc:sldLayoutChg chg="del">
          <pc:chgData name="Bethany Lacy" userId="5ddb8e385b3162d0" providerId="LiveId" clId="{392D92BA-12E9-444A-90E2-50216128FF3C}" dt="2024-05-17T22:39:56.180" v="3771" actId="47"/>
          <pc:sldLayoutMkLst>
            <pc:docMk/>
            <pc:sldMasterMk cId="0" sldId="2147483674"/>
            <pc:sldLayoutMk cId="0" sldId="2147483656"/>
          </pc:sldLayoutMkLst>
        </pc:sldLayoutChg>
        <pc:sldLayoutChg chg="del">
          <pc:chgData name="Bethany Lacy" userId="5ddb8e385b3162d0" providerId="LiveId" clId="{392D92BA-12E9-444A-90E2-50216128FF3C}" dt="2024-05-17T22:39:59.639" v="3779" actId="47"/>
          <pc:sldLayoutMkLst>
            <pc:docMk/>
            <pc:sldMasterMk cId="0" sldId="2147483674"/>
            <pc:sldLayoutMk cId="0" sldId="2147483657"/>
          </pc:sldLayoutMkLst>
        </pc:sldLayoutChg>
        <pc:sldLayoutChg chg="del">
          <pc:chgData name="Bethany Lacy" userId="5ddb8e385b3162d0" providerId="LiveId" clId="{392D92BA-12E9-444A-90E2-50216128FF3C}" dt="2024-05-17T22:39:59.249" v="3778" actId="47"/>
          <pc:sldLayoutMkLst>
            <pc:docMk/>
            <pc:sldMasterMk cId="0" sldId="2147483674"/>
            <pc:sldLayoutMk cId="0" sldId="2147483661"/>
          </pc:sldLayoutMkLst>
        </pc:sldLayoutChg>
        <pc:sldLayoutChg chg="del">
          <pc:chgData name="Bethany Lacy" userId="5ddb8e385b3162d0" providerId="LiveId" clId="{392D92BA-12E9-444A-90E2-50216128FF3C}" dt="2024-05-17T22:39:52.698" v="3768" actId="47"/>
          <pc:sldLayoutMkLst>
            <pc:docMk/>
            <pc:sldMasterMk cId="0" sldId="2147483674"/>
            <pc:sldLayoutMk cId="0" sldId="2147483664"/>
          </pc:sldLayoutMkLst>
        </pc:sldLayoutChg>
        <pc:sldLayoutChg chg="del">
          <pc:chgData name="Bethany Lacy" userId="5ddb8e385b3162d0" providerId="LiveId" clId="{392D92BA-12E9-444A-90E2-50216128FF3C}" dt="2024-05-17T22:40:00.586" v="3781" actId="47"/>
          <pc:sldLayoutMkLst>
            <pc:docMk/>
            <pc:sldMasterMk cId="0" sldId="2147483674"/>
            <pc:sldLayoutMk cId="0" sldId="2147483668"/>
          </pc:sldLayoutMkLst>
        </pc:sldLayoutChg>
        <pc:sldLayoutChg chg="del">
          <pc:chgData name="Bethany Lacy" userId="5ddb8e385b3162d0" providerId="LiveId" clId="{392D92BA-12E9-444A-90E2-50216128FF3C}" dt="2024-05-17T22:39:54.697" v="3769" actId="47"/>
          <pc:sldLayoutMkLst>
            <pc:docMk/>
            <pc:sldMasterMk cId="0" sldId="2147483674"/>
            <pc:sldLayoutMk cId="0" sldId="2147483669"/>
          </pc:sldLayoutMkLst>
        </pc:sldLayoutChg>
      </pc:sldMasterChg>
      <pc:sldMasterChg chg="del delSldLayout">
        <pc:chgData name="Bethany Lacy" userId="5ddb8e385b3162d0" providerId="LiveId" clId="{392D92BA-12E9-444A-90E2-50216128FF3C}" dt="2024-05-17T22:40:14.404" v="3808" actId="47"/>
        <pc:sldMasterMkLst>
          <pc:docMk/>
          <pc:sldMasterMk cId="0" sldId="2147483675"/>
        </pc:sldMasterMkLst>
        <pc:sldLayoutChg chg="del">
          <pc:chgData name="Bethany Lacy" userId="5ddb8e385b3162d0" providerId="LiveId" clId="{392D92BA-12E9-444A-90E2-50216128FF3C}" dt="2024-05-17T22:40:14.404" v="3808" actId="47"/>
          <pc:sldLayoutMkLst>
            <pc:docMk/>
            <pc:sldMasterMk cId="0" sldId="2147483675"/>
            <pc:sldLayoutMk cId="0" sldId="2147483672"/>
          </pc:sldLayoutMkLst>
        </pc:sldLayoutChg>
      </pc:sldMasterChg>
      <pc:sldMasterChg chg="del delSldLayout">
        <pc:chgData name="Bethany Lacy" userId="5ddb8e385b3162d0" providerId="LiveId" clId="{392D92BA-12E9-444A-90E2-50216128FF3C}" dt="2024-05-17T22:40:13.616" v="3807" actId="47"/>
        <pc:sldMasterMkLst>
          <pc:docMk/>
          <pc:sldMasterMk cId="0" sldId="2147483676"/>
        </pc:sldMasterMkLst>
        <pc:sldLayoutChg chg="del">
          <pc:chgData name="Bethany Lacy" userId="5ddb8e385b3162d0" providerId="LiveId" clId="{392D92BA-12E9-444A-90E2-50216128FF3C}" dt="2024-05-17T22:40:13.616" v="3807" actId="47"/>
          <pc:sldLayoutMkLst>
            <pc:docMk/>
            <pc:sldMasterMk cId="0" sldId="2147483676"/>
            <pc:sldLayoutMk cId="0" sldId="214748367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5ddb8e385b3162d0/Desktop/JALT/JALTCALL/Tables%20from%20SPS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AI Usage by Task</a:t>
            </a:r>
            <a:r>
              <a:rPr lang="en-US" baseline="0"/>
              <a:t> and Gender</a:t>
            </a:r>
            <a:endParaRPr lang="en-US"/>
          </a:p>
        </c:rich>
      </c:tx>
      <c:layout>
        <c:manualLayout>
          <c:xMode val="edge"/>
          <c:yMode val="edge"/>
          <c:x val="0.28017153002933459"/>
          <c:y val="0"/>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28374014946908876"/>
          <c:y val="5.6172524589195097E-2"/>
          <c:w val="0.69781762181360762"/>
          <c:h val="0.8702552942345505"/>
        </c:manualLayout>
      </c:layout>
      <c:barChart>
        <c:barDir val="bar"/>
        <c:grouping val="clustered"/>
        <c:varyColors val="0"/>
        <c:ser>
          <c:idx val="0"/>
          <c:order val="0"/>
          <c:tx>
            <c:strRef>
              <c:f>Gender!$N$5</c:f>
              <c:strCache>
                <c:ptCount val="1"/>
                <c:pt idx="0">
                  <c:v>Never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Gender!$L$6:$L$25</c:f>
              <c:strCache>
                <c:ptCount val="20"/>
                <c:pt idx="0">
                  <c:v>(Male) Research Information for class</c:v>
                </c:pt>
                <c:pt idx="1">
                  <c:v>(Female) Research Information for class</c:v>
                </c:pt>
                <c:pt idx="2">
                  <c:v>(Male) Study English</c:v>
                </c:pt>
                <c:pt idx="3">
                  <c:v>(Female) Study English</c:v>
                </c:pt>
                <c:pt idx="4">
                  <c:v>(Male) Ask for personal advice</c:v>
                </c:pt>
                <c:pt idx="5">
                  <c:v>(Female) Ask for personal advice</c:v>
                </c:pt>
                <c:pt idx="6">
                  <c:v>(Male) Ask for financial advice</c:v>
                </c:pt>
                <c:pt idx="7">
                  <c:v>(Female) Ask for financial advice</c:v>
                </c:pt>
                <c:pt idx="8">
                  <c:v>(Male) Create artwork </c:v>
                </c:pt>
                <c:pt idx="9">
                  <c:v>(Female) Create artwork </c:v>
                </c:pt>
                <c:pt idx="10">
                  <c:v>(Male) Write short answers or essays</c:v>
                </c:pt>
                <c:pt idx="11">
                  <c:v>(Female) Write short answers or essays</c:v>
                </c:pt>
                <c:pt idx="12">
                  <c:v>(Male) Organize personal schedules</c:v>
                </c:pt>
                <c:pt idx="13">
                  <c:v>(Female) Organize personal schedules</c:v>
                </c:pt>
                <c:pt idx="14">
                  <c:v>(Male) Ask for entertainment recommendations</c:v>
                </c:pt>
                <c:pt idx="15">
                  <c:v>(Female) Ask for entertainment recommendations</c:v>
                </c:pt>
                <c:pt idx="16">
                  <c:v>(Male) Learn new skills or hobbies </c:v>
                </c:pt>
                <c:pt idx="17">
                  <c:v>(Female) Learn new skills or hobbies </c:v>
                </c:pt>
                <c:pt idx="18">
                  <c:v>(Male) Keep up with current events</c:v>
                </c:pt>
                <c:pt idx="19">
                  <c:v>(Female) Keep up with current events</c:v>
                </c:pt>
              </c:strCache>
              <c:extLst/>
            </c:strRef>
          </c:cat>
          <c:val>
            <c:numRef>
              <c:f>Gender!$N$6:$N$25</c:f>
              <c:numCache>
                <c:formatCode>General</c:formatCode>
                <c:ptCount val="20"/>
                <c:pt idx="0">
                  <c:v>7</c:v>
                </c:pt>
                <c:pt idx="1">
                  <c:v>9</c:v>
                </c:pt>
                <c:pt idx="2">
                  <c:v>7</c:v>
                </c:pt>
                <c:pt idx="3">
                  <c:v>7</c:v>
                </c:pt>
                <c:pt idx="4">
                  <c:v>9</c:v>
                </c:pt>
                <c:pt idx="5">
                  <c:v>12</c:v>
                </c:pt>
                <c:pt idx="6">
                  <c:v>18</c:v>
                </c:pt>
                <c:pt idx="7">
                  <c:v>23</c:v>
                </c:pt>
                <c:pt idx="8">
                  <c:v>16</c:v>
                </c:pt>
                <c:pt idx="9">
                  <c:v>24</c:v>
                </c:pt>
                <c:pt idx="10">
                  <c:v>13</c:v>
                </c:pt>
                <c:pt idx="11">
                  <c:v>23</c:v>
                </c:pt>
                <c:pt idx="12">
                  <c:v>11</c:v>
                </c:pt>
                <c:pt idx="13">
                  <c:v>15</c:v>
                </c:pt>
                <c:pt idx="14">
                  <c:v>8</c:v>
                </c:pt>
                <c:pt idx="15">
                  <c:v>12</c:v>
                </c:pt>
                <c:pt idx="16">
                  <c:v>9</c:v>
                </c:pt>
                <c:pt idx="17">
                  <c:v>16</c:v>
                </c:pt>
                <c:pt idx="18">
                  <c:v>8</c:v>
                </c:pt>
                <c:pt idx="19">
                  <c:v>16</c:v>
                </c:pt>
              </c:numCache>
            </c:numRef>
          </c:val>
          <c:extLst>
            <c:ext xmlns:c16="http://schemas.microsoft.com/office/drawing/2014/chart" uri="{C3380CC4-5D6E-409C-BE32-E72D297353CC}">
              <c16:uniqueId val="{00000000-171E-420D-A95D-29330AA7A435}"/>
            </c:ext>
          </c:extLst>
        </c:ser>
        <c:ser>
          <c:idx val="1"/>
          <c:order val="1"/>
          <c:tx>
            <c:strRef>
              <c:f>Gender!$O$5</c:f>
              <c:strCache>
                <c:ptCount val="1"/>
                <c:pt idx="0">
                  <c:v>Hardly Ever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Gender!$L$6:$L$25</c:f>
              <c:strCache>
                <c:ptCount val="20"/>
                <c:pt idx="0">
                  <c:v>(Male) Research Information for class</c:v>
                </c:pt>
                <c:pt idx="1">
                  <c:v>(Female) Research Information for class</c:v>
                </c:pt>
                <c:pt idx="2">
                  <c:v>(Male) Study English</c:v>
                </c:pt>
                <c:pt idx="3">
                  <c:v>(Female) Study English</c:v>
                </c:pt>
                <c:pt idx="4">
                  <c:v>(Male) Ask for personal advice</c:v>
                </c:pt>
                <c:pt idx="5">
                  <c:v>(Female) Ask for personal advice</c:v>
                </c:pt>
                <c:pt idx="6">
                  <c:v>(Male) Ask for financial advice</c:v>
                </c:pt>
                <c:pt idx="7">
                  <c:v>(Female) Ask for financial advice</c:v>
                </c:pt>
                <c:pt idx="8">
                  <c:v>(Male) Create artwork </c:v>
                </c:pt>
                <c:pt idx="9">
                  <c:v>(Female) Create artwork </c:v>
                </c:pt>
                <c:pt idx="10">
                  <c:v>(Male) Write short answers or essays</c:v>
                </c:pt>
                <c:pt idx="11">
                  <c:v>(Female) Write short answers or essays</c:v>
                </c:pt>
                <c:pt idx="12">
                  <c:v>(Male) Organize personal schedules</c:v>
                </c:pt>
                <c:pt idx="13">
                  <c:v>(Female) Organize personal schedules</c:v>
                </c:pt>
                <c:pt idx="14">
                  <c:v>(Male) Ask for entertainment recommendations</c:v>
                </c:pt>
                <c:pt idx="15">
                  <c:v>(Female) Ask for entertainment recommendations</c:v>
                </c:pt>
                <c:pt idx="16">
                  <c:v>(Male) Learn new skills or hobbies </c:v>
                </c:pt>
                <c:pt idx="17">
                  <c:v>(Female) Learn new skills or hobbies </c:v>
                </c:pt>
                <c:pt idx="18">
                  <c:v>(Male) Keep up with current events</c:v>
                </c:pt>
                <c:pt idx="19">
                  <c:v>(Female) Keep up with current events</c:v>
                </c:pt>
              </c:strCache>
              <c:extLst/>
            </c:strRef>
          </c:cat>
          <c:val>
            <c:numRef>
              <c:f>Gender!$O$6:$O$25</c:f>
              <c:numCache>
                <c:formatCode>General</c:formatCode>
                <c:ptCount val="20"/>
                <c:pt idx="0">
                  <c:v>3</c:v>
                </c:pt>
                <c:pt idx="1">
                  <c:v>4</c:v>
                </c:pt>
                <c:pt idx="2">
                  <c:v>2</c:v>
                </c:pt>
                <c:pt idx="3">
                  <c:v>6</c:v>
                </c:pt>
                <c:pt idx="4">
                  <c:v>5</c:v>
                </c:pt>
                <c:pt idx="5">
                  <c:v>4</c:v>
                </c:pt>
                <c:pt idx="6">
                  <c:v>3</c:v>
                </c:pt>
                <c:pt idx="7">
                  <c:v>6</c:v>
                </c:pt>
                <c:pt idx="8">
                  <c:v>3</c:v>
                </c:pt>
                <c:pt idx="9">
                  <c:v>7</c:v>
                </c:pt>
                <c:pt idx="10">
                  <c:v>2</c:v>
                </c:pt>
                <c:pt idx="11">
                  <c:v>4</c:v>
                </c:pt>
                <c:pt idx="12">
                  <c:v>3</c:v>
                </c:pt>
                <c:pt idx="13">
                  <c:v>4</c:v>
                </c:pt>
                <c:pt idx="14">
                  <c:v>2</c:v>
                </c:pt>
                <c:pt idx="15">
                  <c:v>6</c:v>
                </c:pt>
                <c:pt idx="16">
                  <c:v>4</c:v>
                </c:pt>
                <c:pt idx="17">
                  <c:v>5</c:v>
                </c:pt>
                <c:pt idx="18">
                  <c:v>5</c:v>
                </c:pt>
                <c:pt idx="19">
                  <c:v>4</c:v>
                </c:pt>
              </c:numCache>
            </c:numRef>
          </c:val>
          <c:extLst>
            <c:ext xmlns:c16="http://schemas.microsoft.com/office/drawing/2014/chart" uri="{C3380CC4-5D6E-409C-BE32-E72D297353CC}">
              <c16:uniqueId val="{00000001-171E-420D-A95D-29330AA7A435}"/>
            </c:ext>
          </c:extLst>
        </c:ser>
        <c:ser>
          <c:idx val="2"/>
          <c:order val="2"/>
          <c:tx>
            <c:strRef>
              <c:f>Gender!$P$5</c:f>
              <c:strCache>
                <c:ptCount val="1"/>
                <c:pt idx="0">
                  <c:v>Sometimes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Gender!$L$6:$L$25</c:f>
              <c:strCache>
                <c:ptCount val="20"/>
                <c:pt idx="0">
                  <c:v>(Male) Research Information for class</c:v>
                </c:pt>
                <c:pt idx="1">
                  <c:v>(Female) Research Information for class</c:v>
                </c:pt>
                <c:pt idx="2">
                  <c:v>(Male) Study English</c:v>
                </c:pt>
                <c:pt idx="3">
                  <c:v>(Female) Study English</c:v>
                </c:pt>
                <c:pt idx="4">
                  <c:v>(Male) Ask for personal advice</c:v>
                </c:pt>
                <c:pt idx="5">
                  <c:v>(Female) Ask for personal advice</c:v>
                </c:pt>
                <c:pt idx="6">
                  <c:v>(Male) Ask for financial advice</c:v>
                </c:pt>
                <c:pt idx="7">
                  <c:v>(Female) Ask for financial advice</c:v>
                </c:pt>
                <c:pt idx="8">
                  <c:v>(Male) Create artwork </c:v>
                </c:pt>
                <c:pt idx="9">
                  <c:v>(Female) Create artwork </c:v>
                </c:pt>
                <c:pt idx="10">
                  <c:v>(Male) Write short answers or essays</c:v>
                </c:pt>
                <c:pt idx="11">
                  <c:v>(Female) Write short answers or essays</c:v>
                </c:pt>
                <c:pt idx="12">
                  <c:v>(Male) Organize personal schedules</c:v>
                </c:pt>
                <c:pt idx="13">
                  <c:v>(Female) Organize personal schedules</c:v>
                </c:pt>
                <c:pt idx="14">
                  <c:v>(Male) Ask for entertainment recommendations</c:v>
                </c:pt>
                <c:pt idx="15">
                  <c:v>(Female) Ask for entertainment recommendations</c:v>
                </c:pt>
                <c:pt idx="16">
                  <c:v>(Male) Learn new skills or hobbies </c:v>
                </c:pt>
                <c:pt idx="17">
                  <c:v>(Female) Learn new skills or hobbies </c:v>
                </c:pt>
                <c:pt idx="18">
                  <c:v>(Male) Keep up with current events</c:v>
                </c:pt>
                <c:pt idx="19">
                  <c:v>(Female) Keep up with current events</c:v>
                </c:pt>
              </c:strCache>
              <c:extLst/>
            </c:strRef>
          </c:cat>
          <c:val>
            <c:numRef>
              <c:f>Gender!$P$6:$P$25</c:f>
              <c:numCache>
                <c:formatCode>General</c:formatCode>
                <c:ptCount val="20"/>
                <c:pt idx="0">
                  <c:v>5</c:v>
                </c:pt>
                <c:pt idx="1">
                  <c:v>6</c:v>
                </c:pt>
                <c:pt idx="2">
                  <c:v>7</c:v>
                </c:pt>
                <c:pt idx="3">
                  <c:v>8</c:v>
                </c:pt>
                <c:pt idx="4">
                  <c:v>5</c:v>
                </c:pt>
                <c:pt idx="5">
                  <c:v>9</c:v>
                </c:pt>
                <c:pt idx="6">
                  <c:v>5</c:v>
                </c:pt>
                <c:pt idx="7">
                  <c:v>5</c:v>
                </c:pt>
                <c:pt idx="8">
                  <c:v>4</c:v>
                </c:pt>
                <c:pt idx="9">
                  <c:v>4</c:v>
                </c:pt>
                <c:pt idx="10">
                  <c:v>6</c:v>
                </c:pt>
                <c:pt idx="11">
                  <c:v>4</c:v>
                </c:pt>
                <c:pt idx="12">
                  <c:v>6</c:v>
                </c:pt>
                <c:pt idx="13">
                  <c:v>2</c:v>
                </c:pt>
                <c:pt idx="14">
                  <c:v>7</c:v>
                </c:pt>
                <c:pt idx="15">
                  <c:v>5</c:v>
                </c:pt>
                <c:pt idx="16">
                  <c:v>5</c:v>
                </c:pt>
                <c:pt idx="17">
                  <c:v>2</c:v>
                </c:pt>
                <c:pt idx="18">
                  <c:v>3</c:v>
                </c:pt>
                <c:pt idx="19">
                  <c:v>6</c:v>
                </c:pt>
              </c:numCache>
            </c:numRef>
          </c:val>
          <c:extLst>
            <c:ext xmlns:c16="http://schemas.microsoft.com/office/drawing/2014/chart" uri="{C3380CC4-5D6E-409C-BE32-E72D297353CC}">
              <c16:uniqueId val="{00000002-171E-420D-A95D-29330AA7A435}"/>
            </c:ext>
          </c:extLst>
        </c:ser>
        <c:ser>
          <c:idx val="3"/>
          <c:order val="3"/>
          <c:tx>
            <c:strRef>
              <c:f>Gender!$Q$5</c:f>
              <c:strCache>
                <c:ptCount val="1"/>
                <c:pt idx="0">
                  <c:v>Regularly</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Gender!$L$6:$L$25</c:f>
              <c:strCache>
                <c:ptCount val="20"/>
                <c:pt idx="0">
                  <c:v>(Male) Research Information for class</c:v>
                </c:pt>
                <c:pt idx="1">
                  <c:v>(Female) Research Information for class</c:v>
                </c:pt>
                <c:pt idx="2">
                  <c:v>(Male) Study English</c:v>
                </c:pt>
                <c:pt idx="3">
                  <c:v>(Female) Study English</c:v>
                </c:pt>
                <c:pt idx="4">
                  <c:v>(Male) Ask for personal advice</c:v>
                </c:pt>
                <c:pt idx="5">
                  <c:v>(Female) Ask for personal advice</c:v>
                </c:pt>
                <c:pt idx="6">
                  <c:v>(Male) Ask for financial advice</c:v>
                </c:pt>
                <c:pt idx="7">
                  <c:v>(Female) Ask for financial advice</c:v>
                </c:pt>
                <c:pt idx="8">
                  <c:v>(Male) Create artwork </c:v>
                </c:pt>
                <c:pt idx="9">
                  <c:v>(Female) Create artwork </c:v>
                </c:pt>
                <c:pt idx="10">
                  <c:v>(Male) Write short answers or essays</c:v>
                </c:pt>
                <c:pt idx="11">
                  <c:v>(Female) Write short answers or essays</c:v>
                </c:pt>
                <c:pt idx="12">
                  <c:v>(Male) Organize personal schedules</c:v>
                </c:pt>
                <c:pt idx="13">
                  <c:v>(Female) Organize personal schedules</c:v>
                </c:pt>
                <c:pt idx="14">
                  <c:v>(Male) Ask for entertainment recommendations</c:v>
                </c:pt>
                <c:pt idx="15">
                  <c:v>(Female) Ask for entertainment recommendations</c:v>
                </c:pt>
                <c:pt idx="16">
                  <c:v>(Male) Learn new skills or hobbies </c:v>
                </c:pt>
                <c:pt idx="17">
                  <c:v>(Female) Learn new skills or hobbies </c:v>
                </c:pt>
                <c:pt idx="18">
                  <c:v>(Male) Keep up with current events</c:v>
                </c:pt>
                <c:pt idx="19">
                  <c:v>(Female) Keep up with current events</c:v>
                </c:pt>
              </c:strCache>
              <c:extLst/>
            </c:strRef>
          </c:cat>
          <c:val>
            <c:numRef>
              <c:f>Gender!$Q$6:$Q$25</c:f>
              <c:numCache>
                <c:formatCode>General</c:formatCode>
                <c:ptCount val="20"/>
                <c:pt idx="0">
                  <c:v>9</c:v>
                </c:pt>
                <c:pt idx="1">
                  <c:v>7</c:v>
                </c:pt>
                <c:pt idx="2">
                  <c:v>9</c:v>
                </c:pt>
                <c:pt idx="3">
                  <c:v>8</c:v>
                </c:pt>
                <c:pt idx="4">
                  <c:v>6</c:v>
                </c:pt>
                <c:pt idx="5">
                  <c:v>6</c:v>
                </c:pt>
                <c:pt idx="6">
                  <c:v>2</c:v>
                </c:pt>
                <c:pt idx="7">
                  <c:v>1</c:v>
                </c:pt>
                <c:pt idx="8">
                  <c:v>4</c:v>
                </c:pt>
                <c:pt idx="9">
                  <c:v>0</c:v>
                </c:pt>
                <c:pt idx="10">
                  <c:v>4</c:v>
                </c:pt>
                <c:pt idx="11">
                  <c:v>3</c:v>
                </c:pt>
                <c:pt idx="12">
                  <c:v>7</c:v>
                </c:pt>
                <c:pt idx="13">
                  <c:v>5</c:v>
                </c:pt>
                <c:pt idx="14">
                  <c:v>8</c:v>
                </c:pt>
                <c:pt idx="15">
                  <c:v>5</c:v>
                </c:pt>
                <c:pt idx="16">
                  <c:v>7</c:v>
                </c:pt>
                <c:pt idx="17">
                  <c:v>8</c:v>
                </c:pt>
                <c:pt idx="18">
                  <c:v>9</c:v>
                </c:pt>
                <c:pt idx="19">
                  <c:v>4</c:v>
                </c:pt>
              </c:numCache>
            </c:numRef>
          </c:val>
          <c:extLst>
            <c:ext xmlns:c16="http://schemas.microsoft.com/office/drawing/2014/chart" uri="{C3380CC4-5D6E-409C-BE32-E72D297353CC}">
              <c16:uniqueId val="{00000003-171E-420D-A95D-29330AA7A435}"/>
            </c:ext>
          </c:extLst>
        </c:ser>
        <c:ser>
          <c:idx val="4"/>
          <c:order val="4"/>
          <c:tx>
            <c:strRef>
              <c:f>Gender!$R$5</c:f>
              <c:strCache>
                <c:ptCount val="1"/>
                <c:pt idx="0">
                  <c:v>Always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Gender!$L$6:$L$25</c:f>
              <c:strCache>
                <c:ptCount val="20"/>
                <c:pt idx="0">
                  <c:v>(Male) Research Information for class</c:v>
                </c:pt>
                <c:pt idx="1">
                  <c:v>(Female) Research Information for class</c:v>
                </c:pt>
                <c:pt idx="2">
                  <c:v>(Male) Study English</c:v>
                </c:pt>
                <c:pt idx="3">
                  <c:v>(Female) Study English</c:v>
                </c:pt>
                <c:pt idx="4">
                  <c:v>(Male) Ask for personal advice</c:v>
                </c:pt>
                <c:pt idx="5">
                  <c:v>(Female) Ask for personal advice</c:v>
                </c:pt>
                <c:pt idx="6">
                  <c:v>(Male) Ask for financial advice</c:v>
                </c:pt>
                <c:pt idx="7">
                  <c:v>(Female) Ask for financial advice</c:v>
                </c:pt>
                <c:pt idx="8">
                  <c:v>(Male) Create artwork </c:v>
                </c:pt>
                <c:pt idx="9">
                  <c:v>(Female) Create artwork </c:v>
                </c:pt>
                <c:pt idx="10">
                  <c:v>(Male) Write short answers or essays</c:v>
                </c:pt>
                <c:pt idx="11">
                  <c:v>(Female) Write short answers or essays</c:v>
                </c:pt>
                <c:pt idx="12">
                  <c:v>(Male) Organize personal schedules</c:v>
                </c:pt>
                <c:pt idx="13">
                  <c:v>(Female) Organize personal schedules</c:v>
                </c:pt>
                <c:pt idx="14">
                  <c:v>(Male) Ask for entertainment recommendations</c:v>
                </c:pt>
                <c:pt idx="15">
                  <c:v>(Female) Ask for entertainment recommendations</c:v>
                </c:pt>
                <c:pt idx="16">
                  <c:v>(Male) Learn new skills or hobbies </c:v>
                </c:pt>
                <c:pt idx="17">
                  <c:v>(Female) Learn new skills or hobbies </c:v>
                </c:pt>
                <c:pt idx="18">
                  <c:v>(Male) Keep up with current events</c:v>
                </c:pt>
                <c:pt idx="19">
                  <c:v>(Female) Keep up with current events</c:v>
                </c:pt>
              </c:strCache>
              <c:extLst/>
            </c:strRef>
          </c:cat>
          <c:val>
            <c:numRef>
              <c:f>Gender!$R$6:$R$25</c:f>
              <c:numCache>
                <c:formatCode>General</c:formatCode>
                <c:ptCount val="20"/>
                <c:pt idx="0">
                  <c:v>5</c:v>
                </c:pt>
                <c:pt idx="1">
                  <c:v>9</c:v>
                </c:pt>
                <c:pt idx="2">
                  <c:v>4</c:v>
                </c:pt>
                <c:pt idx="3">
                  <c:v>6</c:v>
                </c:pt>
                <c:pt idx="4">
                  <c:v>4</c:v>
                </c:pt>
                <c:pt idx="5">
                  <c:v>4</c:v>
                </c:pt>
                <c:pt idx="6">
                  <c:v>1</c:v>
                </c:pt>
                <c:pt idx="7">
                  <c:v>0</c:v>
                </c:pt>
                <c:pt idx="8">
                  <c:v>2</c:v>
                </c:pt>
                <c:pt idx="9">
                  <c:v>0</c:v>
                </c:pt>
                <c:pt idx="10">
                  <c:v>4</c:v>
                </c:pt>
                <c:pt idx="11">
                  <c:v>1</c:v>
                </c:pt>
                <c:pt idx="12">
                  <c:v>2</c:v>
                </c:pt>
                <c:pt idx="13">
                  <c:v>9</c:v>
                </c:pt>
                <c:pt idx="14">
                  <c:v>4</c:v>
                </c:pt>
                <c:pt idx="15">
                  <c:v>7</c:v>
                </c:pt>
                <c:pt idx="16">
                  <c:v>4</c:v>
                </c:pt>
                <c:pt idx="17">
                  <c:v>4</c:v>
                </c:pt>
                <c:pt idx="18">
                  <c:v>4</c:v>
                </c:pt>
                <c:pt idx="19">
                  <c:v>5</c:v>
                </c:pt>
              </c:numCache>
            </c:numRef>
          </c:val>
          <c:extLst>
            <c:ext xmlns:c16="http://schemas.microsoft.com/office/drawing/2014/chart" uri="{C3380CC4-5D6E-409C-BE32-E72D297353CC}">
              <c16:uniqueId val="{00000004-171E-420D-A95D-29330AA7A435}"/>
            </c:ext>
          </c:extLst>
        </c:ser>
        <c:dLbls>
          <c:showLegendKey val="0"/>
          <c:showVal val="0"/>
          <c:showCatName val="0"/>
          <c:showSerName val="0"/>
          <c:showPercent val="0"/>
          <c:showBubbleSize val="0"/>
        </c:dLbls>
        <c:gapWidth val="115"/>
        <c:overlap val="-20"/>
        <c:axId val="793265296"/>
        <c:axId val="793264816"/>
      </c:barChart>
      <c:catAx>
        <c:axId val="79326529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93264816"/>
        <c:crosses val="autoZero"/>
        <c:auto val="1"/>
        <c:lblAlgn val="ctr"/>
        <c:lblOffset val="100"/>
        <c:noMultiLvlLbl val="0"/>
      </c:catAx>
      <c:valAx>
        <c:axId val="793264816"/>
        <c:scaling>
          <c:orientation val="minMax"/>
          <c:max val="25"/>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79326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b70e77c3c1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b70e77c3c1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modules are split into three core classes, each focusing on one aspect of the materials—Reading, Listening, or Grammar. In the listening classes, which I personally designed, the students listen to (fabricated) short lectures on topics within the module and then listen to short conversations between students that also contain information related to the module. Here is an example of a lecture and an example of a conversation from the Health and Medicine Listening Module.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b70e77c3c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b70e77c3c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Since there hasn’t been too much of a focus on writing in our program, I decided to incorporate some writing exercises that allowed the students to be a little creative and draw on vocabulary from the text. For each module, I have created assignments for the students to write conversations between, for example, a doctor and a patient for the Health and Medicine module or a zookeeper and a guest at the zoo for the Zoology module. Here is an example of the checklist the students must have completed for the conversation they needed to write for the Health and Medicine Module</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gb70e77c3c1_0_2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8" name="Google Shape;3068;gb70e77c3c1_0_2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But before getting into the implementation, I had to see what my current students’ digital literacy skills were and how often they actually use ChatGPT. I surveyed 64 first-year students, who ranged in English fluency from B1-C1, on their digital literacy skills. The survey was written in both English and Japanese, and asked the students to rate how comfortable they are using different devices and how often they use the internet for certain things. The number 1 represents “rarely,” while the number 5 represents always. The one section I will focus on is their responses related to AI usage. First, let’s look at their overall responses: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gb70e77c3c1_0_2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8" name="Google Shape;3068;gb70e77c3c1_0_2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marR="0" lvl="1" indent="-285750" algn="l" defTabSz="914400" rtl="0" eaLnBrk="1" fontAlgn="auto" latinLnBrk="0" hangingPunct="1">
              <a:lnSpc>
                <a:spcPct val="107000"/>
              </a:lnSpc>
              <a:spcBef>
                <a:spcPts val="0"/>
              </a:spcBef>
              <a:spcAft>
                <a:spcPts val="800"/>
              </a:spcAft>
              <a:buClr>
                <a:srgbClr val="000000"/>
              </a:buClr>
              <a:buSzPts val="1100"/>
              <a:buFont typeface="+mj-lt"/>
              <a:buAutoNum type="alphaLcPeriod"/>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Now, let’s break it down a little more to see what their responses look like when separated by gender. So, we can see that there is a wide variety of AI usage, from students who never use it for any tasks to students who use it for many different things. But just because many of the students use AI for different tasks, that doesn’t mean they know how to use it well.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742950" lvl="1" indent="-285750">
              <a:lnSpc>
                <a:spcPct val="107000"/>
              </a:lnSpc>
              <a:spcAft>
                <a:spcPts val="800"/>
              </a:spcAft>
              <a:buFont typeface="+mj-lt"/>
              <a:buAutoNum type="alphaLcPeriod"/>
            </a:pP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944773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brings me back to the assignment. The students are required to write a conversation related to the module together with a small group. The students can research the topic beforehand and take notes, but after they finish taking notes, they can no longer use their phones or computers. They have to use their module booklets and notes from the module to write the conversations.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Once they finish writing their conversation, I have them think about how they would use ChatGPT to help them edit the conversation to make it more natural or to include English expressions. Then, they write the prompt on a piece of paper. At this point, they should not type anything. This task </a:t>
            </a:r>
            <a:r>
              <a:rPr lang="en-US" sz="18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should</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help them think about how to formulate a prompt and what outcome they want ChatGPT to help them with. I put emphasis on </a:t>
            </a:r>
            <a:r>
              <a:rPr lang="en-US" sz="18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should</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but so far, reality hasn’t matched my vision on this point. Here is a quick example of one of the group’s prompts: </a:t>
            </a:r>
          </a:p>
        </p:txBody>
      </p:sp>
    </p:spTree>
    <p:extLst>
      <p:ext uri="{BB962C8B-B14F-4D97-AF65-F5344CB8AC3E}">
        <p14:creationId xmlns:p14="http://schemas.microsoft.com/office/powerpoint/2010/main" val="1946405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The prompt is fine in that the group specifically wanted to know the English translation to these common hospital expressions. But my vision was for the students to give overall feedback on their conversations. This prompt isn’t exactly wrong, but this group did not feed the conversation they wrote to ChatGPT. Instead, they asked ChatGPT to create a completely new conversation. I have been focused on the big picture and how the pieces fit together. The students, on the other hand, are focused on the smaller pieces and the puzzle box cover. Here is what ChatGPT gave this group of students after this prompt.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31899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far, the biggest difficulty has been getting the students to understand that talking to ChatGPT is a process. They can’t just throw words at ChatGPT and expect it to know what they want. (image)</a:t>
            </a:r>
          </a:p>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Even though a majority of the students had some kind of experience using generative AI, they had difficulties with handwriting a prompt. This could be because my own explanation…my own prompt to them… was severely lacking. It could be that the students didn’t have enough experience using ChatGPT to help them edit something in English, so they didn’t know what kinds of prompts they should write. However, some of the groups did produce a more comprehensive prompt after some guidance.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22793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far, the biggest difficulty has been getting the students to understand that talking to ChatGPT is a process. They can’t just throw words at ChatGPT and expect it to know what they want. (image) </a:t>
            </a:r>
          </a:p>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Even though a majority of the students had some kind of experience using generative AI, they had difficulties with handwriting a prompt. This could be because my own explanation…my own prompt to them… was severely lacking. It could be that the students didn’t have enough experience using ChatGPT to help them edit something in English, so they didn’t know what kinds of prompts they should write. However, some of the groups did produce a more comprehensive prompt after some guidance.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61851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far, the biggest difficulty has been getting the students to understand that talking to ChatGPT is a process. They can’t just throw words at ChatGPT and expect it to know what they want. (image) </a:t>
            </a:r>
          </a:p>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Even though a majority of the students had some kind of experience using generative AI, they had difficulties with handwriting a prompt. This could be because my own explanation…my own prompt to them… was severely lacking. It could be that the students didn’t have enough experience using ChatGPT to help them edit something in English, so they didn’t know what kinds of prompts they should write. However, some of the groups did produce a more comprehensive prompt after some guidance.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600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b56de8d25d_0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b56de8d25d_0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Last year, I started noticing something that all of you probably also encountered. My students, who just a week before couldn’t string together two grammatically correct sentences, were suddenly writing perfect paragraphs with uncommon vocabulary and advanced grammar. Even more so, they couldn’t seem to explain what these new vocabulary words meant!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Here is another example of a different group’s conversation….prompt…. And ChatGPT’s response</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03685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Here is another example of a different group’s conversation….prompt…. And ChatGPT’s response</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07774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Here is another example of a different group’s conversation….prompt…. And ChatGPT’s response</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07455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b70e77c3c1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b70e77c3c1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07000"/>
              </a:lnSpc>
              <a:spcAft>
                <a:spcPts val="800"/>
              </a:spcAft>
              <a:buFont typeface="+mj-lt"/>
              <a:buAutoNum type="arabicPeriod"/>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Now, some of the students did take a more creative approach to this assignment. This group decided to research AIDS before realizing they would need to write a conversation with a doctor diagnosing a patient with AIDS. They took this assignment seriously, as they knew it was a serious topic and a devastating diagnosis. This group of students decided to ask ChatGPT what the best way to break the news to a patient would be.  </a:t>
            </a:r>
          </a:p>
        </p:txBody>
      </p:sp>
    </p:spTree>
    <p:extLst>
      <p:ext uri="{BB962C8B-B14F-4D97-AF65-F5344CB8AC3E}">
        <p14:creationId xmlns:p14="http://schemas.microsoft.com/office/powerpoint/2010/main" val="4201849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b70e77c3c1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b70e77c3c1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project is still in the early stages as far as student output goes. What I’ve learned so far is that, even though students are using ChatGPT for a variety of things, they don’t know the most effective ways to communicate with ChatGPT for studying purposes. They either want ChatGPT to directly translate something for them or provide them with information without asking it to break it down into accessible pieces for them.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gb56de8d25d_0_3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3" name="Google Shape;2423;gb56de8d25d_0_3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the first conversation writing task, I provided very little guidance to them as far as the conversation writing and prompt writing went. I wanted to see what kind of prompts they would give to ChatGPT without interference. It appears that prompt writing is not a skill they have strongly developed despite using ChatGPT for a variety of tasks.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gb56de8d25d_0_2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9" name="Google Shape;2529;gb56de8d25d_0_2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will continue to monitor the students and their prompt writing abilities for the rest of this year, and I hope I can provide more substantial results at next year’s JALTCALL conference. Thank you all for your time. </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b56de8d25d_0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b56de8d25d_0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was like they were hit with an English gamma ray and became fluent English writers for a few moments, and then once the effects wore off, they were back to their regular CEFR A2-B1 levels. Of course, when I questioned them, they admitted to using ChatGPT to write their essays. ChatGPT can be a useful tool when used appropriately. If the students are relying on it to write everything from scratch, the information will not be learned. That’s why I decided to show my students this year how they can use ChatGPT as a language-learning tool without using it as a language-learning avoidance tool.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3321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b56de8d25d_0_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b56de8d25d_0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ChatGPT can be a useful tool when used appropriately. If the students are relying on it to write everything from scratch, the information will not be learned. That’s why I decided to show my students this year how they can use ChatGPT as a language-learning tool without using it as a language-learning avoidance tool.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806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b70e77c3c1_0_2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0" name="Google Shape;2610;gb70e77c3c1_0_2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 taught multimedia courses in South Korea 10 years ago and continued doing that for 5 years. The students were required to make at least one group video project per semester. I would give them broad topics that the videos could be about, and then they wrote, filmed, and edited a 3-5 minute long video. </a:t>
            </a:r>
            <a:r>
              <a:rPr lang="en-US" sz="11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students found value in creating short videos together with their peers, but they had a difficult time writing their scripts. They wanted to include natural expressions and correct their grammar. </a:t>
            </a:r>
            <a:r>
              <a:rPr lang="en-US" dirty="0"/>
              <a:t>Here is just a short clip from my students’ project in 2015. </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was quite a few years before ChatGPT was a household name, and I was available to help the students during the scriptwriting and editing process. However, I recently started thinking about my most recent groups of students and their reliance on ChatGPT. How could I facilitate the use of ChatGPT in our CLIL program, which is more like TOEFL prep in disguise?  </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b70e77c3c1_0_3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6" name="Google Shape;3226;gb70e77c3c1_0_3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lvl="1" indent="-285750">
              <a:lnSpc>
                <a:spcPct val="107000"/>
              </a:lnSpc>
              <a:buFont typeface="+mj-lt"/>
              <a:buAutoNum type="alphaL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 first-year students in our Faculty of Liberal Arts program must complete two semesters of English classes, 6-Koma a week. All students learn from the same in-house created modules. The modules last for about 5 weeks each and cover the following topics in order: </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143000" lvl="2" indent="-228600">
              <a:lnSpc>
                <a:spcPct val="107000"/>
              </a:lnSpc>
              <a:buFont typeface="+mj-lt"/>
              <a:buAutoNum type="romanL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Semester:</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 and Medicine</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Zoology</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Natural History</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143000" lvl="2" indent="-228600">
              <a:lnSpc>
                <a:spcPct val="107000"/>
              </a:lnSpc>
              <a:buFont typeface="+mj-lt"/>
              <a:buAutoNum type="romanL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Second Semester</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Earth Science </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Economics</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Sociology</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143000" lvl="2" indent="-228600">
              <a:lnSpc>
                <a:spcPct val="107000"/>
              </a:lnSpc>
              <a:buFont typeface="+mj-lt"/>
              <a:buAutoNum type="romanL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December – January</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1600200" lvl="3" indent="-228600">
              <a:lnSpc>
                <a:spcPct val="107000"/>
              </a:lnSpc>
              <a:spcAft>
                <a:spcPts val="800"/>
              </a:spcAft>
              <a:buFont typeface="+mj-lt"/>
              <a:buAutoNum type="arabicPeriod"/>
            </a:pPr>
            <a:r>
              <a:rPr lang="en-US" sz="1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individual teachers can create their own materials for the students to wrap up the academic year. This year, I will have the students create a short video related to the modules. They will need to write a script related to one of the topics and film it together with their classmates.</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b70e77c3c1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b70e77c3c1_0_2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b70e77c3c1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b70e77c3c1_0_2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95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b56de8d25d_0_4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b56de8d25d_0_4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542425"/>
            <a:ext cx="3765600" cy="15873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Roboto Mono"/>
              <a:buNone/>
              <a:defRPr sz="3600">
                <a:latin typeface="Roboto Mono"/>
                <a:ea typeface="Roboto Mono"/>
                <a:cs typeface="Roboto Mono"/>
                <a:sym typeface="Roboto Mono"/>
              </a:defRPr>
            </a:lvl1pPr>
            <a:lvl2pPr lvl="1" algn="ctr">
              <a:spcBef>
                <a:spcPts val="0"/>
              </a:spcBef>
              <a:spcAft>
                <a:spcPts val="0"/>
              </a:spcAft>
              <a:buSzPts val="5200"/>
              <a:buFont typeface="Roboto Mono"/>
              <a:buNone/>
              <a:defRPr sz="5200">
                <a:latin typeface="Roboto Mono"/>
                <a:ea typeface="Roboto Mono"/>
                <a:cs typeface="Roboto Mono"/>
                <a:sym typeface="Roboto Mono"/>
              </a:defRPr>
            </a:lvl2pPr>
            <a:lvl3pPr lvl="2" algn="ctr">
              <a:spcBef>
                <a:spcPts val="0"/>
              </a:spcBef>
              <a:spcAft>
                <a:spcPts val="0"/>
              </a:spcAft>
              <a:buSzPts val="5200"/>
              <a:buFont typeface="Roboto Mono"/>
              <a:buNone/>
              <a:defRPr sz="5200">
                <a:latin typeface="Roboto Mono"/>
                <a:ea typeface="Roboto Mono"/>
                <a:cs typeface="Roboto Mono"/>
                <a:sym typeface="Roboto Mono"/>
              </a:defRPr>
            </a:lvl3pPr>
            <a:lvl4pPr lvl="3" algn="ctr">
              <a:spcBef>
                <a:spcPts val="0"/>
              </a:spcBef>
              <a:spcAft>
                <a:spcPts val="0"/>
              </a:spcAft>
              <a:buSzPts val="5200"/>
              <a:buFont typeface="Roboto Mono"/>
              <a:buNone/>
              <a:defRPr sz="5200">
                <a:latin typeface="Roboto Mono"/>
                <a:ea typeface="Roboto Mono"/>
                <a:cs typeface="Roboto Mono"/>
                <a:sym typeface="Roboto Mono"/>
              </a:defRPr>
            </a:lvl4pPr>
            <a:lvl5pPr lvl="4" algn="ctr">
              <a:spcBef>
                <a:spcPts val="0"/>
              </a:spcBef>
              <a:spcAft>
                <a:spcPts val="0"/>
              </a:spcAft>
              <a:buSzPts val="5200"/>
              <a:buFont typeface="Roboto Mono"/>
              <a:buNone/>
              <a:defRPr sz="5200">
                <a:latin typeface="Roboto Mono"/>
                <a:ea typeface="Roboto Mono"/>
                <a:cs typeface="Roboto Mono"/>
                <a:sym typeface="Roboto Mono"/>
              </a:defRPr>
            </a:lvl5pPr>
            <a:lvl6pPr lvl="5" algn="ctr">
              <a:spcBef>
                <a:spcPts val="0"/>
              </a:spcBef>
              <a:spcAft>
                <a:spcPts val="0"/>
              </a:spcAft>
              <a:buSzPts val="5200"/>
              <a:buFont typeface="Roboto Mono"/>
              <a:buNone/>
              <a:defRPr sz="5200">
                <a:latin typeface="Roboto Mono"/>
                <a:ea typeface="Roboto Mono"/>
                <a:cs typeface="Roboto Mono"/>
                <a:sym typeface="Roboto Mono"/>
              </a:defRPr>
            </a:lvl6pPr>
            <a:lvl7pPr lvl="6" algn="ctr">
              <a:spcBef>
                <a:spcPts val="0"/>
              </a:spcBef>
              <a:spcAft>
                <a:spcPts val="0"/>
              </a:spcAft>
              <a:buSzPts val="5200"/>
              <a:buFont typeface="Roboto Mono"/>
              <a:buNone/>
              <a:defRPr sz="5200">
                <a:latin typeface="Roboto Mono"/>
                <a:ea typeface="Roboto Mono"/>
                <a:cs typeface="Roboto Mono"/>
                <a:sym typeface="Roboto Mono"/>
              </a:defRPr>
            </a:lvl7pPr>
            <a:lvl8pPr lvl="7" algn="ctr">
              <a:spcBef>
                <a:spcPts val="0"/>
              </a:spcBef>
              <a:spcAft>
                <a:spcPts val="0"/>
              </a:spcAft>
              <a:buSzPts val="5200"/>
              <a:buFont typeface="Roboto Mono"/>
              <a:buNone/>
              <a:defRPr sz="5200">
                <a:latin typeface="Roboto Mono"/>
                <a:ea typeface="Roboto Mono"/>
                <a:cs typeface="Roboto Mono"/>
                <a:sym typeface="Roboto Mono"/>
              </a:defRPr>
            </a:lvl8pPr>
            <a:lvl9pPr lvl="8" algn="ctr">
              <a:spcBef>
                <a:spcPts val="0"/>
              </a:spcBef>
              <a:spcAft>
                <a:spcPts val="0"/>
              </a:spcAft>
              <a:buSzPts val="5200"/>
              <a:buFont typeface="Roboto Mono"/>
              <a:buNone/>
              <a:defRPr sz="5200">
                <a:latin typeface="Roboto Mono"/>
                <a:ea typeface="Roboto Mono"/>
                <a:cs typeface="Roboto Mono"/>
                <a:sym typeface="Roboto Mono"/>
              </a:defRPr>
            </a:lvl9pPr>
          </a:lstStyle>
          <a:p>
            <a:endParaRPr/>
          </a:p>
        </p:txBody>
      </p:sp>
      <p:sp>
        <p:nvSpPr>
          <p:cNvPr id="10" name="Google Shape;10;p2"/>
          <p:cNvSpPr txBox="1">
            <a:spLocks noGrp="1"/>
          </p:cNvSpPr>
          <p:nvPr>
            <p:ph type="subTitle" idx="1"/>
          </p:nvPr>
        </p:nvSpPr>
        <p:spPr>
          <a:xfrm>
            <a:off x="713225" y="2129725"/>
            <a:ext cx="3858900" cy="430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53944" y="-739687"/>
            <a:ext cx="9274169" cy="6266746"/>
            <a:chOff x="-53944" y="-739687"/>
            <a:chExt cx="9274169" cy="6266746"/>
          </a:xfrm>
        </p:grpSpPr>
        <p:grpSp>
          <p:nvGrpSpPr>
            <p:cNvPr id="12" name="Google Shape;12;p2"/>
            <p:cNvGrpSpPr/>
            <p:nvPr/>
          </p:nvGrpSpPr>
          <p:grpSpPr>
            <a:xfrm>
              <a:off x="6656000" y="-739687"/>
              <a:ext cx="2564225" cy="2564225"/>
              <a:chOff x="6656000" y="-739687"/>
              <a:chExt cx="2564225" cy="2564225"/>
            </a:xfrm>
          </p:grpSpPr>
          <p:sp>
            <p:nvSpPr>
              <p:cNvPr id="13" name="Google Shape;13;p2"/>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07500" y="261838"/>
              <a:ext cx="1770250" cy="865675"/>
              <a:chOff x="6407500" y="261838"/>
              <a:chExt cx="1770250" cy="865675"/>
            </a:xfrm>
          </p:grpSpPr>
          <p:sp>
            <p:nvSpPr>
              <p:cNvPr id="16" name="Google Shape;16;p2"/>
              <p:cNvSpPr/>
              <p:nvPr/>
            </p:nvSpPr>
            <p:spPr>
              <a:xfrm>
                <a:off x="8137450" y="10872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062350" y="10872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690275" y="10872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407500" y="10872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482600" y="10872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339375" y="26183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39725" y="26183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539400" y="26183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639750" y="26183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39375" y="36218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439725" y="36218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39400" y="36218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39750" y="36218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6828638" y="684238"/>
              <a:ext cx="266275" cy="167950"/>
              <a:chOff x="3924250" y="4741138"/>
              <a:chExt cx="266275" cy="167950"/>
            </a:xfrm>
          </p:grpSpPr>
          <p:sp>
            <p:nvSpPr>
              <p:cNvPr id="30" name="Google Shape;30;p2"/>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1626975" y="2500225"/>
              <a:ext cx="2563550" cy="2564225"/>
              <a:chOff x="1626975" y="2500225"/>
              <a:chExt cx="2563550" cy="2564225"/>
            </a:xfrm>
          </p:grpSpPr>
          <p:sp>
            <p:nvSpPr>
              <p:cNvPr id="33" name="Google Shape;33;p2"/>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535775" y="2961600"/>
              <a:ext cx="406225" cy="684075"/>
              <a:chOff x="1398700" y="2554025"/>
              <a:chExt cx="406225" cy="684075"/>
            </a:xfrm>
          </p:grpSpPr>
          <p:sp>
            <p:nvSpPr>
              <p:cNvPr id="38" name="Google Shape;38;p2"/>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53944" y="3311928"/>
              <a:ext cx="2215131" cy="2215131"/>
              <a:chOff x="-371675" y="3067700"/>
              <a:chExt cx="2629548" cy="2629548"/>
            </a:xfrm>
          </p:grpSpPr>
          <p:sp>
            <p:nvSpPr>
              <p:cNvPr id="43" name="Google Shape;43;p2"/>
              <p:cNvSpPr/>
              <p:nvPr/>
            </p:nvSpPr>
            <p:spPr>
              <a:xfrm>
                <a:off x="395236" y="3834611"/>
                <a:ext cx="1096745" cy="1095727"/>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1675" y="3067700"/>
                <a:ext cx="2629548" cy="2629548"/>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1688950" y="4575563"/>
              <a:ext cx="1770250" cy="40300"/>
              <a:chOff x="2257875" y="5824913"/>
              <a:chExt cx="1770250" cy="40300"/>
            </a:xfrm>
          </p:grpSpPr>
          <p:sp>
            <p:nvSpPr>
              <p:cNvPr id="46" name="Google Shape;46;p2"/>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nvSpPr>
          <p:spPr>
            <a:xfrm>
              <a:off x="5846275"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1_4_1_1_1_2">
    <p:bg>
      <p:bgPr>
        <a:blipFill>
          <a:blip r:embed="rId2">
            <a:alphaModFix/>
          </a:blip>
          <a:stretch>
            <a:fillRect/>
          </a:stretch>
        </a:blipFill>
        <a:effectLst/>
      </p:bgPr>
    </p:bg>
    <p:spTree>
      <p:nvGrpSpPr>
        <p:cNvPr id="1" name="Shape 514"/>
        <p:cNvGrpSpPr/>
        <p:nvPr/>
      </p:nvGrpSpPr>
      <p:grpSpPr>
        <a:xfrm>
          <a:off x="0" y="0"/>
          <a:ext cx="0" cy="0"/>
          <a:chOff x="0" y="0"/>
          <a:chExt cx="0" cy="0"/>
        </a:xfrm>
      </p:grpSpPr>
      <p:sp>
        <p:nvSpPr>
          <p:cNvPr id="515" name="Google Shape;515;p19"/>
          <p:cNvSpPr txBox="1">
            <a:spLocks noGrp="1"/>
          </p:cNvSpPr>
          <p:nvPr>
            <p:ph type="title" hasCustomPrompt="1"/>
          </p:nvPr>
        </p:nvSpPr>
        <p:spPr>
          <a:xfrm>
            <a:off x="2012194" y="820675"/>
            <a:ext cx="5119800" cy="7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atin typeface="Roboto"/>
                <a:ea typeface="Roboto"/>
                <a:cs typeface="Roboto"/>
                <a:sym typeface="Roboto"/>
              </a:defRPr>
            </a:lvl1pPr>
            <a:lvl2pPr lvl="1"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t>xx%</a:t>
            </a:r>
          </a:p>
        </p:txBody>
      </p:sp>
      <p:sp>
        <p:nvSpPr>
          <p:cNvPr id="516" name="Google Shape;516;p19"/>
          <p:cNvSpPr txBox="1">
            <a:spLocks noGrp="1"/>
          </p:cNvSpPr>
          <p:nvPr>
            <p:ph type="subTitle" idx="1"/>
          </p:nvPr>
        </p:nvSpPr>
        <p:spPr>
          <a:xfrm>
            <a:off x="2012063" y="1572472"/>
            <a:ext cx="5119800" cy="3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Roboto"/>
              <a:buNone/>
              <a:defRPr sz="1400"/>
            </a:lvl1pPr>
            <a:lvl2pPr lvl="1" rtl="0">
              <a:spcBef>
                <a:spcPts val="1600"/>
              </a:spcBef>
              <a:spcAft>
                <a:spcPts val="0"/>
              </a:spcAft>
              <a:buSzPts val="1400"/>
              <a:buFont typeface="Roboto"/>
              <a:buNone/>
              <a:defRPr>
                <a:latin typeface="Roboto"/>
                <a:ea typeface="Roboto"/>
                <a:cs typeface="Roboto"/>
                <a:sym typeface="Roboto"/>
              </a:defRPr>
            </a:lvl2pPr>
            <a:lvl3pPr lvl="2" rtl="0">
              <a:spcBef>
                <a:spcPts val="1600"/>
              </a:spcBef>
              <a:spcAft>
                <a:spcPts val="0"/>
              </a:spcAft>
              <a:buSzPts val="1400"/>
              <a:buFont typeface="Roboto"/>
              <a:buNone/>
              <a:defRPr>
                <a:latin typeface="Roboto"/>
                <a:ea typeface="Roboto"/>
                <a:cs typeface="Roboto"/>
                <a:sym typeface="Roboto"/>
              </a:defRPr>
            </a:lvl3pPr>
            <a:lvl4pPr lvl="3" rtl="0">
              <a:spcBef>
                <a:spcPts val="1600"/>
              </a:spcBef>
              <a:spcAft>
                <a:spcPts val="0"/>
              </a:spcAft>
              <a:buSzPts val="1400"/>
              <a:buFont typeface="Roboto"/>
              <a:buNone/>
              <a:defRPr>
                <a:latin typeface="Roboto"/>
                <a:ea typeface="Roboto"/>
                <a:cs typeface="Roboto"/>
                <a:sym typeface="Roboto"/>
              </a:defRPr>
            </a:lvl4pPr>
            <a:lvl5pPr lvl="4" rtl="0">
              <a:spcBef>
                <a:spcPts val="1600"/>
              </a:spcBef>
              <a:spcAft>
                <a:spcPts val="0"/>
              </a:spcAft>
              <a:buSzPts val="1400"/>
              <a:buFont typeface="Roboto"/>
              <a:buNone/>
              <a:defRPr>
                <a:latin typeface="Roboto"/>
                <a:ea typeface="Roboto"/>
                <a:cs typeface="Roboto"/>
                <a:sym typeface="Roboto"/>
              </a:defRPr>
            </a:lvl5pPr>
            <a:lvl6pPr lvl="5" rtl="0">
              <a:spcBef>
                <a:spcPts val="1600"/>
              </a:spcBef>
              <a:spcAft>
                <a:spcPts val="0"/>
              </a:spcAft>
              <a:buSzPts val="1400"/>
              <a:buFont typeface="Roboto"/>
              <a:buNone/>
              <a:defRPr>
                <a:latin typeface="Roboto"/>
                <a:ea typeface="Roboto"/>
                <a:cs typeface="Roboto"/>
                <a:sym typeface="Roboto"/>
              </a:defRPr>
            </a:lvl6pPr>
            <a:lvl7pPr lvl="6" rtl="0">
              <a:spcBef>
                <a:spcPts val="1600"/>
              </a:spcBef>
              <a:spcAft>
                <a:spcPts val="0"/>
              </a:spcAft>
              <a:buSzPts val="1400"/>
              <a:buFont typeface="Roboto"/>
              <a:buNone/>
              <a:defRPr>
                <a:latin typeface="Roboto"/>
                <a:ea typeface="Roboto"/>
                <a:cs typeface="Roboto"/>
                <a:sym typeface="Roboto"/>
              </a:defRPr>
            </a:lvl7pPr>
            <a:lvl8pPr lvl="7" rtl="0">
              <a:spcBef>
                <a:spcPts val="1600"/>
              </a:spcBef>
              <a:spcAft>
                <a:spcPts val="0"/>
              </a:spcAft>
              <a:buSzPts val="1400"/>
              <a:buFont typeface="Roboto"/>
              <a:buNone/>
              <a:defRPr>
                <a:latin typeface="Roboto"/>
                <a:ea typeface="Roboto"/>
                <a:cs typeface="Roboto"/>
                <a:sym typeface="Roboto"/>
              </a:defRPr>
            </a:lvl8pPr>
            <a:lvl9pPr lvl="8" rtl="0">
              <a:spcBef>
                <a:spcPts val="1600"/>
              </a:spcBef>
              <a:spcAft>
                <a:spcPts val="1600"/>
              </a:spcAft>
              <a:buSzPts val="1400"/>
              <a:buFont typeface="Roboto"/>
              <a:buNone/>
              <a:defRPr>
                <a:latin typeface="Roboto"/>
                <a:ea typeface="Roboto"/>
                <a:cs typeface="Roboto"/>
                <a:sym typeface="Roboto"/>
              </a:defRPr>
            </a:lvl9pPr>
          </a:lstStyle>
          <a:p>
            <a:endParaRPr/>
          </a:p>
        </p:txBody>
      </p:sp>
      <p:sp>
        <p:nvSpPr>
          <p:cNvPr id="517" name="Google Shape;517;p19"/>
          <p:cNvSpPr txBox="1">
            <a:spLocks noGrp="1"/>
          </p:cNvSpPr>
          <p:nvPr>
            <p:ph type="title" idx="2" hasCustomPrompt="1"/>
          </p:nvPr>
        </p:nvSpPr>
        <p:spPr>
          <a:xfrm>
            <a:off x="2012132" y="2030853"/>
            <a:ext cx="5119800" cy="7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atin typeface="Roboto"/>
                <a:ea typeface="Roboto"/>
                <a:cs typeface="Roboto"/>
                <a:sym typeface="Roboto"/>
              </a:defRPr>
            </a:lvl1pPr>
            <a:lvl2pPr lvl="1"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t>xx%</a:t>
            </a:r>
          </a:p>
        </p:txBody>
      </p:sp>
      <p:sp>
        <p:nvSpPr>
          <p:cNvPr id="518" name="Google Shape;518;p19"/>
          <p:cNvSpPr txBox="1">
            <a:spLocks noGrp="1"/>
          </p:cNvSpPr>
          <p:nvPr>
            <p:ph type="subTitle" idx="3"/>
          </p:nvPr>
        </p:nvSpPr>
        <p:spPr>
          <a:xfrm>
            <a:off x="2012000" y="2782648"/>
            <a:ext cx="5119800" cy="3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Roboto"/>
              <a:buNone/>
              <a:defRPr sz="1400"/>
            </a:lvl1pPr>
            <a:lvl2pPr lvl="1" rtl="0">
              <a:spcBef>
                <a:spcPts val="1600"/>
              </a:spcBef>
              <a:spcAft>
                <a:spcPts val="0"/>
              </a:spcAft>
              <a:buSzPts val="1400"/>
              <a:buFont typeface="Roboto"/>
              <a:buNone/>
              <a:defRPr>
                <a:latin typeface="Roboto"/>
                <a:ea typeface="Roboto"/>
                <a:cs typeface="Roboto"/>
                <a:sym typeface="Roboto"/>
              </a:defRPr>
            </a:lvl2pPr>
            <a:lvl3pPr lvl="2" rtl="0">
              <a:spcBef>
                <a:spcPts val="1600"/>
              </a:spcBef>
              <a:spcAft>
                <a:spcPts val="0"/>
              </a:spcAft>
              <a:buSzPts val="1400"/>
              <a:buFont typeface="Roboto"/>
              <a:buNone/>
              <a:defRPr>
                <a:latin typeface="Roboto"/>
                <a:ea typeface="Roboto"/>
                <a:cs typeface="Roboto"/>
                <a:sym typeface="Roboto"/>
              </a:defRPr>
            </a:lvl3pPr>
            <a:lvl4pPr lvl="3" rtl="0">
              <a:spcBef>
                <a:spcPts val="1600"/>
              </a:spcBef>
              <a:spcAft>
                <a:spcPts val="0"/>
              </a:spcAft>
              <a:buSzPts val="1400"/>
              <a:buFont typeface="Roboto"/>
              <a:buNone/>
              <a:defRPr>
                <a:latin typeface="Roboto"/>
                <a:ea typeface="Roboto"/>
                <a:cs typeface="Roboto"/>
                <a:sym typeface="Roboto"/>
              </a:defRPr>
            </a:lvl4pPr>
            <a:lvl5pPr lvl="4" rtl="0">
              <a:spcBef>
                <a:spcPts val="1600"/>
              </a:spcBef>
              <a:spcAft>
                <a:spcPts val="0"/>
              </a:spcAft>
              <a:buSzPts val="1400"/>
              <a:buFont typeface="Roboto"/>
              <a:buNone/>
              <a:defRPr>
                <a:latin typeface="Roboto"/>
                <a:ea typeface="Roboto"/>
                <a:cs typeface="Roboto"/>
                <a:sym typeface="Roboto"/>
              </a:defRPr>
            </a:lvl5pPr>
            <a:lvl6pPr lvl="5" rtl="0">
              <a:spcBef>
                <a:spcPts val="1600"/>
              </a:spcBef>
              <a:spcAft>
                <a:spcPts val="0"/>
              </a:spcAft>
              <a:buSzPts val="1400"/>
              <a:buFont typeface="Roboto"/>
              <a:buNone/>
              <a:defRPr>
                <a:latin typeface="Roboto"/>
                <a:ea typeface="Roboto"/>
                <a:cs typeface="Roboto"/>
                <a:sym typeface="Roboto"/>
              </a:defRPr>
            </a:lvl6pPr>
            <a:lvl7pPr lvl="6" rtl="0">
              <a:spcBef>
                <a:spcPts val="1600"/>
              </a:spcBef>
              <a:spcAft>
                <a:spcPts val="0"/>
              </a:spcAft>
              <a:buSzPts val="1400"/>
              <a:buFont typeface="Roboto"/>
              <a:buNone/>
              <a:defRPr>
                <a:latin typeface="Roboto"/>
                <a:ea typeface="Roboto"/>
                <a:cs typeface="Roboto"/>
                <a:sym typeface="Roboto"/>
              </a:defRPr>
            </a:lvl7pPr>
            <a:lvl8pPr lvl="7" rtl="0">
              <a:spcBef>
                <a:spcPts val="1600"/>
              </a:spcBef>
              <a:spcAft>
                <a:spcPts val="0"/>
              </a:spcAft>
              <a:buSzPts val="1400"/>
              <a:buFont typeface="Roboto"/>
              <a:buNone/>
              <a:defRPr>
                <a:latin typeface="Roboto"/>
                <a:ea typeface="Roboto"/>
                <a:cs typeface="Roboto"/>
                <a:sym typeface="Roboto"/>
              </a:defRPr>
            </a:lvl8pPr>
            <a:lvl9pPr lvl="8" rtl="0">
              <a:spcBef>
                <a:spcPts val="1600"/>
              </a:spcBef>
              <a:spcAft>
                <a:spcPts val="1600"/>
              </a:spcAft>
              <a:buSzPts val="1400"/>
              <a:buFont typeface="Roboto"/>
              <a:buNone/>
              <a:defRPr>
                <a:latin typeface="Roboto"/>
                <a:ea typeface="Roboto"/>
                <a:cs typeface="Roboto"/>
                <a:sym typeface="Roboto"/>
              </a:defRPr>
            </a:lvl9pPr>
          </a:lstStyle>
          <a:p>
            <a:endParaRPr/>
          </a:p>
        </p:txBody>
      </p:sp>
      <p:sp>
        <p:nvSpPr>
          <p:cNvPr id="519" name="Google Shape;519;p19"/>
          <p:cNvSpPr txBox="1">
            <a:spLocks noGrp="1"/>
          </p:cNvSpPr>
          <p:nvPr>
            <p:ph type="title" idx="4" hasCustomPrompt="1"/>
          </p:nvPr>
        </p:nvSpPr>
        <p:spPr>
          <a:xfrm>
            <a:off x="2012105" y="3241031"/>
            <a:ext cx="5119800" cy="7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atin typeface="Roboto"/>
                <a:ea typeface="Roboto"/>
                <a:cs typeface="Roboto"/>
                <a:sym typeface="Roboto"/>
              </a:defRPr>
            </a:lvl1pPr>
            <a:lvl2pPr lvl="1"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lgn="ctr" rt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t>xx%</a:t>
            </a:r>
          </a:p>
        </p:txBody>
      </p:sp>
      <p:sp>
        <p:nvSpPr>
          <p:cNvPr id="520" name="Google Shape;520;p19"/>
          <p:cNvSpPr txBox="1">
            <a:spLocks noGrp="1"/>
          </p:cNvSpPr>
          <p:nvPr>
            <p:ph type="subTitle" idx="5"/>
          </p:nvPr>
        </p:nvSpPr>
        <p:spPr>
          <a:xfrm>
            <a:off x="2012063" y="3992825"/>
            <a:ext cx="5119800" cy="3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Roboto"/>
              <a:buNone/>
              <a:defRPr sz="1400"/>
            </a:lvl1pPr>
            <a:lvl2pPr lvl="1" rtl="0">
              <a:spcBef>
                <a:spcPts val="1600"/>
              </a:spcBef>
              <a:spcAft>
                <a:spcPts val="0"/>
              </a:spcAft>
              <a:buSzPts val="1400"/>
              <a:buFont typeface="Roboto"/>
              <a:buNone/>
              <a:defRPr>
                <a:latin typeface="Roboto"/>
                <a:ea typeface="Roboto"/>
                <a:cs typeface="Roboto"/>
                <a:sym typeface="Roboto"/>
              </a:defRPr>
            </a:lvl2pPr>
            <a:lvl3pPr lvl="2" rtl="0">
              <a:spcBef>
                <a:spcPts val="1600"/>
              </a:spcBef>
              <a:spcAft>
                <a:spcPts val="0"/>
              </a:spcAft>
              <a:buSzPts val="1400"/>
              <a:buFont typeface="Roboto"/>
              <a:buNone/>
              <a:defRPr>
                <a:latin typeface="Roboto"/>
                <a:ea typeface="Roboto"/>
                <a:cs typeface="Roboto"/>
                <a:sym typeface="Roboto"/>
              </a:defRPr>
            </a:lvl3pPr>
            <a:lvl4pPr lvl="3" rtl="0">
              <a:spcBef>
                <a:spcPts val="1600"/>
              </a:spcBef>
              <a:spcAft>
                <a:spcPts val="0"/>
              </a:spcAft>
              <a:buSzPts val="1400"/>
              <a:buFont typeface="Roboto"/>
              <a:buNone/>
              <a:defRPr>
                <a:latin typeface="Roboto"/>
                <a:ea typeface="Roboto"/>
                <a:cs typeface="Roboto"/>
                <a:sym typeface="Roboto"/>
              </a:defRPr>
            </a:lvl4pPr>
            <a:lvl5pPr lvl="4" rtl="0">
              <a:spcBef>
                <a:spcPts val="1600"/>
              </a:spcBef>
              <a:spcAft>
                <a:spcPts val="0"/>
              </a:spcAft>
              <a:buSzPts val="1400"/>
              <a:buFont typeface="Roboto"/>
              <a:buNone/>
              <a:defRPr>
                <a:latin typeface="Roboto"/>
                <a:ea typeface="Roboto"/>
                <a:cs typeface="Roboto"/>
                <a:sym typeface="Roboto"/>
              </a:defRPr>
            </a:lvl5pPr>
            <a:lvl6pPr lvl="5" rtl="0">
              <a:spcBef>
                <a:spcPts val="1600"/>
              </a:spcBef>
              <a:spcAft>
                <a:spcPts val="0"/>
              </a:spcAft>
              <a:buSzPts val="1400"/>
              <a:buFont typeface="Roboto"/>
              <a:buNone/>
              <a:defRPr>
                <a:latin typeface="Roboto"/>
                <a:ea typeface="Roboto"/>
                <a:cs typeface="Roboto"/>
                <a:sym typeface="Roboto"/>
              </a:defRPr>
            </a:lvl6pPr>
            <a:lvl7pPr lvl="6" rtl="0">
              <a:spcBef>
                <a:spcPts val="1600"/>
              </a:spcBef>
              <a:spcAft>
                <a:spcPts val="0"/>
              </a:spcAft>
              <a:buSzPts val="1400"/>
              <a:buFont typeface="Roboto"/>
              <a:buNone/>
              <a:defRPr>
                <a:latin typeface="Roboto"/>
                <a:ea typeface="Roboto"/>
                <a:cs typeface="Roboto"/>
                <a:sym typeface="Roboto"/>
              </a:defRPr>
            </a:lvl7pPr>
            <a:lvl8pPr lvl="7" rtl="0">
              <a:spcBef>
                <a:spcPts val="1600"/>
              </a:spcBef>
              <a:spcAft>
                <a:spcPts val="0"/>
              </a:spcAft>
              <a:buSzPts val="1400"/>
              <a:buFont typeface="Roboto"/>
              <a:buNone/>
              <a:defRPr>
                <a:latin typeface="Roboto"/>
                <a:ea typeface="Roboto"/>
                <a:cs typeface="Roboto"/>
                <a:sym typeface="Roboto"/>
              </a:defRPr>
            </a:lvl8pPr>
            <a:lvl9pPr lvl="8" rtl="0">
              <a:spcBef>
                <a:spcPts val="1600"/>
              </a:spcBef>
              <a:spcAft>
                <a:spcPts val="1600"/>
              </a:spcAft>
              <a:buSzPts val="1400"/>
              <a:buFont typeface="Roboto"/>
              <a:buNone/>
              <a:defRPr>
                <a:latin typeface="Roboto"/>
                <a:ea typeface="Roboto"/>
                <a:cs typeface="Roboto"/>
                <a:sym typeface="Roboto"/>
              </a:defRPr>
            </a:lvl9pPr>
          </a:lstStyle>
          <a:p>
            <a:endParaRPr/>
          </a:p>
        </p:txBody>
      </p:sp>
      <p:grpSp>
        <p:nvGrpSpPr>
          <p:cNvPr id="521" name="Google Shape;521;p19"/>
          <p:cNvGrpSpPr/>
          <p:nvPr/>
        </p:nvGrpSpPr>
        <p:grpSpPr>
          <a:xfrm>
            <a:off x="-1944975" y="-1248869"/>
            <a:ext cx="11673669" cy="7640939"/>
            <a:chOff x="-1944975" y="-1248869"/>
            <a:chExt cx="11673669" cy="7640939"/>
          </a:xfrm>
        </p:grpSpPr>
        <p:grpSp>
          <p:nvGrpSpPr>
            <p:cNvPr id="522" name="Google Shape;522;p19"/>
            <p:cNvGrpSpPr/>
            <p:nvPr/>
          </p:nvGrpSpPr>
          <p:grpSpPr>
            <a:xfrm>
              <a:off x="749243" y="-1248869"/>
              <a:ext cx="7648042" cy="7640939"/>
              <a:chOff x="-668240" y="2772116"/>
              <a:chExt cx="3223757" cy="3220763"/>
            </a:xfrm>
          </p:grpSpPr>
          <p:sp>
            <p:nvSpPr>
              <p:cNvPr id="523" name="Google Shape;523;p19"/>
              <p:cNvSpPr/>
              <p:nvPr/>
            </p:nvSpPr>
            <p:spPr>
              <a:xfrm>
                <a:off x="-668240" y="2772116"/>
                <a:ext cx="3223757" cy="322076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371675" y="3067700"/>
                <a:ext cx="2629548" cy="2629548"/>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19"/>
            <p:cNvSpPr/>
            <p:nvPr/>
          </p:nvSpPr>
          <p:spPr>
            <a:xfrm>
              <a:off x="-1286725" y="3238163"/>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9"/>
            <p:cNvSpPr/>
            <p:nvPr/>
          </p:nvSpPr>
          <p:spPr>
            <a:xfrm>
              <a:off x="-551225" y="3752650"/>
              <a:ext cx="944200" cy="944200"/>
            </a:xfrm>
            <a:custGeom>
              <a:avLst/>
              <a:gdLst/>
              <a:ahLst/>
              <a:cxnLst/>
              <a:rect l="l" t="t" r="r" b="b"/>
              <a:pathLst>
                <a:path w="37768" h="37768" fill="none" extrusionOk="0">
                  <a:moveTo>
                    <a:pt x="37767" y="1"/>
                  </a:moveTo>
                  <a:lnTo>
                    <a:pt x="0" y="37767"/>
                  </a:lnTo>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19"/>
            <p:cNvGrpSpPr/>
            <p:nvPr/>
          </p:nvGrpSpPr>
          <p:grpSpPr>
            <a:xfrm>
              <a:off x="261875" y="3463200"/>
              <a:ext cx="1585950" cy="49175"/>
              <a:chOff x="362900" y="3463200"/>
              <a:chExt cx="1585950" cy="49175"/>
            </a:xfrm>
          </p:grpSpPr>
          <p:sp>
            <p:nvSpPr>
              <p:cNvPr id="528" name="Google Shape;528;p19"/>
              <p:cNvSpPr/>
              <p:nvPr/>
            </p:nvSpPr>
            <p:spPr>
              <a:xfrm>
                <a:off x="362900" y="3463200"/>
                <a:ext cx="41000" cy="40300"/>
              </a:xfrm>
              <a:custGeom>
                <a:avLst/>
                <a:gdLst/>
                <a:ahLst/>
                <a:cxnLst/>
                <a:rect l="l" t="t" r="r" b="b"/>
                <a:pathLst>
                  <a:path w="1640" h="1612" extrusionOk="0">
                    <a:moveTo>
                      <a:pt x="656" y="0"/>
                    </a:moveTo>
                    <a:lnTo>
                      <a:pt x="520" y="55"/>
                    </a:lnTo>
                    <a:lnTo>
                      <a:pt x="356" y="137"/>
                    </a:lnTo>
                    <a:lnTo>
                      <a:pt x="247" y="219"/>
                    </a:lnTo>
                    <a:lnTo>
                      <a:pt x="137" y="355"/>
                    </a:lnTo>
                    <a:lnTo>
                      <a:pt x="83" y="492"/>
                    </a:lnTo>
                    <a:lnTo>
                      <a:pt x="28" y="628"/>
                    </a:lnTo>
                    <a:lnTo>
                      <a:pt x="1" y="792"/>
                    </a:lnTo>
                    <a:lnTo>
                      <a:pt x="28" y="956"/>
                    </a:lnTo>
                    <a:lnTo>
                      <a:pt x="83" y="1120"/>
                    </a:lnTo>
                    <a:lnTo>
                      <a:pt x="137" y="1256"/>
                    </a:lnTo>
                    <a:lnTo>
                      <a:pt x="247" y="1366"/>
                    </a:lnTo>
                    <a:lnTo>
                      <a:pt x="356" y="1475"/>
                    </a:lnTo>
                    <a:lnTo>
                      <a:pt x="520" y="1557"/>
                    </a:lnTo>
                    <a:lnTo>
                      <a:pt x="656" y="1584"/>
                    </a:lnTo>
                    <a:lnTo>
                      <a:pt x="820" y="1611"/>
                    </a:lnTo>
                    <a:lnTo>
                      <a:pt x="984" y="1584"/>
                    </a:lnTo>
                    <a:lnTo>
                      <a:pt x="1148" y="1557"/>
                    </a:lnTo>
                    <a:lnTo>
                      <a:pt x="1284" y="1475"/>
                    </a:lnTo>
                    <a:lnTo>
                      <a:pt x="1393" y="1366"/>
                    </a:lnTo>
                    <a:lnTo>
                      <a:pt x="1503" y="1256"/>
                    </a:lnTo>
                    <a:lnTo>
                      <a:pt x="1557" y="1120"/>
                    </a:lnTo>
                    <a:lnTo>
                      <a:pt x="1612" y="956"/>
                    </a:lnTo>
                    <a:lnTo>
                      <a:pt x="1639" y="792"/>
                    </a:lnTo>
                    <a:lnTo>
                      <a:pt x="1612" y="628"/>
                    </a:lnTo>
                    <a:lnTo>
                      <a:pt x="1557"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438000" y="3463200"/>
                <a:ext cx="41000" cy="40300"/>
              </a:xfrm>
              <a:custGeom>
                <a:avLst/>
                <a:gdLst/>
                <a:ahLst/>
                <a:cxnLst/>
                <a:rect l="l" t="t" r="r" b="b"/>
                <a:pathLst>
                  <a:path w="1640" h="1612" extrusionOk="0">
                    <a:moveTo>
                      <a:pt x="656" y="0"/>
                    </a:moveTo>
                    <a:lnTo>
                      <a:pt x="519" y="55"/>
                    </a:lnTo>
                    <a:lnTo>
                      <a:pt x="383" y="137"/>
                    </a:lnTo>
                    <a:lnTo>
                      <a:pt x="246" y="219"/>
                    </a:lnTo>
                    <a:lnTo>
                      <a:pt x="164" y="355"/>
                    </a:lnTo>
                    <a:lnTo>
                      <a:pt x="83" y="492"/>
                    </a:lnTo>
                    <a:lnTo>
                      <a:pt x="28" y="628"/>
                    </a:lnTo>
                    <a:lnTo>
                      <a:pt x="1" y="792"/>
                    </a:lnTo>
                    <a:lnTo>
                      <a:pt x="28" y="956"/>
                    </a:lnTo>
                    <a:lnTo>
                      <a:pt x="83" y="1120"/>
                    </a:lnTo>
                    <a:lnTo>
                      <a:pt x="164" y="1256"/>
                    </a:lnTo>
                    <a:lnTo>
                      <a:pt x="246" y="1366"/>
                    </a:lnTo>
                    <a:lnTo>
                      <a:pt x="383" y="1475"/>
                    </a:lnTo>
                    <a:lnTo>
                      <a:pt x="519" y="1557"/>
                    </a:lnTo>
                    <a:lnTo>
                      <a:pt x="656" y="1584"/>
                    </a:lnTo>
                    <a:lnTo>
                      <a:pt x="820" y="1611"/>
                    </a:lnTo>
                    <a:lnTo>
                      <a:pt x="984" y="1584"/>
                    </a:lnTo>
                    <a:lnTo>
                      <a:pt x="1148" y="1557"/>
                    </a:lnTo>
                    <a:lnTo>
                      <a:pt x="1284" y="1475"/>
                    </a:lnTo>
                    <a:lnTo>
                      <a:pt x="1393" y="1366"/>
                    </a:lnTo>
                    <a:lnTo>
                      <a:pt x="1503" y="1256"/>
                    </a:lnTo>
                    <a:lnTo>
                      <a:pt x="1584" y="1120"/>
                    </a:lnTo>
                    <a:lnTo>
                      <a:pt x="1612" y="956"/>
                    </a:lnTo>
                    <a:lnTo>
                      <a:pt x="1639" y="792"/>
                    </a:lnTo>
                    <a:lnTo>
                      <a:pt x="1612" y="628"/>
                    </a:lnTo>
                    <a:lnTo>
                      <a:pt x="1584"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810750" y="3463200"/>
                <a:ext cx="40300" cy="40300"/>
              </a:xfrm>
              <a:custGeom>
                <a:avLst/>
                <a:gdLst/>
                <a:ahLst/>
                <a:cxnLst/>
                <a:rect l="l" t="t" r="r" b="b"/>
                <a:pathLst>
                  <a:path w="1612" h="1612" extrusionOk="0">
                    <a:moveTo>
                      <a:pt x="629" y="0"/>
                    </a:moveTo>
                    <a:lnTo>
                      <a:pt x="492" y="55"/>
                    </a:lnTo>
                    <a:lnTo>
                      <a:pt x="356" y="137"/>
                    </a:lnTo>
                    <a:lnTo>
                      <a:pt x="219" y="219"/>
                    </a:lnTo>
                    <a:lnTo>
                      <a:pt x="137" y="355"/>
                    </a:lnTo>
                    <a:lnTo>
                      <a:pt x="55" y="492"/>
                    </a:lnTo>
                    <a:lnTo>
                      <a:pt x="1" y="628"/>
                    </a:lnTo>
                    <a:lnTo>
                      <a:pt x="1" y="792"/>
                    </a:lnTo>
                    <a:lnTo>
                      <a:pt x="1" y="956"/>
                    </a:lnTo>
                    <a:lnTo>
                      <a:pt x="55" y="1120"/>
                    </a:lnTo>
                    <a:lnTo>
                      <a:pt x="137" y="1256"/>
                    </a:lnTo>
                    <a:lnTo>
                      <a:pt x="219" y="1366"/>
                    </a:lnTo>
                    <a:lnTo>
                      <a:pt x="356" y="1475"/>
                    </a:lnTo>
                    <a:lnTo>
                      <a:pt x="492" y="1557"/>
                    </a:lnTo>
                    <a:lnTo>
                      <a:pt x="629" y="1584"/>
                    </a:lnTo>
                    <a:lnTo>
                      <a:pt x="793" y="1611"/>
                    </a:lnTo>
                    <a:lnTo>
                      <a:pt x="957" y="1584"/>
                    </a:lnTo>
                    <a:lnTo>
                      <a:pt x="1120" y="1557"/>
                    </a:lnTo>
                    <a:lnTo>
                      <a:pt x="1257" y="1475"/>
                    </a:lnTo>
                    <a:lnTo>
                      <a:pt x="1366" y="1366"/>
                    </a:lnTo>
                    <a:lnTo>
                      <a:pt x="1475" y="1256"/>
                    </a:lnTo>
                    <a:lnTo>
                      <a:pt x="1557" y="1120"/>
                    </a:lnTo>
                    <a:lnTo>
                      <a:pt x="1585" y="956"/>
                    </a:lnTo>
                    <a:lnTo>
                      <a:pt x="1612" y="792"/>
                    </a:lnTo>
                    <a:lnTo>
                      <a:pt x="1585" y="628"/>
                    </a:lnTo>
                    <a:lnTo>
                      <a:pt x="1557" y="492"/>
                    </a:lnTo>
                    <a:lnTo>
                      <a:pt x="1475" y="355"/>
                    </a:lnTo>
                    <a:lnTo>
                      <a:pt x="1366" y="219"/>
                    </a:lnTo>
                    <a:lnTo>
                      <a:pt x="1257" y="137"/>
                    </a:lnTo>
                    <a:lnTo>
                      <a:pt x="1120" y="55"/>
                    </a:lnTo>
                    <a:lnTo>
                      <a:pt x="9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1907850" y="3472075"/>
                <a:ext cx="41000" cy="40300"/>
              </a:xfrm>
              <a:custGeom>
                <a:avLst/>
                <a:gdLst/>
                <a:ahLst/>
                <a:cxnLst/>
                <a:rect l="l" t="t" r="r" b="b"/>
                <a:pathLst>
                  <a:path w="1640"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39"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1832750" y="3472075"/>
                <a:ext cx="40300" cy="40300"/>
              </a:xfrm>
              <a:custGeom>
                <a:avLst/>
                <a:gdLst/>
                <a:ahLst/>
                <a:cxnLst/>
                <a:rect l="l" t="t" r="r" b="b"/>
                <a:pathLst>
                  <a:path w="1612"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12"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9"/>
            <p:cNvSpPr/>
            <p:nvPr/>
          </p:nvSpPr>
          <p:spPr>
            <a:xfrm>
              <a:off x="3603000" y="3472075"/>
              <a:ext cx="40300" cy="40300"/>
            </a:xfrm>
            <a:custGeom>
              <a:avLst/>
              <a:gdLst/>
              <a:ahLst/>
              <a:cxnLst/>
              <a:rect l="l" t="t" r="r" b="b"/>
              <a:pathLst>
                <a:path w="1612" h="1612" extrusionOk="0">
                  <a:moveTo>
                    <a:pt x="792" y="0"/>
                  </a:moveTo>
                  <a:lnTo>
                    <a:pt x="628" y="28"/>
                  </a:lnTo>
                  <a:lnTo>
                    <a:pt x="492" y="55"/>
                  </a:lnTo>
                  <a:lnTo>
                    <a:pt x="355" y="137"/>
                  </a:lnTo>
                  <a:lnTo>
                    <a:pt x="219" y="246"/>
                  </a:lnTo>
                  <a:lnTo>
                    <a:pt x="137" y="355"/>
                  </a:lnTo>
                  <a:lnTo>
                    <a:pt x="55" y="492"/>
                  </a:lnTo>
                  <a:lnTo>
                    <a:pt x="0" y="656"/>
                  </a:lnTo>
                  <a:lnTo>
                    <a:pt x="0" y="819"/>
                  </a:lnTo>
                  <a:lnTo>
                    <a:pt x="0" y="983"/>
                  </a:lnTo>
                  <a:lnTo>
                    <a:pt x="55" y="1120"/>
                  </a:lnTo>
                  <a:lnTo>
                    <a:pt x="137" y="1256"/>
                  </a:lnTo>
                  <a:lnTo>
                    <a:pt x="219" y="1393"/>
                  </a:lnTo>
                  <a:lnTo>
                    <a:pt x="355" y="1475"/>
                  </a:lnTo>
                  <a:lnTo>
                    <a:pt x="492" y="1557"/>
                  </a:lnTo>
                  <a:lnTo>
                    <a:pt x="628" y="1611"/>
                  </a:lnTo>
                  <a:lnTo>
                    <a:pt x="956" y="1611"/>
                  </a:lnTo>
                  <a:lnTo>
                    <a:pt x="1120" y="1557"/>
                  </a:lnTo>
                  <a:lnTo>
                    <a:pt x="1256" y="1475"/>
                  </a:lnTo>
                  <a:lnTo>
                    <a:pt x="1366" y="1393"/>
                  </a:lnTo>
                  <a:lnTo>
                    <a:pt x="1475" y="1256"/>
                  </a:lnTo>
                  <a:lnTo>
                    <a:pt x="1557" y="1120"/>
                  </a:lnTo>
                  <a:lnTo>
                    <a:pt x="1611" y="983"/>
                  </a:lnTo>
                  <a:lnTo>
                    <a:pt x="1611" y="819"/>
                  </a:lnTo>
                  <a:lnTo>
                    <a:pt x="1611" y="656"/>
                  </a:lnTo>
                  <a:lnTo>
                    <a:pt x="1557" y="492"/>
                  </a:lnTo>
                  <a:lnTo>
                    <a:pt x="1475" y="355"/>
                  </a:lnTo>
                  <a:lnTo>
                    <a:pt x="1366" y="246"/>
                  </a:lnTo>
                  <a:lnTo>
                    <a:pt x="1256" y="137"/>
                  </a:lnTo>
                  <a:lnTo>
                    <a:pt x="1120" y="55"/>
                  </a:lnTo>
                  <a:lnTo>
                    <a:pt x="956" y="28"/>
                  </a:lnTo>
                  <a:lnTo>
                    <a:pt x="792" y="0"/>
                  </a:lnTo>
                  <a:close/>
                </a:path>
              </a:pathLst>
            </a:custGeom>
            <a:solidFill>
              <a:srgbClr val="C9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 name="Google Shape;534;p19"/>
            <p:cNvGrpSpPr/>
            <p:nvPr/>
          </p:nvGrpSpPr>
          <p:grpSpPr>
            <a:xfrm>
              <a:off x="1497575" y="4444825"/>
              <a:ext cx="350250" cy="150900"/>
              <a:chOff x="2636975" y="3650250"/>
              <a:chExt cx="350250" cy="150900"/>
            </a:xfrm>
          </p:grpSpPr>
          <p:sp>
            <p:nvSpPr>
              <p:cNvPr id="535" name="Google Shape;535;p19"/>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19"/>
            <p:cNvGrpSpPr/>
            <p:nvPr/>
          </p:nvGrpSpPr>
          <p:grpSpPr>
            <a:xfrm rot="10800000">
              <a:off x="7165144" y="-555992"/>
              <a:ext cx="2563550" cy="2564225"/>
              <a:chOff x="1626975" y="2500225"/>
              <a:chExt cx="2563550" cy="2564225"/>
            </a:xfrm>
          </p:grpSpPr>
          <p:sp>
            <p:nvSpPr>
              <p:cNvPr id="544" name="Google Shape;544;p19"/>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19"/>
            <p:cNvGrpSpPr/>
            <p:nvPr/>
          </p:nvGrpSpPr>
          <p:grpSpPr>
            <a:xfrm flipH="1">
              <a:off x="8397281" y="3882714"/>
              <a:ext cx="406225" cy="684075"/>
              <a:chOff x="1398700" y="2554025"/>
              <a:chExt cx="406225" cy="684075"/>
            </a:xfrm>
          </p:grpSpPr>
          <p:sp>
            <p:nvSpPr>
              <p:cNvPr id="549" name="Google Shape;549;p19"/>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9"/>
            <p:cNvGrpSpPr/>
            <p:nvPr/>
          </p:nvGrpSpPr>
          <p:grpSpPr>
            <a:xfrm rot="10800000">
              <a:off x="5707319" y="355246"/>
              <a:ext cx="1770250" cy="40300"/>
              <a:chOff x="2257875" y="5824913"/>
              <a:chExt cx="1770250" cy="40300"/>
            </a:xfrm>
          </p:grpSpPr>
          <p:sp>
            <p:nvSpPr>
              <p:cNvPr id="554" name="Google Shape;554;p19"/>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19"/>
            <p:cNvGrpSpPr/>
            <p:nvPr/>
          </p:nvGrpSpPr>
          <p:grpSpPr>
            <a:xfrm>
              <a:off x="392963" y="725850"/>
              <a:ext cx="350250" cy="150900"/>
              <a:chOff x="2636975" y="3650250"/>
              <a:chExt cx="350250" cy="150900"/>
            </a:xfrm>
          </p:grpSpPr>
          <p:sp>
            <p:nvSpPr>
              <p:cNvPr id="560" name="Google Shape;560;p19"/>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19"/>
            <p:cNvSpPr/>
            <p:nvPr/>
          </p:nvSpPr>
          <p:spPr>
            <a:xfrm>
              <a:off x="-1944975" y="355250"/>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TITLE_ONLY_1_1_1_2">
    <p:bg>
      <p:bgPr>
        <a:blipFill>
          <a:blip r:embed="rId2">
            <a:alphaModFix/>
          </a:blip>
          <a:stretch>
            <a:fillRect/>
          </a:stretch>
        </a:blipFill>
        <a:effectLst/>
      </p:bgPr>
    </p:bg>
    <p:spTree>
      <p:nvGrpSpPr>
        <p:cNvPr id="1" name="Shape 569"/>
        <p:cNvGrpSpPr/>
        <p:nvPr/>
      </p:nvGrpSpPr>
      <p:grpSpPr>
        <a:xfrm>
          <a:off x="0" y="0"/>
          <a:ext cx="0" cy="0"/>
          <a:chOff x="0" y="0"/>
          <a:chExt cx="0" cy="0"/>
        </a:xfrm>
      </p:grpSpPr>
      <p:sp>
        <p:nvSpPr>
          <p:cNvPr id="570" name="Google Shape;570;p20"/>
          <p:cNvSpPr txBox="1">
            <a:spLocks noGrp="1"/>
          </p:cNvSpPr>
          <p:nvPr>
            <p:ph type="title"/>
          </p:nvPr>
        </p:nvSpPr>
        <p:spPr>
          <a:xfrm>
            <a:off x="713225" y="448050"/>
            <a:ext cx="771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Montserrat ExtraBold"/>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1" name="Google Shape;571;p20"/>
          <p:cNvSpPr txBox="1">
            <a:spLocks noGrp="1"/>
          </p:cNvSpPr>
          <p:nvPr>
            <p:ph type="subTitle" idx="1"/>
          </p:nvPr>
        </p:nvSpPr>
        <p:spPr>
          <a:xfrm>
            <a:off x="5698675" y="2618225"/>
            <a:ext cx="2732100" cy="137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572" name="Google Shape;572;p20"/>
          <p:cNvGrpSpPr/>
          <p:nvPr/>
        </p:nvGrpSpPr>
        <p:grpSpPr>
          <a:xfrm>
            <a:off x="-771662" y="-1617225"/>
            <a:ext cx="10118363" cy="8171275"/>
            <a:chOff x="-771662" y="-1617225"/>
            <a:chExt cx="10118363" cy="8171275"/>
          </a:xfrm>
        </p:grpSpPr>
        <p:grpSp>
          <p:nvGrpSpPr>
            <p:cNvPr id="573" name="Google Shape;573;p20"/>
            <p:cNvGrpSpPr/>
            <p:nvPr/>
          </p:nvGrpSpPr>
          <p:grpSpPr>
            <a:xfrm rot="10800000">
              <a:off x="8243800" y="392361"/>
              <a:ext cx="406225" cy="684075"/>
              <a:chOff x="1398700" y="2554025"/>
              <a:chExt cx="406225" cy="684075"/>
            </a:xfrm>
          </p:grpSpPr>
          <p:sp>
            <p:nvSpPr>
              <p:cNvPr id="574" name="Google Shape;574;p20"/>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20"/>
            <p:cNvSpPr/>
            <p:nvPr/>
          </p:nvSpPr>
          <p:spPr>
            <a:xfrm flipH="1">
              <a:off x="6654745" y="-1060493"/>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20"/>
            <p:cNvGrpSpPr/>
            <p:nvPr/>
          </p:nvGrpSpPr>
          <p:grpSpPr>
            <a:xfrm flipH="1">
              <a:off x="6440950" y="1560229"/>
              <a:ext cx="1770250" cy="40300"/>
              <a:chOff x="2257875" y="5824913"/>
              <a:chExt cx="1770250" cy="40300"/>
            </a:xfrm>
          </p:grpSpPr>
          <p:sp>
            <p:nvSpPr>
              <p:cNvPr id="580" name="Google Shape;580;p20"/>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0"/>
            <p:cNvGrpSpPr/>
            <p:nvPr/>
          </p:nvGrpSpPr>
          <p:grpSpPr>
            <a:xfrm rot="10800000">
              <a:off x="-771662" y="-374512"/>
              <a:ext cx="2563550" cy="2564225"/>
              <a:chOff x="1626975" y="2500225"/>
              <a:chExt cx="2563550" cy="2564225"/>
            </a:xfrm>
          </p:grpSpPr>
          <p:sp>
            <p:nvSpPr>
              <p:cNvPr id="586" name="Google Shape;586;p20"/>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20"/>
            <p:cNvGrpSpPr/>
            <p:nvPr/>
          </p:nvGrpSpPr>
          <p:grpSpPr>
            <a:xfrm rot="10800000">
              <a:off x="6782475" y="-1617225"/>
              <a:ext cx="2564225" cy="2564225"/>
              <a:chOff x="6656000" y="-739687"/>
              <a:chExt cx="2564225" cy="2564225"/>
            </a:xfrm>
          </p:grpSpPr>
          <p:sp>
            <p:nvSpPr>
              <p:cNvPr id="591" name="Google Shape;591;p20"/>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0"/>
            <p:cNvGrpSpPr/>
            <p:nvPr/>
          </p:nvGrpSpPr>
          <p:grpSpPr>
            <a:xfrm rot="10800000">
              <a:off x="8446913" y="4317075"/>
              <a:ext cx="266275" cy="167950"/>
              <a:chOff x="3924250" y="4741138"/>
              <a:chExt cx="266275" cy="167950"/>
            </a:xfrm>
          </p:grpSpPr>
          <p:sp>
            <p:nvSpPr>
              <p:cNvPr id="594" name="Google Shape;594;p20"/>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20"/>
            <p:cNvSpPr/>
            <p:nvPr/>
          </p:nvSpPr>
          <p:spPr>
            <a:xfrm rot="10800000">
              <a:off x="-354925" y="4317075"/>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0"/>
            <p:cNvSpPr/>
            <p:nvPr/>
          </p:nvSpPr>
          <p:spPr>
            <a:xfrm rot="10800000">
              <a:off x="6043963" y="398982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 name="Google Shape;598;p20"/>
            <p:cNvGrpSpPr/>
            <p:nvPr/>
          </p:nvGrpSpPr>
          <p:grpSpPr>
            <a:xfrm rot="10800000">
              <a:off x="306988" y="4059013"/>
              <a:ext cx="406225" cy="684075"/>
              <a:chOff x="1398700" y="2554025"/>
              <a:chExt cx="406225" cy="684075"/>
            </a:xfrm>
          </p:grpSpPr>
          <p:sp>
            <p:nvSpPr>
              <p:cNvPr id="599" name="Google Shape;599;p20"/>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5_1_2">
    <p:bg>
      <p:bgPr>
        <a:blipFill>
          <a:blip r:embed="rId2">
            <a:alphaModFix/>
          </a:blip>
          <a:stretch>
            <a:fillRect/>
          </a:stretch>
        </a:blipFill>
        <a:effectLst/>
      </p:bgPr>
    </p:bg>
    <p:spTree>
      <p:nvGrpSpPr>
        <p:cNvPr id="1" name="Shape 603"/>
        <p:cNvGrpSpPr/>
        <p:nvPr/>
      </p:nvGrpSpPr>
      <p:grpSpPr>
        <a:xfrm>
          <a:off x="0" y="0"/>
          <a:ext cx="0" cy="0"/>
          <a:chOff x="0" y="0"/>
          <a:chExt cx="0" cy="0"/>
        </a:xfrm>
      </p:grpSpPr>
      <p:sp>
        <p:nvSpPr>
          <p:cNvPr id="604" name="Google Shape;604;p21"/>
          <p:cNvSpPr txBox="1">
            <a:spLocks noGrp="1"/>
          </p:cNvSpPr>
          <p:nvPr>
            <p:ph type="title"/>
          </p:nvPr>
        </p:nvSpPr>
        <p:spPr>
          <a:xfrm>
            <a:off x="579600" y="448050"/>
            <a:ext cx="7984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ExtraBold"/>
              <a:buNone/>
              <a:defRPr/>
            </a:lvl1pPr>
            <a:lvl2pPr lvl="1"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a:endParaRPr/>
          </a:p>
        </p:txBody>
      </p:sp>
      <p:sp>
        <p:nvSpPr>
          <p:cNvPr id="605" name="Google Shape;605;p21"/>
          <p:cNvSpPr txBox="1">
            <a:spLocks noGrp="1"/>
          </p:cNvSpPr>
          <p:nvPr>
            <p:ph type="subTitle" idx="1"/>
          </p:nvPr>
        </p:nvSpPr>
        <p:spPr>
          <a:xfrm>
            <a:off x="1212425" y="3572627"/>
            <a:ext cx="16440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b="1"/>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06" name="Google Shape;606;p21"/>
          <p:cNvSpPr txBox="1">
            <a:spLocks noGrp="1"/>
          </p:cNvSpPr>
          <p:nvPr>
            <p:ph type="subTitle" idx="2"/>
          </p:nvPr>
        </p:nvSpPr>
        <p:spPr>
          <a:xfrm>
            <a:off x="3750104" y="3572624"/>
            <a:ext cx="16440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b="1"/>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07" name="Google Shape;607;p21"/>
          <p:cNvSpPr txBox="1">
            <a:spLocks noGrp="1"/>
          </p:cNvSpPr>
          <p:nvPr>
            <p:ph type="subTitle" idx="3"/>
          </p:nvPr>
        </p:nvSpPr>
        <p:spPr>
          <a:xfrm>
            <a:off x="6287575" y="3572624"/>
            <a:ext cx="16440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b="1"/>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08" name="Google Shape;608;p21"/>
          <p:cNvSpPr txBox="1">
            <a:spLocks noGrp="1"/>
          </p:cNvSpPr>
          <p:nvPr>
            <p:ph type="subTitle" idx="4"/>
          </p:nvPr>
        </p:nvSpPr>
        <p:spPr>
          <a:xfrm>
            <a:off x="1212425" y="1741650"/>
            <a:ext cx="16440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b="1"/>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09" name="Google Shape;609;p21"/>
          <p:cNvSpPr txBox="1">
            <a:spLocks noGrp="1"/>
          </p:cNvSpPr>
          <p:nvPr>
            <p:ph type="subTitle" idx="5"/>
          </p:nvPr>
        </p:nvSpPr>
        <p:spPr>
          <a:xfrm>
            <a:off x="3750000" y="1741650"/>
            <a:ext cx="16440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b="1"/>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10" name="Google Shape;610;p21"/>
          <p:cNvSpPr txBox="1">
            <a:spLocks noGrp="1"/>
          </p:cNvSpPr>
          <p:nvPr>
            <p:ph type="subTitle" idx="6"/>
          </p:nvPr>
        </p:nvSpPr>
        <p:spPr>
          <a:xfrm>
            <a:off x="6287575" y="1741650"/>
            <a:ext cx="1644000" cy="423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Font typeface="Montserrat SemiBold"/>
              <a:buNone/>
              <a:defRPr b="1"/>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611" name="Google Shape;611;p21"/>
          <p:cNvSpPr txBox="1">
            <a:spLocks noGrp="1"/>
          </p:cNvSpPr>
          <p:nvPr>
            <p:ph type="subTitle" idx="7"/>
          </p:nvPr>
        </p:nvSpPr>
        <p:spPr>
          <a:xfrm>
            <a:off x="1212850" y="2164923"/>
            <a:ext cx="16434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12" name="Google Shape;612;p21"/>
          <p:cNvSpPr txBox="1">
            <a:spLocks noGrp="1"/>
          </p:cNvSpPr>
          <p:nvPr>
            <p:ph type="subTitle" idx="8"/>
          </p:nvPr>
        </p:nvSpPr>
        <p:spPr>
          <a:xfrm>
            <a:off x="3750520" y="2164925"/>
            <a:ext cx="1643400" cy="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13" name="Google Shape;613;p21"/>
          <p:cNvSpPr txBox="1">
            <a:spLocks noGrp="1"/>
          </p:cNvSpPr>
          <p:nvPr>
            <p:ph type="subTitle" idx="9"/>
          </p:nvPr>
        </p:nvSpPr>
        <p:spPr>
          <a:xfrm>
            <a:off x="6287991" y="2164925"/>
            <a:ext cx="1643100" cy="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14" name="Google Shape;614;p21"/>
          <p:cNvSpPr txBox="1">
            <a:spLocks noGrp="1"/>
          </p:cNvSpPr>
          <p:nvPr>
            <p:ph type="subTitle" idx="13"/>
          </p:nvPr>
        </p:nvSpPr>
        <p:spPr>
          <a:xfrm>
            <a:off x="1212841" y="3992200"/>
            <a:ext cx="1643400" cy="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15" name="Google Shape;615;p21"/>
          <p:cNvSpPr txBox="1">
            <a:spLocks noGrp="1"/>
          </p:cNvSpPr>
          <p:nvPr>
            <p:ph type="subTitle" idx="14"/>
          </p:nvPr>
        </p:nvSpPr>
        <p:spPr>
          <a:xfrm>
            <a:off x="3750520" y="3992197"/>
            <a:ext cx="1643400" cy="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16" name="Google Shape;616;p21"/>
          <p:cNvSpPr txBox="1">
            <a:spLocks noGrp="1"/>
          </p:cNvSpPr>
          <p:nvPr>
            <p:ph type="subTitle" idx="15"/>
          </p:nvPr>
        </p:nvSpPr>
        <p:spPr>
          <a:xfrm>
            <a:off x="6287991" y="3992197"/>
            <a:ext cx="1643100" cy="6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617" name="Google Shape;617;p21"/>
          <p:cNvGrpSpPr/>
          <p:nvPr/>
        </p:nvGrpSpPr>
        <p:grpSpPr>
          <a:xfrm>
            <a:off x="-1944975" y="-1279893"/>
            <a:ext cx="12724538" cy="6975255"/>
            <a:chOff x="-1944975" y="-1279893"/>
            <a:chExt cx="12724538" cy="6975255"/>
          </a:xfrm>
        </p:grpSpPr>
        <p:sp>
          <p:nvSpPr>
            <p:cNvPr id="618" name="Google Shape;618;p21"/>
            <p:cNvSpPr/>
            <p:nvPr/>
          </p:nvSpPr>
          <p:spPr>
            <a:xfrm>
              <a:off x="-1136325" y="3131138"/>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551225" y="3752650"/>
              <a:ext cx="944200" cy="944200"/>
            </a:xfrm>
            <a:custGeom>
              <a:avLst/>
              <a:gdLst/>
              <a:ahLst/>
              <a:cxnLst/>
              <a:rect l="l" t="t" r="r" b="b"/>
              <a:pathLst>
                <a:path w="37768" h="37768" fill="none" extrusionOk="0">
                  <a:moveTo>
                    <a:pt x="37767" y="1"/>
                  </a:moveTo>
                  <a:lnTo>
                    <a:pt x="0" y="37767"/>
                  </a:lnTo>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 name="Google Shape;620;p21"/>
            <p:cNvGrpSpPr/>
            <p:nvPr/>
          </p:nvGrpSpPr>
          <p:grpSpPr>
            <a:xfrm>
              <a:off x="362900" y="3463200"/>
              <a:ext cx="1585950" cy="49175"/>
              <a:chOff x="362900" y="3463200"/>
              <a:chExt cx="1585950" cy="49175"/>
            </a:xfrm>
          </p:grpSpPr>
          <p:sp>
            <p:nvSpPr>
              <p:cNvPr id="621" name="Google Shape;621;p21"/>
              <p:cNvSpPr/>
              <p:nvPr/>
            </p:nvSpPr>
            <p:spPr>
              <a:xfrm>
                <a:off x="362900" y="3463200"/>
                <a:ext cx="41000" cy="40300"/>
              </a:xfrm>
              <a:custGeom>
                <a:avLst/>
                <a:gdLst/>
                <a:ahLst/>
                <a:cxnLst/>
                <a:rect l="l" t="t" r="r" b="b"/>
                <a:pathLst>
                  <a:path w="1640" h="1612" extrusionOk="0">
                    <a:moveTo>
                      <a:pt x="656" y="0"/>
                    </a:moveTo>
                    <a:lnTo>
                      <a:pt x="520" y="55"/>
                    </a:lnTo>
                    <a:lnTo>
                      <a:pt x="356" y="137"/>
                    </a:lnTo>
                    <a:lnTo>
                      <a:pt x="247" y="219"/>
                    </a:lnTo>
                    <a:lnTo>
                      <a:pt x="137" y="355"/>
                    </a:lnTo>
                    <a:lnTo>
                      <a:pt x="83" y="492"/>
                    </a:lnTo>
                    <a:lnTo>
                      <a:pt x="28" y="628"/>
                    </a:lnTo>
                    <a:lnTo>
                      <a:pt x="1" y="792"/>
                    </a:lnTo>
                    <a:lnTo>
                      <a:pt x="28" y="956"/>
                    </a:lnTo>
                    <a:lnTo>
                      <a:pt x="83" y="1120"/>
                    </a:lnTo>
                    <a:lnTo>
                      <a:pt x="137" y="1256"/>
                    </a:lnTo>
                    <a:lnTo>
                      <a:pt x="247" y="1366"/>
                    </a:lnTo>
                    <a:lnTo>
                      <a:pt x="356" y="1475"/>
                    </a:lnTo>
                    <a:lnTo>
                      <a:pt x="520" y="1557"/>
                    </a:lnTo>
                    <a:lnTo>
                      <a:pt x="656" y="1584"/>
                    </a:lnTo>
                    <a:lnTo>
                      <a:pt x="820" y="1611"/>
                    </a:lnTo>
                    <a:lnTo>
                      <a:pt x="984" y="1584"/>
                    </a:lnTo>
                    <a:lnTo>
                      <a:pt x="1148" y="1557"/>
                    </a:lnTo>
                    <a:lnTo>
                      <a:pt x="1284" y="1475"/>
                    </a:lnTo>
                    <a:lnTo>
                      <a:pt x="1393" y="1366"/>
                    </a:lnTo>
                    <a:lnTo>
                      <a:pt x="1503" y="1256"/>
                    </a:lnTo>
                    <a:lnTo>
                      <a:pt x="1557" y="1120"/>
                    </a:lnTo>
                    <a:lnTo>
                      <a:pt x="1612" y="956"/>
                    </a:lnTo>
                    <a:lnTo>
                      <a:pt x="1639" y="792"/>
                    </a:lnTo>
                    <a:lnTo>
                      <a:pt x="1612" y="628"/>
                    </a:lnTo>
                    <a:lnTo>
                      <a:pt x="1557"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438000" y="3463200"/>
                <a:ext cx="41000" cy="40300"/>
              </a:xfrm>
              <a:custGeom>
                <a:avLst/>
                <a:gdLst/>
                <a:ahLst/>
                <a:cxnLst/>
                <a:rect l="l" t="t" r="r" b="b"/>
                <a:pathLst>
                  <a:path w="1640" h="1612" extrusionOk="0">
                    <a:moveTo>
                      <a:pt x="656" y="0"/>
                    </a:moveTo>
                    <a:lnTo>
                      <a:pt x="519" y="55"/>
                    </a:lnTo>
                    <a:lnTo>
                      <a:pt x="383" y="137"/>
                    </a:lnTo>
                    <a:lnTo>
                      <a:pt x="246" y="219"/>
                    </a:lnTo>
                    <a:lnTo>
                      <a:pt x="164" y="355"/>
                    </a:lnTo>
                    <a:lnTo>
                      <a:pt x="83" y="492"/>
                    </a:lnTo>
                    <a:lnTo>
                      <a:pt x="28" y="628"/>
                    </a:lnTo>
                    <a:lnTo>
                      <a:pt x="1" y="792"/>
                    </a:lnTo>
                    <a:lnTo>
                      <a:pt x="28" y="956"/>
                    </a:lnTo>
                    <a:lnTo>
                      <a:pt x="83" y="1120"/>
                    </a:lnTo>
                    <a:lnTo>
                      <a:pt x="164" y="1256"/>
                    </a:lnTo>
                    <a:lnTo>
                      <a:pt x="246" y="1366"/>
                    </a:lnTo>
                    <a:lnTo>
                      <a:pt x="383" y="1475"/>
                    </a:lnTo>
                    <a:lnTo>
                      <a:pt x="519" y="1557"/>
                    </a:lnTo>
                    <a:lnTo>
                      <a:pt x="656" y="1584"/>
                    </a:lnTo>
                    <a:lnTo>
                      <a:pt x="820" y="1611"/>
                    </a:lnTo>
                    <a:lnTo>
                      <a:pt x="984" y="1584"/>
                    </a:lnTo>
                    <a:lnTo>
                      <a:pt x="1148" y="1557"/>
                    </a:lnTo>
                    <a:lnTo>
                      <a:pt x="1284" y="1475"/>
                    </a:lnTo>
                    <a:lnTo>
                      <a:pt x="1393" y="1366"/>
                    </a:lnTo>
                    <a:lnTo>
                      <a:pt x="1503" y="1256"/>
                    </a:lnTo>
                    <a:lnTo>
                      <a:pt x="1584" y="1120"/>
                    </a:lnTo>
                    <a:lnTo>
                      <a:pt x="1612" y="956"/>
                    </a:lnTo>
                    <a:lnTo>
                      <a:pt x="1639" y="792"/>
                    </a:lnTo>
                    <a:lnTo>
                      <a:pt x="1612" y="628"/>
                    </a:lnTo>
                    <a:lnTo>
                      <a:pt x="1584"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810750" y="3463200"/>
                <a:ext cx="40300" cy="40300"/>
              </a:xfrm>
              <a:custGeom>
                <a:avLst/>
                <a:gdLst/>
                <a:ahLst/>
                <a:cxnLst/>
                <a:rect l="l" t="t" r="r" b="b"/>
                <a:pathLst>
                  <a:path w="1612" h="1612" extrusionOk="0">
                    <a:moveTo>
                      <a:pt x="629" y="0"/>
                    </a:moveTo>
                    <a:lnTo>
                      <a:pt x="492" y="55"/>
                    </a:lnTo>
                    <a:lnTo>
                      <a:pt x="356" y="137"/>
                    </a:lnTo>
                    <a:lnTo>
                      <a:pt x="219" y="219"/>
                    </a:lnTo>
                    <a:lnTo>
                      <a:pt x="137" y="355"/>
                    </a:lnTo>
                    <a:lnTo>
                      <a:pt x="55" y="492"/>
                    </a:lnTo>
                    <a:lnTo>
                      <a:pt x="1" y="628"/>
                    </a:lnTo>
                    <a:lnTo>
                      <a:pt x="1" y="792"/>
                    </a:lnTo>
                    <a:lnTo>
                      <a:pt x="1" y="956"/>
                    </a:lnTo>
                    <a:lnTo>
                      <a:pt x="55" y="1120"/>
                    </a:lnTo>
                    <a:lnTo>
                      <a:pt x="137" y="1256"/>
                    </a:lnTo>
                    <a:lnTo>
                      <a:pt x="219" y="1366"/>
                    </a:lnTo>
                    <a:lnTo>
                      <a:pt x="356" y="1475"/>
                    </a:lnTo>
                    <a:lnTo>
                      <a:pt x="492" y="1557"/>
                    </a:lnTo>
                    <a:lnTo>
                      <a:pt x="629" y="1584"/>
                    </a:lnTo>
                    <a:lnTo>
                      <a:pt x="793" y="1611"/>
                    </a:lnTo>
                    <a:lnTo>
                      <a:pt x="957" y="1584"/>
                    </a:lnTo>
                    <a:lnTo>
                      <a:pt x="1120" y="1557"/>
                    </a:lnTo>
                    <a:lnTo>
                      <a:pt x="1257" y="1475"/>
                    </a:lnTo>
                    <a:lnTo>
                      <a:pt x="1366" y="1366"/>
                    </a:lnTo>
                    <a:lnTo>
                      <a:pt x="1475" y="1256"/>
                    </a:lnTo>
                    <a:lnTo>
                      <a:pt x="1557" y="1120"/>
                    </a:lnTo>
                    <a:lnTo>
                      <a:pt x="1585" y="956"/>
                    </a:lnTo>
                    <a:lnTo>
                      <a:pt x="1612" y="792"/>
                    </a:lnTo>
                    <a:lnTo>
                      <a:pt x="1585" y="628"/>
                    </a:lnTo>
                    <a:lnTo>
                      <a:pt x="1557" y="492"/>
                    </a:lnTo>
                    <a:lnTo>
                      <a:pt x="1475" y="355"/>
                    </a:lnTo>
                    <a:lnTo>
                      <a:pt x="1366" y="219"/>
                    </a:lnTo>
                    <a:lnTo>
                      <a:pt x="1257" y="137"/>
                    </a:lnTo>
                    <a:lnTo>
                      <a:pt x="1120" y="55"/>
                    </a:lnTo>
                    <a:lnTo>
                      <a:pt x="9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1907850" y="3472075"/>
                <a:ext cx="41000" cy="40300"/>
              </a:xfrm>
              <a:custGeom>
                <a:avLst/>
                <a:gdLst/>
                <a:ahLst/>
                <a:cxnLst/>
                <a:rect l="l" t="t" r="r" b="b"/>
                <a:pathLst>
                  <a:path w="1640"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39"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1"/>
              <p:cNvSpPr/>
              <p:nvPr/>
            </p:nvSpPr>
            <p:spPr>
              <a:xfrm>
                <a:off x="1832750" y="3472075"/>
                <a:ext cx="40300" cy="40300"/>
              </a:xfrm>
              <a:custGeom>
                <a:avLst/>
                <a:gdLst/>
                <a:ahLst/>
                <a:cxnLst/>
                <a:rect l="l" t="t" r="r" b="b"/>
                <a:pathLst>
                  <a:path w="1612"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12"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6" name="Google Shape;626;p21"/>
            <p:cNvSpPr/>
            <p:nvPr/>
          </p:nvSpPr>
          <p:spPr>
            <a:xfrm>
              <a:off x="3603000" y="3472075"/>
              <a:ext cx="40300" cy="40300"/>
            </a:xfrm>
            <a:custGeom>
              <a:avLst/>
              <a:gdLst/>
              <a:ahLst/>
              <a:cxnLst/>
              <a:rect l="l" t="t" r="r" b="b"/>
              <a:pathLst>
                <a:path w="1612" h="1612" extrusionOk="0">
                  <a:moveTo>
                    <a:pt x="792" y="0"/>
                  </a:moveTo>
                  <a:lnTo>
                    <a:pt x="628" y="28"/>
                  </a:lnTo>
                  <a:lnTo>
                    <a:pt x="492" y="55"/>
                  </a:lnTo>
                  <a:lnTo>
                    <a:pt x="355" y="137"/>
                  </a:lnTo>
                  <a:lnTo>
                    <a:pt x="219" y="246"/>
                  </a:lnTo>
                  <a:lnTo>
                    <a:pt x="137" y="355"/>
                  </a:lnTo>
                  <a:lnTo>
                    <a:pt x="55" y="492"/>
                  </a:lnTo>
                  <a:lnTo>
                    <a:pt x="0" y="656"/>
                  </a:lnTo>
                  <a:lnTo>
                    <a:pt x="0" y="819"/>
                  </a:lnTo>
                  <a:lnTo>
                    <a:pt x="0" y="983"/>
                  </a:lnTo>
                  <a:lnTo>
                    <a:pt x="55" y="1120"/>
                  </a:lnTo>
                  <a:lnTo>
                    <a:pt x="137" y="1256"/>
                  </a:lnTo>
                  <a:lnTo>
                    <a:pt x="219" y="1393"/>
                  </a:lnTo>
                  <a:lnTo>
                    <a:pt x="355" y="1475"/>
                  </a:lnTo>
                  <a:lnTo>
                    <a:pt x="492" y="1557"/>
                  </a:lnTo>
                  <a:lnTo>
                    <a:pt x="628" y="1611"/>
                  </a:lnTo>
                  <a:lnTo>
                    <a:pt x="956" y="1611"/>
                  </a:lnTo>
                  <a:lnTo>
                    <a:pt x="1120" y="1557"/>
                  </a:lnTo>
                  <a:lnTo>
                    <a:pt x="1256" y="1475"/>
                  </a:lnTo>
                  <a:lnTo>
                    <a:pt x="1366" y="1393"/>
                  </a:lnTo>
                  <a:lnTo>
                    <a:pt x="1475" y="1256"/>
                  </a:lnTo>
                  <a:lnTo>
                    <a:pt x="1557" y="1120"/>
                  </a:lnTo>
                  <a:lnTo>
                    <a:pt x="1611" y="983"/>
                  </a:lnTo>
                  <a:lnTo>
                    <a:pt x="1611" y="819"/>
                  </a:lnTo>
                  <a:lnTo>
                    <a:pt x="1611" y="656"/>
                  </a:lnTo>
                  <a:lnTo>
                    <a:pt x="1557" y="492"/>
                  </a:lnTo>
                  <a:lnTo>
                    <a:pt x="1475" y="355"/>
                  </a:lnTo>
                  <a:lnTo>
                    <a:pt x="1366" y="246"/>
                  </a:lnTo>
                  <a:lnTo>
                    <a:pt x="1256" y="137"/>
                  </a:lnTo>
                  <a:lnTo>
                    <a:pt x="1120" y="55"/>
                  </a:lnTo>
                  <a:lnTo>
                    <a:pt x="956" y="28"/>
                  </a:lnTo>
                  <a:lnTo>
                    <a:pt x="792" y="0"/>
                  </a:lnTo>
                  <a:close/>
                </a:path>
              </a:pathLst>
            </a:custGeom>
            <a:solidFill>
              <a:srgbClr val="C9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21"/>
            <p:cNvGrpSpPr/>
            <p:nvPr/>
          </p:nvGrpSpPr>
          <p:grpSpPr>
            <a:xfrm>
              <a:off x="3027500" y="4696850"/>
              <a:ext cx="350250" cy="150900"/>
              <a:chOff x="2636975" y="3650250"/>
              <a:chExt cx="350250" cy="150900"/>
            </a:xfrm>
          </p:grpSpPr>
          <p:sp>
            <p:nvSpPr>
              <p:cNvPr id="628" name="Google Shape;628;p21"/>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1"/>
            <p:cNvGrpSpPr/>
            <p:nvPr/>
          </p:nvGrpSpPr>
          <p:grpSpPr>
            <a:xfrm rot="10800000">
              <a:off x="7855469" y="-822567"/>
              <a:ext cx="2563550" cy="2564225"/>
              <a:chOff x="1065000" y="3104500"/>
              <a:chExt cx="2563550" cy="2564225"/>
            </a:xfrm>
          </p:grpSpPr>
          <p:sp>
            <p:nvSpPr>
              <p:cNvPr id="637" name="Google Shape;637;p21"/>
              <p:cNvSpPr/>
              <p:nvPr/>
            </p:nvSpPr>
            <p:spPr>
              <a:xfrm>
                <a:off x="1065000" y="3104500"/>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21"/>
            <p:cNvGrpSpPr/>
            <p:nvPr/>
          </p:nvGrpSpPr>
          <p:grpSpPr>
            <a:xfrm flipH="1">
              <a:off x="8470281" y="3612577"/>
              <a:ext cx="406225" cy="684075"/>
              <a:chOff x="1398700" y="2554025"/>
              <a:chExt cx="406225" cy="684075"/>
            </a:xfrm>
          </p:grpSpPr>
          <p:sp>
            <p:nvSpPr>
              <p:cNvPr id="642" name="Google Shape;642;p21"/>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1"/>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21"/>
            <p:cNvSpPr/>
            <p:nvPr/>
          </p:nvSpPr>
          <p:spPr>
            <a:xfrm flipH="1">
              <a:off x="8470263" y="4408925"/>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rot="10800000">
              <a:off x="8564389" y="-1279893"/>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21"/>
            <p:cNvGrpSpPr/>
            <p:nvPr/>
          </p:nvGrpSpPr>
          <p:grpSpPr>
            <a:xfrm rot="10800000">
              <a:off x="5707319" y="355246"/>
              <a:ext cx="1770250" cy="40300"/>
              <a:chOff x="2257875" y="5824913"/>
              <a:chExt cx="1770250" cy="40300"/>
            </a:xfrm>
          </p:grpSpPr>
          <p:sp>
            <p:nvSpPr>
              <p:cNvPr id="649" name="Google Shape;649;p21"/>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1"/>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1"/>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1"/>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21"/>
            <p:cNvGrpSpPr/>
            <p:nvPr/>
          </p:nvGrpSpPr>
          <p:grpSpPr>
            <a:xfrm>
              <a:off x="392963" y="1059225"/>
              <a:ext cx="350250" cy="150900"/>
              <a:chOff x="2636975" y="3650250"/>
              <a:chExt cx="350250" cy="150900"/>
            </a:xfrm>
          </p:grpSpPr>
          <p:sp>
            <p:nvSpPr>
              <p:cNvPr id="655" name="Google Shape;655;p21"/>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1"/>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1"/>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1"/>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1"/>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1"/>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21"/>
            <p:cNvSpPr/>
            <p:nvPr/>
          </p:nvSpPr>
          <p:spPr>
            <a:xfrm>
              <a:off x="-1944975" y="355250"/>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7_1_1">
    <p:bg>
      <p:bgPr>
        <a:blipFill>
          <a:blip r:embed="rId2">
            <a:alphaModFix/>
          </a:blip>
          <a:stretch>
            <a:fillRect/>
          </a:stretch>
        </a:blipFill>
        <a:effectLst/>
      </p:bgPr>
    </p:bg>
    <p:spTree>
      <p:nvGrpSpPr>
        <p:cNvPr id="1" name="Shape 711"/>
        <p:cNvGrpSpPr/>
        <p:nvPr/>
      </p:nvGrpSpPr>
      <p:grpSpPr>
        <a:xfrm>
          <a:off x="0" y="0"/>
          <a:ext cx="0" cy="0"/>
          <a:chOff x="0" y="0"/>
          <a:chExt cx="0" cy="0"/>
        </a:xfrm>
      </p:grpSpPr>
      <p:grpSp>
        <p:nvGrpSpPr>
          <p:cNvPr id="712" name="Google Shape;712;p24"/>
          <p:cNvGrpSpPr/>
          <p:nvPr/>
        </p:nvGrpSpPr>
        <p:grpSpPr>
          <a:xfrm>
            <a:off x="-344794" y="-739687"/>
            <a:ext cx="9565019" cy="6266746"/>
            <a:chOff x="-344794" y="-739687"/>
            <a:chExt cx="9565019" cy="6266746"/>
          </a:xfrm>
        </p:grpSpPr>
        <p:grpSp>
          <p:nvGrpSpPr>
            <p:cNvPr id="713" name="Google Shape;713;p24"/>
            <p:cNvGrpSpPr/>
            <p:nvPr/>
          </p:nvGrpSpPr>
          <p:grpSpPr>
            <a:xfrm>
              <a:off x="6656000" y="-739687"/>
              <a:ext cx="2564225" cy="2564225"/>
              <a:chOff x="6656000" y="-739687"/>
              <a:chExt cx="2564225" cy="2564225"/>
            </a:xfrm>
          </p:grpSpPr>
          <p:sp>
            <p:nvSpPr>
              <p:cNvPr id="714" name="Google Shape;714;p24"/>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24"/>
            <p:cNvGrpSpPr/>
            <p:nvPr/>
          </p:nvGrpSpPr>
          <p:grpSpPr>
            <a:xfrm>
              <a:off x="6407500" y="261838"/>
              <a:ext cx="1770250" cy="865675"/>
              <a:chOff x="6407500" y="261838"/>
              <a:chExt cx="1770250" cy="865675"/>
            </a:xfrm>
          </p:grpSpPr>
          <p:sp>
            <p:nvSpPr>
              <p:cNvPr id="717" name="Google Shape;717;p24"/>
              <p:cNvSpPr/>
              <p:nvPr/>
            </p:nvSpPr>
            <p:spPr>
              <a:xfrm>
                <a:off x="8137450" y="10872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8062350" y="10872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7690275" y="10872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a:off x="6407500" y="10872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4"/>
              <p:cNvSpPr/>
              <p:nvPr/>
            </p:nvSpPr>
            <p:spPr>
              <a:xfrm>
                <a:off x="6482600" y="10872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4"/>
              <p:cNvSpPr/>
              <p:nvPr/>
            </p:nvSpPr>
            <p:spPr>
              <a:xfrm>
                <a:off x="7339375" y="26183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p:nvPr/>
            </p:nvSpPr>
            <p:spPr>
              <a:xfrm>
                <a:off x="7439725" y="26183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4"/>
              <p:cNvSpPr/>
              <p:nvPr/>
            </p:nvSpPr>
            <p:spPr>
              <a:xfrm>
                <a:off x="7539400" y="26183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4"/>
              <p:cNvSpPr/>
              <p:nvPr/>
            </p:nvSpPr>
            <p:spPr>
              <a:xfrm>
                <a:off x="7639750" y="26183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4"/>
              <p:cNvSpPr/>
              <p:nvPr/>
            </p:nvSpPr>
            <p:spPr>
              <a:xfrm>
                <a:off x="7339375" y="36218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4"/>
              <p:cNvSpPr/>
              <p:nvPr/>
            </p:nvSpPr>
            <p:spPr>
              <a:xfrm>
                <a:off x="7439725" y="36218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7539400" y="36218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7639750" y="36218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24"/>
            <p:cNvGrpSpPr/>
            <p:nvPr/>
          </p:nvGrpSpPr>
          <p:grpSpPr>
            <a:xfrm>
              <a:off x="6828638" y="684238"/>
              <a:ext cx="266275" cy="167950"/>
              <a:chOff x="3924250" y="4741138"/>
              <a:chExt cx="266275" cy="167950"/>
            </a:xfrm>
          </p:grpSpPr>
          <p:sp>
            <p:nvSpPr>
              <p:cNvPr id="731" name="Google Shape;731;p24"/>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4"/>
            <p:cNvGrpSpPr/>
            <p:nvPr/>
          </p:nvGrpSpPr>
          <p:grpSpPr>
            <a:xfrm>
              <a:off x="1626975" y="2500225"/>
              <a:ext cx="2563550" cy="2564225"/>
              <a:chOff x="1626975" y="2500225"/>
              <a:chExt cx="2563550" cy="2564225"/>
            </a:xfrm>
          </p:grpSpPr>
          <p:sp>
            <p:nvSpPr>
              <p:cNvPr id="734" name="Google Shape;734;p24"/>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4"/>
            <p:cNvGrpSpPr/>
            <p:nvPr/>
          </p:nvGrpSpPr>
          <p:grpSpPr>
            <a:xfrm>
              <a:off x="535775" y="2961600"/>
              <a:ext cx="406225" cy="684075"/>
              <a:chOff x="1398700" y="2554025"/>
              <a:chExt cx="406225" cy="684075"/>
            </a:xfrm>
          </p:grpSpPr>
          <p:sp>
            <p:nvSpPr>
              <p:cNvPr id="739" name="Google Shape;739;p24"/>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4"/>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4"/>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4"/>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24"/>
            <p:cNvGrpSpPr/>
            <p:nvPr/>
          </p:nvGrpSpPr>
          <p:grpSpPr>
            <a:xfrm>
              <a:off x="-53944" y="3311928"/>
              <a:ext cx="2215131" cy="2215131"/>
              <a:chOff x="-371675" y="3067700"/>
              <a:chExt cx="2629548" cy="2629548"/>
            </a:xfrm>
          </p:grpSpPr>
          <p:sp>
            <p:nvSpPr>
              <p:cNvPr id="744" name="Google Shape;744;p24"/>
              <p:cNvSpPr/>
              <p:nvPr/>
            </p:nvSpPr>
            <p:spPr>
              <a:xfrm>
                <a:off x="395236" y="3834611"/>
                <a:ext cx="1096745" cy="1095727"/>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4"/>
              <p:cNvSpPr/>
              <p:nvPr/>
            </p:nvSpPr>
            <p:spPr>
              <a:xfrm>
                <a:off x="-371675" y="3067700"/>
                <a:ext cx="2629548" cy="2629548"/>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4"/>
            <p:cNvGrpSpPr/>
            <p:nvPr/>
          </p:nvGrpSpPr>
          <p:grpSpPr>
            <a:xfrm>
              <a:off x="1688950" y="4575563"/>
              <a:ext cx="1770250" cy="40300"/>
              <a:chOff x="2257875" y="5824913"/>
              <a:chExt cx="1770250" cy="40300"/>
            </a:xfrm>
          </p:grpSpPr>
          <p:sp>
            <p:nvSpPr>
              <p:cNvPr id="747" name="Google Shape;747;p24"/>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4"/>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4"/>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4"/>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4"/>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 name="Google Shape;752;p24"/>
            <p:cNvSpPr/>
            <p:nvPr/>
          </p:nvSpPr>
          <p:spPr>
            <a:xfrm>
              <a:off x="5846275"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oogle Shape;753;p24"/>
            <p:cNvGrpSpPr/>
            <p:nvPr/>
          </p:nvGrpSpPr>
          <p:grpSpPr>
            <a:xfrm rot="10800000">
              <a:off x="5072969" y="2849558"/>
              <a:ext cx="2564225" cy="2564225"/>
              <a:chOff x="6656000" y="-739687"/>
              <a:chExt cx="2564225" cy="2564225"/>
            </a:xfrm>
          </p:grpSpPr>
          <p:sp>
            <p:nvSpPr>
              <p:cNvPr id="754" name="Google Shape;754;p24"/>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4"/>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24"/>
            <p:cNvGrpSpPr/>
            <p:nvPr/>
          </p:nvGrpSpPr>
          <p:grpSpPr>
            <a:xfrm rot="10800000">
              <a:off x="6115444" y="3546583"/>
              <a:ext cx="1770250" cy="865675"/>
              <a:chOff x="6407500" y="261838"/>
              <a:chExt cx="1770250" cy="865675"/>
            </a:xfrm>
          </p:grpSpPr>
          <p:sp>
            <p:nvSpPr>
              <p:cNvPr id="757" name="Google Shape;757;p24"/>
              <p:cNvSpPr/>
              <p:nvPr/>
            </p:nvSpPr>
            <p:spPr>
              <a:xfrm>
                <a:off x="8137450" y="10872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4"/>
              <p:cNvSpPr/>
              <p:nvPr/>
            </p:nvSpPr>
            <p:spPr>
              <a:xfrm>
                <a:off x="8062350" y="10872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4"/>
              <p:cNvSpPr/>
              <p:nvPr/>
            </p:nvSpPr>
            <p:spPr>
              <a:xfrm>
                <a:off x="7690275" y="10872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4"/>
              <p:cNvSpPr/>
              <p:nvPr/>
            </p:nvSpPr>
            <p:spPr>
              <a:xfrm>
                <a:off x="6407500" y="10872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4"/>
              <p:cNvSpPr/>
              <p:nvPr/>
            </p:nvSpPr>
            <p:spPr>
              <a:xfrm>
                <a:off x="6482600" y="10872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4"/>
              <p:cNvSpPr/>
              <p:nvPr/>
            </p:nvSpPr>
            <p:spPr>
              <a:xfrm>
                <a:off x="7339375" y="26183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4"/>
              <p:cNvSpPr/>
              <p:nvPr/>
            </p:nvSpPr>
            <p:spPr>
              <a:xfrm>
                <a:off x="7439725" y="26183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4"/>
              <p:cNvSpPr/>
              <p:nvPr/>
            </p:nvSpPr>
            <p:spPr>
              <a:xfrm>
                <a:off x="7539400" y="26183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4"/>
              <p:cNvSpPr/>
              <p:nvPr/>
            </p:nvSpPr>
            <p:spPr>
              <a:xfrm>
                <a:off x="7639750" y="26183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4"/>
              <p:cNvSpPr/>
              <p:nvPr/>
            </p:nvSpPr>
            <p:spPr>
              <a:xfrm>
                <a:off x="7339375" y="36218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4"/>
              <p:cNvSpPr/>
              <p:nvPr/>
            </p:nvSpPr>
            <p:spPr>
              <a:xfrm>
                <a:off x="7439725" y="36218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4"/>
              <p:cNvSpPr/>
              <p:nvPr/>
            </p:nvSpPr>
            <p:spPr>
              <a:xfrm>
                <a:off x="7539400" y="36218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4"/>
              <p:cNvSpPr/>
              <p:nvPr/>
            </p:nvSpPr>
            <p:spPr>
              <a:xfrm>
                <a:off x="7639750" y="36218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24"/>
            <p:cNvGrpSpPr/>
            <p:nvPr/>
          </p:nvGrpSpPr>
          <p:grpSpPr>
            <a:xfrm rot="10800000">
              <a:off x="7198281" y="3821908"/>
              <a:ext cx="266275" cy="167950"/>
              <a:chOff x="3924250" y="4741138"/>
              <a:chExt cx="266275" cy="167950"/>
            </a:xfrm>
          </p:grpSpPr>
          <p:sp>
            <p:nvSpPr>
              <p:cNvPr id="771" name="Google Shape;771;p24"/>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4"/>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24"/>
            <p:cNvGrpSpPr/>
            <p:nvPr/>
          </p:nvGrpSpPr>
          <p:grpSpPr>
            <a:xfrm rot="10800000">
              <a:off x="-344794" y="-372079"/>
              <a:ext cx="2563550" cy="2564225"/>
              <a:chOff x="1626975" y="2500225"/>
              <a:chExt cx="2563550" cy="2564225"/>
            </a:xfrm>
          </p:grpSpPr>
          <p:sp>
            <p:nvSpPr>
              <p:cNvPr id="774" name="Google Shape;774;p24"/>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4"/>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4"/>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4"/>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24"/>
            <p:cNvGrpSpPr/>
            <p:nvPr/>
          </p:nvGrpSpPr>
          <p:grpSpPr>
            <a:xfrm rot="10800000">
              <a:off x="1973281" y="420183"/>
              <a:ext cx="1770250" cy="40300"/>
              <a:chOff x="2257875" y="5824913"/>
              <a:chExt cx="1770250" cy="40300"/>
            </a:xfrm>
          </p:grpSpPr>
          <p:sp>
            <p:nvSpPr>
              <p:cNvPr id="779" name="Google Shape;779;p24"/>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4"/>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4"/>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4"/>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4"/>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4"/>
            <p:cNvSpPr/>
            <p:nvPr/>
          </p:nvSpPr>
          <p:spPr>
            <a:xfrm rot="10800000">
              <a:off x="7502744" y="3784833"/>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7_1_1_1">
    <p:bg>
      <p:bgPr>
        <a:blipFill>
          <a:blip r:embed="rId2">
            <a:alphaModFix/>
          </a:blip>
          <a:stretch>
            <a:fillRect/>
          </a:stretch>
        </a:blipFill>
        <a:effectLst/>
      </p:bgPr>
    </p:bg>
    <p:spTree>
      <p:nvGrpSpPr>
        <p:cNvPr id="1" name="Shape 785"/>
        <p:cNvGrpSpPr/>
        <p:nvPr/>
      </p:nvGrpSpPr>
      <p:grpSpPr>
        <a:xfrm>
          <a:off x="0" y="0"/>
          <a:ext cx="0" cy="0"/>
          <a:chOff x="0" y="0"/>
          <a:chExt cx="0" cy="0"/>
        </a:xfrm>
      </p:grpSpPr>
      <p:grpSp>
        <p:nvGrpSpPr>
          <p:cNvPr id="786" name="Google Shape;786;p25"/>
          <p:cNvGrpSpPr/>
          <p:nvPr/>
        </p:nvGrpSpPr>
        <p:grpSpPr>
          <a:xfrm>
            <a:off x="-1850350" y="-607500"/>
            <a:ext cx="12301713" cy="6634925"/>
            <a:chOff x="-1850350" y="-607500"/>
            <a:chExt cx="12301713" cy="6634925"/>
          </a:xfrm>
        </p:grpSpPr>
        <p:grpSp>
          <p:nvGrpSpPr>
            <p:cNvPr id="787" name="Google Shape;787;p25"/>
            <p:cNvGrpSpPr/>
            <p:nvPr/>
          </p:nvGrpSpPr>
          <p:grpSpPr>
            <a:xfrm>
              <a:off x="-1850350" y="-607500"/>
              <a:ext cx="12301713" cy="6634925"/>
              <a:chOff x="-1850350" y="-607500"/>
              <a:chExt cx="12301713" cy="6634925"/>
            </a:xfrm>
          </p:grpSpPr>
          <p:sp>
            <p:nvSpPr>
              <p:cNvPr id="788" name="Google Shape;788;p25"/>
              <p:cNvSpPr/>
              <p:nvPr/>
            </p:nvSpPr>
            <p:spPr>
              <a:xfrm>
                <a:off x="1392825" y="-607500"/>
                <a:ext cx="6358369" cy="6358369"/>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a:off x="-349400" y="3463200"/>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a:off x="860250" y="3639425"/>
                <a:ext cx="944200" cy="944200"/>
              </a:xfrm>
              <a:custGeom>
                <a:avLst/>
                <a:gdLst/>
                <a:ahLst/>
                <a:cxnLst/>
                <a:rect l="l" t="t" r="r" b="b"/>
                <a:pathLst>
                  <a:path w="37768" h="37768" fill="none" extrusionOk="0">
                    <a:moveTo>
                      <a:pt x="37767" y="1"/>
                    </a:moveTo>
                    <a:lnTo>
                      <a:pt x="0" y="37767"/>
                    </a:lnTo>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5"/>
              <p:cNvGrpSpPr/>
              <p:nvPr/>
            </p:nvGrpSpPr>
            <p:grpSpPr>
              <a:xfrm>
                <a:off x="4261438" y="4251013"/>
                <a:ext cx="1585950" cy="49175"/>
                <a:chOff x="362900" y="3463200"/>
                <a:chExt cx="1585950" cy="49175"/>
              </a:xfrm>
            </p:grpSpPr>
            <p:sp>
              <p:nvSpPr>
                <p:cNvPr id="792" name="Google Shape;792;p25"/>
                <p:cNvSpPr/>
                <p:nvPr/>
              </p:nvSpPr>
              <p:spPr>
                <a:xfrm>
                  <a:off x="362900" y="3463200"/>
                  <a:ext cx="41000" cy="40300"/>
                </a:xfrm>
                <a:custGeom>
                  <a:avLst/>
                  <a:gdLst/>
                  <a:ahLst/>
                  <a:cxnLst/>
                  <a:rect l="l" t="t" r="r" b="b"/>
                  <a:pathLst>
                    <a:path w="1640" h="1612" extrusionOk="0">
                      <a:moveTo>
                        <a:pt x="656" y="0"/>
                      </a:moveTo>
                      <a:lnTo>
                        <a:pt x="520" y="55"/>
                      </a:lnTo>
                      <a:lnTo>
                        <a:pt x="356" y="137"/>
                      </a:lnTo>
                      <a:lnTo>
                        <a:pt x="247" y="219"/>
                      </a:lnTo>
                      <a:lnTo>
                        <a:pt x="137" y="355"/>
                      </a:lnTo>
                      <a:lnTo>
                        <a:pt x="83" y="492"/>
                      </a:lnTo>
                      <a:lnTo>
                        <a:pt x="28" y="628"/>
                      </a:lnTo>
                      <a:lnTo>
                        <a:pt x="1" y="792"/>
                      </a:lnTo>
                      <a:lnTo>
                        <a:pt x="28" y="956"/>
                      </a:lnTo>
                      <a:lnTo>
                        <a:pt x="83" y="1120"/>
                      </a:lnTo>
                      <a:lnTo>
                        <a:pt x="137" y="1256"/>
                      </a:lnTo>
                      <a:lnTo>
                        <a:pt x="247" y="1366"/>
                      </a:lnTo>
                      <a:lnTo>
                        <a:pt x="356" y="1475"/>
                      </a:lnTo>
                      <a:lnTo>
                        <a:pt x="520" y="1557"/>
                      </a:lnTo>
                      <a:lnTo>
                        <a:pt x="656" y="1584"/>
                      </a:lnTo>
                      <a:lnTo>
                        <a:pt x="820" y="1611"/>
                      </a:lnTo>
                      <a:lnTo>
                        <a:pt x="984" y="1584"/>
                      </a:lnTo>
                      <a:lnTo>
                        <a:pt x="1148" y="1557"/>
                      </a:lnTo>
                      <a:lnTo>
                        <a:pt x="1284" y="1475"/>
                      </a:lnTo>
                      <a:lnTo>
                        <a:pt x="1393" y="1366"/>
                      </a:lnTo>
                      <a:lnTo>
                        <a:pt x="1503" y="1256"/>
                      </a:lnTo>
                      <a:lnTo>
                        <a:pt x="1557" y="1120"/>
                      </a:lnTo>
                      <a:lnTo>
                        <a:pt x="1612" y="956"/>
                      </a:lnTo>
                      <a:lnTo>
                        <a:pt x="1639" y="792"/>
                      </a:lnTo>
                      <a:lnTo>
                        <a:pt x="1612" y="628"/>
                      </a:lnTo>
                      <a:lnTo>
                        <a:pt x="1557"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a:off x="438000" y="3463200"/>
                  <a:ext cx="41000" cy="40300"/>
                </a:xfrm>
                <a:custGeom>
                  <a:avLst/>
                  <a:gdLst/>
                  <a:ahLst/>
                  <a:cxnLst/>
                  <a:rect l="l" t="t" r="r" b="b"/>
                  <a:pathLst>
                    <a:path w="1640" h="1612" extrusionOk="0">
                      <a:moveTo>
                        <a:pt x="656" y="0"/>
                      </a:moveTo>
                      <a:lnTo>
                        <a:pt x="519" y="55"/>
                      </a:lnTo>
                      <a:lnTo>
                        <a:pt x="383" y="137"/>
                      </a:lnTo>
                      <a:lnTo>
                        <a:pt x="246" y="219"/>
                      </a:lnTo>
                      <a:lnTo>
                        <a:pt x="164" y="355"/>
                      </a:lnTo>
                      <a:lnTo>
                        <a:pt x="83" y="492"/>
                      </a:lnTo>
                      <a:lnTo>
                        <a:pt x="28" y="628"/>
                      </a:lnTo>
                      <a:lnTo>
                        <a:pt x="1" y="792"/>
                      </a:lnTo>
                      <a:lnTo>
                        <a:pt x="28" y="956"/>
                      </a:lnTo>
                      <a:lnTo>
                        <a:pt x="83" y="1120"/>
                      </a:lnTo>
                      <a:lnTo>
                        <a:pt x="164" y="1256"/>
                      </a:lnTo>
                      <a:lnTo>
                        <a:pt x="246" y="1366"/>
                      </a:lnTo>
                      <a:lnTo>
                        <a:pt x="383" y="1475"/>
                      </a:lnTo>
                      <a:lnTo>
                        <a:pt x="519" y="1557"/>
                      </a:lnTo>
                      <a:lnTo>
                        <a:pt x="656" y="1584"/>
                      </a:lnTo>
                      <a:lnTo>
                        <a:pt x="820" y="1611"/>
                      </a:lnTo>
                      <a:lnTo>
                        <a:pt x="984" y="1584"/>
                      </a:lnTo>
                      <a:lnTo>
                        <a:pt x="1148" y="1557"/>
                      </a:lnTo>
                      <a:lnTo>
                        <a:pt x="1284" y="1475"/>
                      </a:lnTo>
                      <a:lnTo>
                        <a:pt x="1393" y="1366"/>
                      </a:lnTo>
                      <a:lnTo>
                        <a:pt x="1503" y="1256"/>
                      </a:lnTo>
                      <a:lnTo>
                        <a:pt x="1584" y="1120"/>
                      </a:lnTo>
                      <a:lnTo>
                        <a:pt x="1612" y="956"/>
                      </a:lnTo>
                      <a:lnTo>
                        <a:pt x="1639" y="792"/>
                      </a:lnTo>
                      <a:lnTo>
                        <a:pt x="1612" y="628"/>
                      </a:lnTo>
                      <a:lnTo>
                        <a:pt x="1584"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a:off x="810750" y="3463200"/>
                  <a:ext cx="40300" cy="40300"/>
                </a:xfrm>
                <a:custGeom>
                  <a:avLst/>
                  <a:gdLst/>
                  <a:ahLst/>
                  <a:cxnLst/>
                  <a:rect l="l" t="t" r="r" b="b"/>
                  <a:pathLst>
                    <a:path w="1612" h="1612" extrusionOk="0">
                      <a:moveTo>
                        <a:pt x="629" y="0"/>
                      </a:moveTo>
                      <a:lnTo>
                        <a:pt x="492" y="55"/>
                      </a:lnTo>
                      <a:lnTo>
                        <a:pt x="356" y="137"/>
                      </a:lnTo>
                      <a:lnTo>
                        <a:pt x="219" y="219"/>
                      </a:lnTo>
                      <a:lnTo>
                        <a:pt x="137" y="355"/>
                      </a:lnTo>
                      <a:lnTo>
                        <a:pt x="55" y="492"/>
                      </a:lnTo>
                      <a:lnTo>
                        <a:pt x="1" y="628"/>
                      </a:lnTo>
                      <a:lnTo>
                        <a:pt x="1" y="792"/>
                      </a:lnTo>
                      <a:lnTo>
                        <a:pt x="1" y="956"/>
                      </a:lnTo>
                      <a:lnTo>
                        <a:pt x="55" y="1120"/>
                      </a:lnTo>
                      <a:lnTo>
                        <a:pt x="137" y="1256"/>
                      </a:lnTo>
                      <a:lnTo>
                        <a:pt x="219" y="1366"/>
                      </a:lnTo>
                      <a:lnTo>
                        <a:pt x="356" y="1475"/>
                      </a:lnTo>
                      <a:lnTo>
                        <a:pt x="492" y="1557"/>
                      </a:lnTo>
                      <a:lnTo>
                        <a:pt x="629" y="1584"/>
                      </a:lnTo>
                      <a:lnTo>
                        <a:pt x="793" y="1611"/>
                      </a:lnTo>
                      <a:lnTo>
                        <a:pt x="957" y="1584"/>
                      </a:lnTo>
                      <a:lnTo>
                        <a:pt x="1120" y="1557"/>
                      </a:lnTo>
                      <a:lnTo>
                        <a:pt x="1257" y="1475"/>
                      </a:lnTo>
                      <a:lnTo>
                        <a:pt x="1366" y="1366"/>
                      </a:lnTo>
                      <a:lnTo>
                        <a:pt x="1475" y="1256"/>
                      </a:lnTo>
                      <a:lnTo>
                        <a:pt x="1557" y="1120"/>
                      </a:lnTo>
                      <a:lnTo>
                        <a:pt x="1585" y="956"/>
                      </a:lnTo>
                      <a:lnTo>
                        <a:pt x="1612" y="792"/>
                      </a:lnTo>
                      <a:lnTo>
                        <a:pt x="1585" y="628"/>
                      </a:lnTo>
                      <a:lnTo>
                        <a:pt x="1557" y="492"/>
                      </a:lnTo>
                      <a:lnTo>
                        <a:pt x="1475" y="355"/>
                      </a:lnTo>
                      <a:lnTo>
                        <a:pt x="1366" y="219"/>
                      </a:lnTo>
                      <a:lnTo>
                        <a:pt x="1257" y="137"/>
                      </a:lnTo>
                      <a:lnTo>
                        <a:pt x="1120" y="55"/>
                      </a:lnTo>
                      <a:lnTo>
                        <a:pt x="9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a:off x="1907850" y="3472075"/>
                  <a:ext cx="41000" cy="40300"/>
                </a:xfrm>
                <a:custGeom>
                  <a:avLst/>
                  <a:gdLst/>
                  <a:ahLst/>
                  <a:cxnLst/>
                  <a:rect l="l" t="t" r="r" b="b"/>
                  <a:pathLst>
                    <a:path w="1640"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39"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a:off x="1832750" y="3472075"/>
                  <a:ext cx="40300" cy="40300"/>
                </a:xfrm>
                <a:custGeom>
                  <a:avLst/>
                  <a:gdLst/>
                  <a:ahLst/>
                  <a:cxnLst/>
                  <a:rect l="l" t="t" r="r" b="b"/>
                  <a:pathLst>
                    <a:path w="1612"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12"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97;p25"/>
              <p:cNvSpPr/>
              <p:nvPr/>
            </p:nvSpPr>
            <p:spPr>
              <a:xfrm>
                <a:off x="3603000" y="3472075"/>
                <a:ext cx="40300" cy="40300"/>
              </a:xfrm>
              <a:custGeom>
                <a:avLst/>
                <a:gdLst/>
                <a:ahLst/>
                <a:cxnLst/>
                <a:rect l="l" t="t" r="r" b="b"/>
                <a:pathLst>
                  <a:path w="1612" h="1612" extrusionOk="0">
                    <a:moveTo>
                      <a:pt x="792" y="0"/>
                    </a:moveTo>
                    <a:lnTo>
                      <a:pt x="628" y="28"/>
                    </a:lnTo>
                    <a:lnTo>
                      <a:pt x="492" y="55"/>
                    </a:lnTo>
                    <a:lnTo>
                      <a:pt x="355" y="137"/>
                    </a:lnTo>
                    <a:lnTo>
                      <a:pt x="219" y="246"/>
                    </a:lnTo>
                    <a:lnTo>
                      <a:pt x="137" y="355"/>
                    </a:lnTo>
                    <a:lnTo>
                      <a:pt x="55" y="492"/>
                    </a:lnTo>
                    <a:lnTo>
                      <a:pt x="0" y="656"/>
                    </a:lnTo>
                    <a:lnTo>
                      <a:pt x="0" y="819"/>
                    </a:lnTo>
                    <a:lnTo>
                      <a:pt x="0" y="983"/>
                    </a:lnTo>
                    <a:lnTo>
                      <a:pt x="55" y="1120"/>
                    </a:lnTo>
                    <a:lnTo>
                      <a:pt x="137" y="1256"/>
                    </a:lnTo>
                    <a:lnTo>
                      <a:pt x="219" y="1393"/>
                    </a:lnTo>
                    <a:lnTo>
                      <a:pt x="355" y="1475"/>
                    </a:lnTo>
                    <a:lnTo>
                      <a:pt x="492" y="1557"/>
                    </a:lnTo>
                    <a:lnTo>
                      <a:pt x="628" y="1611"/>
                    </a:lnTo>
                    <a:lnTo>
                      <a:pt x="956" y="1611"/>
                    </a:lnTo>
                    <a:lnTo>
                      <a:pt x="1120" y="1557"/>
                    </a:lnTo>
                    <a:lnTo>
                      <a:pt x="1256" y="1475"/>
                    </a:lnTo>
                    <a:lnTo>
                      <a:pt x="1366" y="1393"/>
                    </a:lnTo>
                    <a:lnTo>
                      <a:pt x="1475" y="1256"/>
                    </a:lnTo>
                    <a:lnTo>
                      <a:pt x="1557" y="1120"/>
                    </a:lnTo>
                    <a:lnTo>
                      <a:pt x="1611" y="983"/>
                    </a:lnTo>
                    <a:lnTo>
                      <a:pt x="1611" y="819"/>
                    </a:lnTo>
                    <a:lnTo>
                      <a:pt x="1611" y="656"/>
                    </a:lnTo>
                    <a:lnTo>
                      <a:pt x="1557" y="492"/>
                    </a:lnTo>
                    <a:lnTo>
                      <a:pt x="1475" y="355"/>
                    </a:lnTo>
                    <a:lnTo>
                      <a:pt x="1366" y="246"/>
                    </a:lnTo>
                    <a:lnTo>
                      <a:pt x="1256" y="137"/>
                    </a:lnTo>
                    <a:lnTo>
                      <a:pt x="1120" y="55"/>
                    </a:lnTo>
                    <a:lnTo>
                      <a:pt x="956" y="28"/>
                    </a:lnTo>
                    <a:lnTo>
                      <a:pt x="792" y="0"/>
                    </a:lnTo>
                    <a:close/>
                  </a:path>
                </a:pathLst>
              </a:custGeom>
              <a:solidFill>
                <a:srgbClr val="C9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25"/>
              <p:cNvGrpSpPr/>
              <p:nvPr/>
            </p:nvGrpSpPr>
            <p:grpSpPr>
              <a:xfrm>
                <a:off x="392975" y="4444825"/>
                <a:ext cx="350250" cy="150900"/>
                <a:chOff x="2636975" y="3650250"/>
                <a:chExt cx="350250" cy="150900"/>
              </a:xfrm>
            </p:grpSpPr>
            <p:sp>
              <p:nvSpPr>
                <p:cNvPr id="799" name="Google Shape;799;p25"/>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5"/>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5"/>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5"/>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5"/>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5"/>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25"/>
              <p:cNvGrpSpPr/>
              <p:nvPr/>
            </p:nvGrpSpPr>
            <p:grpSpPr>
              <a:xfrm>
                <a:off x="7165144" y="3238158"/>
                <a:ext cx="2563550" cy="2564225"/>
                <a:chOff x="1626975" y="2500225"/>
                <a:chExt cx="2563550" cy="2564225"/>
              </a:xfrm>
            </p:grpSpPr>
            <p:sp>
              <p:nvSpPr>
                <p:cNvPr id="808" name="Google Shape;808;p25"/>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25"/>
              <p:cNvGrpSpPr/>
              <p:nvPr/>
            </p:nvGrpSpPr>
            <p:grpSpPr>
              <a:xfrm flipH="1">
                <a:off x="8430806" y="267377"/>
                <a:ext cx="406225" cy="684075"/>
                <a:chOff x="1398700" y="2554025"/>
                <a:chExt cx="406225" cy="684075"/>
              </a:xfrm>
            </p:grpSpPr>
            <p:sp>
              <p:nvSpPr>
                <p:cNvPr id="813" name="Google Shape;813;p25"/>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7" name="Google Shape;817;p25"/>
              <p:cNvSpPr/>
              <p:nvPr/>
            </p:nvSpPr>
            <p:spPr>
              <a:xfrm flipH="1">
                <a:off x="251263" y="-184550"/>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rot="10800000">
                <a:off x="8236189" y="-565155"/>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25"/>
              <p:cNvGrpSpPr/>
              <p:nvPr/>
            </p:nvGrpSpPr>
            <p:grpSpPr>
              <a:xfrm rot="10800000">
                <a:off x="7088944" y="1165321"/>
                <a:ext cx="1770250" cy="40300"/>
                <a:chOff x="2257875" y="5824913"/>
                <a:chExt cx="1770250" cy="40300"/>
              </a:xfrm>
            </p:grpSpPr>
            <p:sp>
              <p:nvSpPr>
                <p:cNvPr id="820" name="Google Shape;820;p25"/>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5"/>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5"/>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5"/>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5"/>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25"/>
              <p:cNvGrpSpPr/>
              <p:nvPr/>
            </p:nvGrpSpPr>
            <p:grpSpPr>
              <a:xfrm>
                <a:off x="8430800" y="2470875"/>
                <a:ext cx="350250" cy="150900"/>
                <a:chOff x="2636975" y="3650250"/>
                <a:chExt cx="350250" cy="150900"/>
              </a:xfrm>
            </p:grpSpPr>
            <p:sp>
              <p:nvSpPr>
                <p:cNvPr id="826" name="Google Shape;826;p25"/>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5"/>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5"/>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5"/>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5"/>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5"/>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5"/>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5"/>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5"/>
              <p:cNvSpPr/>
              <p:nvPr/>
            </p:nvSpPr>
            <p:spPr>
              <a:xfrm>
                <a:off x="-1850350" y="171150"/>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5"/>
              <p:cNvSpPr/>
              <p:nvPr/>
            </p:nvSpPr>
            <p:spPr>
              <a:xfrm flipH="1">
                <a:off x="370893" y="-65052"/>
                <a:ext cx="684684" cy="68404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25"/>
            <p:cNvSpPr/>
            <p:nvPr/>
          </p:nvSpPr>
          <p:spPr>
            <a:xfrm>
              <a:off x="2305049" y="304799"/>
              <a:ext cx="4533896" cy="4533896"/>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713225" y="1872975"/>
            <a:ext cx="4336200" cy="1032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A68C8"/>
              </a:buClr>
              <a:buSzPts val="3600"/>
              <a:buFont typeface="Montserrat ExtraBold"/>
              <a:buNone/>
              <a:defRPr sz="3600"/>
            </a:lvl1pPr>
            <a:lvl2pPr lvl="1"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2pPr>
            <a:lvl3pPr lvl="2"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3pPr>
            <a:lvl4pPr lvl="3"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4pPr>
            <a:lvl5pPr lvl="4"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5pPr>
            <a:lvl6pPr lvl="5"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6pPr>
            <a:lvl7pPr lvl="6"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7pPr>
            <a:lvl8pPr lvl="7"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8pPr>
            <a:lvl9pPr lvl="8"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9pPr>
          </a:lstStyle>
          <a:p>
            <a:endParaRPr/>
          </a:p>
        </p:txBody>
      </p:sp>
      <p:sp>
        <p:nvSpPr>
          <p:cNvPr id="54" name="Google Shape;54;p3"/>
          <p:cNvSpPr txBox="1">
            <a:spLocks noGrp="1"/>
          </p:cNvSpPr>
          <p:nvPr>
            <p:ph type="subTitle" idx="1"/>
          </p:nvPr>
        </p:nvSpPr>
        <p:spPr>
          <a:xfrm>
            <a:off x="713225" y="2764500"/>
            <a:ext cx="3704400" cy="75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5" name="Google Shape;55;p3"/>
          <p:cNvSpPr txBox="1">
            <a:spLocks noGrp="1"/>
          </p:cNvSpPr>
          <p:nvPr>
            <p:ph type="title" idx="2" hasCustomPrompt="1"/>
          </p:nvPr>
        </p:nvSpPr>
        <p:spPr>
          <a:xfrm>
            <a:off x="713225" y="1068175"/>
            <a:ext cx="928800" cy="627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000"/>
              <a:buFont typeface="Montserrat ExtraBold"/>
              <a:buNone/>
              <a:defRPr sz="3600">
                <a:solidFill>
                  <a:schemeClr val="accent1"/>
                </a:solidFill>
                <a:latin typeface="Roboto"/>
                <a:ea typeface="Roboto"/>
                <a:cs typeface="Roboto"/>
                <a:sym typeface="Roboto"/>
              </a:defRPr>
            </a:lvl1pPr>
            <a:lvl2pPr lvl="1"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2pPr>
            <a:lvl3pPr lvl="2"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3pPr>
            <a:lvl4pPr lvl="3"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4pPr>
            <a:lvl5pPr lvl="4"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5pPr>
            <a:lvl6pPr lvl="5"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6pPr>
            <a:lvl7pPr lvl="6"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7pPr>
            <a:lvl8pPr lvl="7"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8pPr>
            <a:lvl9pPr lvl="8" algn="ctr" rtl="0">
              <a:spcBef>
                <a:spcPts val="0"/>
              </a:spcBef>
              <a:spcAft>
                <a:spcPts val="0"/>
              </a:spcAft>
              <a:buClr>
                <a:schemeClr val="lt1"/>
              </a:buClr>
              <a:buSzPts val="6000"/>
              <a:buFont typeface="Montserrat ExtraBold"/>
              <a:buNone/>
              <a:defRPr sz="6000">
                <a:solidFill>
                  <a:schemeClr val="lt1"/>
                </a:solidFill>
                <a:latin typeface="Montserrat ExtraBold"/>
                <a:ea typeface="Montserrat ExtraBold"/>
                <a:cs typeface="Montserrat ExtraBold"/>
                <a:sym typeface="Montserrat ExtraBold"/>
              </a:defRPr>
            </a:lvl9pPr>
          </a:lstStyle>
          <a:p>
            <a:r>
              <a:t>xx%</a:t>
            </a:r>
          </a:p>
        </p:txBody>
      </p:sp>
      <p:grpSp>
        <p:nvGrpSpPr>
          <p:cNvPr id="56" name="Google Shape;56;p3"/>
          <p:cNvGrpSpPr/>
          <p:nvPr/>
        </p:nvGrpSpPr>
        <p:grpSpPr>
          <a:xfrm>
            <a:off x="-282544" y="-739687"/>
            <a:ext cx="9502769" cy="6723946"/>
            <a:chOff x="-282544" y="-739687"/>
            <a:chExt cx="9502769" cy="6723946"/>
          </a:xfrm>
        </p:grpSpPr>
        <p:grpSp>
          <p:nvGrpSpPr>
            <p:cNvPr id="57" name="Google Shape;57;p3"/>
            <p:cNvGrpSpPr/>
            <p:nvPr/>
          </p:nvGrpSpPr>
          <p:grpSpPr>
            <a:xfrm>
              <a:off x="6656000" y="-739687"/>
              <a:ext cx="2564225" cy="2564225"/>
              <a:chOff x="6656000" y="-739687"/>
              <a:chExt cx="2564225" cy="2564225"/>
            </a:xfrm>
          </p:grpSpPr>
          <p:sp>
            <p:nvSpPr>
              <p:cNvPr id="58" name="Google Shape;58;p3"/>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3"/>
            <p:cNvGrpSpPr/>
            <p:nvPr/>
          </p:nvGrpSpPr>
          <p:grpSpPr>
            <a:xfrm>
              <a:off x="6407500" y="261838"/>
              <a:ext cx="1770250" cy="865675"/>
              <a:chOff x="6407500" y="261838"/>
              <a:chExt cx="1770250" cy="865675"/>
            </a:xfrm>
          </p:grpSpPr>
          <p:sp>
            <p:nvSpPr>
              <p:cNvPr id="61" name="Google Shape;61;p3"/>
              <p:cNvSpPr/>
              <p:nvPr/>
            </p:nvSpPr>
            <p:spPr>
              <a:xfrm>
                <a:off x="8137450" y="10872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062350" y="10872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690275" y="10872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407500" y="10872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482600" y="10872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7339375" y="26183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439725" y="26183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7539400" y="26183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639750" y="26183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39375" y="36218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439725" y="36218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539400" y="36218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639750" y="36218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3"/>
            <p:cNvGrpSpPr/>
            <p:nvPr/>
          </p:nvGrpSpPr>
          <p:grpSpPr>
            <a:xfrm>
              <a:off x="6828638" y="684238"/>
              <a:ext cx="266275" cy="167950"/>
              <a:chOff x="3924250" y="4741138"/>
              <a:chExt cx="266275" cy="167950"/>
            </a:xfrm>
          </p:grpSpPr>
          <p:sp>
            <p:nvSpPr>
              <p:cNvPr id="75" name="Google Shape;75;p3"/>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3213725" y="2843900"/>
              <a:ext cx="2563550" cy="2564225"/>
              <a:chOff x="1626975" y="2500225"/>
              <a:chExt cx="2563550" cy="2564225"/>
            </a:xfrm>
          </p:grpSpPr>
          <p:sp>
            <p:nvSpPr>
              <p:cNvPr id="78" name="Google Shape;78;p3"/>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a:off x="459575" y="3418800"/>
              <a:ext cx="406225" cy="684075"/>
              <a:chOff x="1398700" y="2554025"/>
              <a:chExt cx="406225" cy="684075"/>
            </a:xfrm>
          </p:grpSpPr>
          <p:sp>
            <p:nvSpPr>
              <p:cNvPr id="83" name="Google Shape;83;p3"/>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3"/>
            <p:cNvGrpSpPr/>
            <p:nvPr/>
          </p:nvGrpSpPr>
          <p:grpSpPr>
            <a:xfrm>
              <a:off x="-282544" y="3769128"/>
              <a:ext cx="2215131" cy="2215131"/>
              <a:chOff x="-371675" y="3067700"/>
              <a:chExt cx="2629548" cy="2629548"/>
            </a:xfrm>
          </p:grpSpPr>
          <p:sp>
            <p:nvSpPr>
              <p:cNvPr id="88" name="Google Shape;88;p3"/>
              <p:cNvSpPr/>
              <p:nvPr/>
            </p:nvSpPr>
            <p:spPr>
              <a:xfrm>
                <a:off x="395236" y="3834611"/>
                <a:ext cx="1096745" cy="1095727"/>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71675" y="3067700"/>
                <a:ext cx="2629548" cy="2629548"/>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a:off x="1688950" y="4575563"/>
              <a:ext cx="1770250" cy="40300"/>
              <a:chOff x="2257875" y="5824913"/>
              <a:chExt cx="1770250" cy="40300"/>
            </a:xfrm>
          </p:grpSpPr>
          <p:sp>
            <p:nvSpPr>
              <p:cNvPr id="91" name="Google Shape;91;p3"/>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3"/>
            <p:cNvSpPr/>
            <p:nvPr/>
          </p:nvSpPr>
          <p:spPr>
            <a:xfrm>
              <a:off x="5846275"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6"/>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210"/>
        <p:cNvGrpSpPr/>
        <p:nvPr/>
      </p:nvGrpSpPr>
      <p:grpSpPr>
        <a:xfrm>
          <a:off x="0" y="0"/>
          <a:ext cx="0" cy="0"/>
          <a:chOff x="0" y="0"/>
          <a:chExt cx="0" cy="0"/>
        </a:xfrm>
      </p:grpSpPr>
      <p:sp>
        <p:nvSpPr>
          <p:cNvPr id="211" name="Google Shape;211;p9"/>
          <p:cNvSpPr txBox="1">
            <a:spLocks noGrp="1"/>
          </p:cNvSpPr>
          <p:nvPr>
            <p:ph type="title"/>
          </p:nvPr>
        </p:nvSpPr>
        <p:spPr>
          <a:xfrm>
            <a:off x="713225" y="44805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2" name="Google Shape;212;p9"/>
          <p:cNvSpPr txBox="1">
            <a:spLocks noGrp="1"/>
          </p:cNvSpPr>
          <p:nvPr>
            <p:ph type="subTitle" idx="1"/>
          </p:nvPr>
        </p:nvSpPr>
        <p:spPr>
          <a:xfrm>
            <a:off x="713225" y="1945371"/>
            <a:ext cx="3845400" cy="258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a:endParaRPr/>
          </a:p>
        </p:txBody>
      </p:sp>
      <p:grpSp>
        <p:nvGrpSpPr>
          <p:cNvPr id="213" name="Google Shape;213;p9"/>
          <p:cNvGrpSpPr/>
          <p:nvPr/>
        </p:nvGrpSpPr>
        <p:grpSpPr>
          <a:xfrm>
            <a:off x="-1444775" y="-1617225"/>
            <a:ext cx="10791475" cy="7495050"/>
            <a:chOff x="-1444775" y="-1617225"/>
            <a:chExt cx="10791475" cy="7495050"/>
          </a:xfrm>
        </p:grpSpPr>
        <p:grpSp>
          <p:nvGrpSpPr>
            <p:cNvPr id="214" name="Google Shape;214;p9"/>
            <p:cNvGrpSpPr/>
            <p:nvPr/>
          </p:nvGrpSpPr>
          <p:grpSpPr>
            <a:xfrm flipH="1">
              <a:off x="-967994" y="3105920"/>
              <a:ext cx="3362419" cy="2215174"/>
              <a:chOff x="7088944" y="-565155"/>
              <a:chExt cx="3362419" cy="2215174"/>
            </a:xfrm>
          </p:grpSpPr>
          <p:grpSp>
            <p:nvGrpSpPr>
              <p:cNvPr id="215" name="Google Shape;215;p9"/>
              <p:cNvGrpSpPr/>
              <p:nvPr/>
            </p:nvGrpSpPr>
            <p:grpSpPr>
              <a:xfrm flipH="1">
                <a:off x="8430806" y="267377"/>
                <a:ext cx="406225" cy="684075"/>
                <a:chOff x="1398700" y="2554025"/>
                <a:chExt cx="406225" cy="684075"/>
              </a:xfrm>
            </p:grpSpPr>
            <p:sp>
              <p:nvSpPr>
                <p:cNvPr id="216" name="Google Shape;216;p9"/>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9"/>
              <p:cNvSpPr/>
              <p:nvPr/>
            </p:nvSpPr>
            <p:spPr>
              <a:xfrm rot="10800000">
                <a:off x="8236189" y="-565155"/>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9"/>
              <p:cNvGrpSpPr/>
              <p:nvPr/>
            </p:nvGrpSpPr>
            <p:grpSpPr>
              <a:xfrm rot="10800000">
                <a:off x="7088944" y="1165321"/>
                <a:ext cx="1770250" cy="40300"/>
                <a:chOff x="2257875" y="5824913"/>
                <a:chExt cx="1770250" cy="40300"/>
              </a:xfrm>
            </p:grpSpPr>
            <p:sp>
              <p:nvSpPr>
                <p:cNvPr id="222" name="Google Shape;222;p9"/>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 name="Google Shape;227;p9"/>
            <p:cNvGrpSpPr/>
            <p:nvPr/>
          </p:nvGrpSpPr>
          <p:grpSpPr>
            <a:xfrm>
              <a:off x="6783150" y="-1034262"/>
              <a:ext cx="2563550" cy="2564225"/>
              <a:chOff x="1626975" y="2500225"/>
              <a:chExt cx="2563550" cy="2564225"/>
            </a:xfrm>
          </p:grpSpPr>
          <p:sp>
            <p:nvSpPr>
              <p:cNvPr id="228" name="Google Shape;228;p9"/>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9"/>
            <p:cNvGrpSpPr/>
            <p:nvPr/>
          </p:nvGrpSpPr>
          <p:grpSpPr>
            <a:xfrm>
              <a:off x="-1444775" y="3313600"/>
              <a:ext cx="2564225" cy="2564225"/>
              <a:chOff x="6656000" y="-739687"/>
              <a:chExt cx="2564225" cy="2564225"/>
            </a:xfrm>
          </p:grpSpPr>
          <p:sp>
            <p:nvSpPr>
              <p:cNvPr id="233" name="Google Shape;233;p9"/>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9"/>
            <p:cNvGrpSpPr/>
            <p:nvPr/>
          </p:nvGrpSpPr>
          <p:grpSpPr>
            <a:xfrm>
              <a:off x="446938" y="3436500"/>
              <a:ext cx="266275" cy="167950"/>
              <a:chOff x="3924250" y="4741138"/>
              <a:chExt cx="266275" cy="167950"/>
            </a:xfrm>
          </p:grpSpPr>
          <p:sp>
            <p:nvSpPr>
              <p:cNvPr id="236" name="Google Shape;236;p9"/>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9"/>
            <p:cNvSpPr/>
            <p:nvPr/>
          </p:nvSpPr>
          <p:spPr>
            <a:xfrm>
              <a:off x="3559825" y="4391125"/>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331475" y="-161722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9"/>
            <p:cNvGrpSpPr/>
            <p:nvPr/>
          </p:nvGrpSpPr>
          <p:grpSpPr>
            <a:xfrm>
              <a:off x="4152388" y="4253675"/>
              <a:ext cx="406225" cy="684075"/>
              <a:chOff x="1398700" y="2554025"/>
              <a:chExt cx="406225" cy="684075"/>
            </a:xfrm>
          </p:grpSpPr>
          <p:sp>
            <p:nvSpPr>
              <p:cNvPr id="241" name="Google Shape;241;p9"/>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
    <p:bg>
      <p:bgPr>
        <a:blipFill>
          <a:blip r:embed="rId2">
            <a:alphaModFix/>
          </a:blip>
          <a:stretch>
            <a:fillRect/>
          </a:stretch>
        </a:blipFill>
        <a:effectLst/>
      </p:bgPr>
    </p:bg>
    <p:spTree>
      <p:nvGrpSpPr>
        <p:cNvPr id="1" name="Shape 326"/>
        <p:cNvGrpSpPr/>
        <p:nvPr/>
      </p:nvGrpSpPr>
      <p:grpSpPr>
        <a:xfrm>
          <a:off x="0" y="0"/>
          <a:ext cx="0" cy="0"/>
          <a:chOff x="0" y="0"/>
          <a:chExt cx="0" cy="0"/>
        </a:xfrm>
      </p:grpSpPr>
      <p:sp>
        <p:nvSpPr>
          <p:cNvPr id="327" name="Google Shape;327;p13"/>
          <p:cNvSpPr txBox="1">
            <a:spLocks noGrp="1"/>
          </p:cNvSpPr>
          <p:nvPr>
            <p:ph type="title"/>
          </p:nvPr>
        </p:nvSpPr>
        <p:spPr>
          <a:xfrm>
            <a:off x="713250" y="448056"/>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ExtraBold"/>
              <a:buNone/>
              <a:defRPr/>
            </a:lvl1pPr>
            <a:lvl2pPr lvl="1"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a:endParaRPr/>
          </a:p>
        </p:txBody>
      </p:sp>
      <p:sp>
        <p:nvSpPr>
          <p:cNvPr id="328" name="Google Shape;328;p13"/>
          <p:cNvSpPr txBox="1"/>
          <p:nvPr/>
        </p:nvSpPr>
        <p:spPr>
          <a:xfrm>
            <a:off x="1742693" y="1765200"/>
            <a:ext cx="2829300" cy="367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a:solidFill>
                <a:srgbClr val="000000"/>
              </a:solidFill>
              <a:latin typeface="Montserrat SemiBold"/>
              <a:ea typeface="Montserrat SemiBold"/>
              <a:cs typeface="Montserrat SemiBold"/>
              <a:sym typeface="Montserrat SemiBold"/>
            </a:endParaRPr>
          </a:p>
        </p:txBody>
      </p:sp>
      <p:sp>
        <p:nvSpPr>
          <p:cNvPr id="329" name="Google Shape;329;p13"/>
          <p:cNvSpPr txBox="1">
            <a:spLocks noGrp="1"/>
          </p:cNvSpPr>
          <p:nvPr>
            <p:ph type="subTitle" idx="1"/>
          </p:nvPr>
        </p:nvSpPr>
        <p:spPr>
          <a:xfrm>
            <a:off x="1978890" y="1779022"/>
            <a:ext cx="2379300" cy="36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800"/>
              <a:buFont typeface="Montserrat SemiBold"/>
              <a:buNone/>
              <a:defRPr b="1"/>
            </a:lvl1pPr>
            <a:lvl2pPr lvl="1" rtl="0">
              <a:spcBef>
                <a:spcPts val="160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sp>
        <p:nvSpPr>
          <p:cNvPr id="330" name="Google Shape;330;p13"/>
          <p:cNvSpPr txBox="1">
            <a:spLocks noGrp="1"/>
          </p:cNvSpPr>
          <p:nvPr>
            <p:ph type="subTitle" idx="2"/>
          </p:nvPr>
        </p:nvSpPr>
        <p:spPr>
          <a:xfrm>
            <a:off x="1978890" y="2182450"/>
            <a:ext cx="2379300" cy="367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1" name="Google Shape;331;p13"/>
          <p:cNvSpPr txBox="1"/>
          <p:nvPr/>
        </p:nvSpPr>
        <p:spPr>
          <a:xfrm>
            <a:off x="5601418" y="1765200"/>
            <a:ext cx="2829300" cy="367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a:solidFill>
                <a:schemeClr val="dk2"/>
              </a:solidFill>
              <a:latin typeface="Montserrat SemiBold"/>
              <a:ea typeface="Montserrat SemiBold"/>
              <a:cs typeface="Montserrat SemiBold"/>
              <a:sym typeface="Montserrat SemiBold"/>
            </a:endParaRPr>
          </a:p>
        </p:txBody>
      </p:sp>
      <p:sp>
        <p:nvSpPr>
          <p:cNvPr id="332" name="Google Shape;332;p13"/>
          <p:cNvSpPr txBox="1">
            <a:spLocks noGrp="1"/>
          </p:cNvSpPr>
          <p:nvPr>
            <p:ph type="subTitle" idx="3"/>
          </p:nvPr>
        </p:nvSpPr>
        <p:spPr>
          <a:xfrm>
            <a:off x="5837615" y="1779022"/>
            <a:ext cx="2377200" cy="36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800"/>
              <a:buFont typeface="Montserrat SemiBold"/>
              <a:buNone/>
              <a:defRPr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3" name="Google Shape;333;p13"/>
          <p:cNvSpPr txBox="1">
            <a:spLocks noGrp="1"/>
          </p:cNvSpPr>
          <p:nvPr>
            <p:ph type="subTitle" idx="4"/>
          </p:nvPr>
        </p:nvSpPr>
        <p:spPr>
          <a:xfrm>
            <a:off x="5837615" y="2182447"/>
            <a:ext cx="2377200" cy="367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4" name="Google Shape;334;p13"/>
          <p:cNvSpPr txBox="1"/>
          <p:nvPr/>
        </p:nvSpPr>
        <p:spPr>
          <a:xfrm>
            <a:off x="1745068" y="3155942"/>
            <a:ext cx="2829300" cy="367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a:solidFill>
                <a:srgbClr val="000000"/>
              </a:solidFill>
              <a:latin typeface="Montserrat SemiBold"/>
              <a:ea typeface="Montserrat SemiBold"/>
              <a:cs typeface="Montserrat SemiBold"/>
              <a:sym typeface="Montserrat SemiBold"/>
            </a:endParaRPr>
          </a:p>
        </p:txBody>
      </p:sp>
      <p:sp>
        <p:nvSpPr>
          <p:cNvPr id="335" name="Google Shape;335;p13"/>
          <p:cNvSpPr txBox="1">
            <a:spLocks noGrp="1"/>
          </p:cNvSpPr>
          <p:nvPr>
            <p:ph type="subTitle" idx="5"/>
          </p:nvPr>
        </p:nvSpPr>
        <p:spPr>
          <a:xfrm>
            <a:off x="1981265" y="3162606"/>
            <a:ext cx="2379300" cy="36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800"/>
              <a:buFont typeface="Montserrat SemiBold"/>
              <a:buNone/>
              <a:defRPr b="1"/>
            </a:lvl1pPr>
            <a:lvl2pPr lvl="1" rtl="0">
              <a:spcBef>
                <a:spcPts val="160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sp>
        <p:nvSpPr>
          <p:cNvPr id="336" name="Google Shape;336;p13"/>
          <p:cNvSpPr txBox="1">
            <a:spLocks noGrp="1"/>
          </p:cNvSpPr>
          <p:nvPr>
            <p:ph type="subTitle" idx="6"/>
          </p:nvPr>
        </p:nvSpPr>
        <p:spPr>
          <a:xfrm>
            <a:off x="1981265" y="3566032"/>
            <a:ext cx="2379300" cy="367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37" name="Google Shape;337;p13"/>
          <p:cNvSpPr txBox="1"/>
          <p:nvPr/>
        </p:nvSpPr>
        <p:spPr>
          <a:xfrm>
            <a:off x="5603793" y="3155942"/>
            <a:ext cx="2829300" cy="367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a:solidFill>
                <a:srgbClr val="000000"/>
              </a:solidFill>
              <a:latin typeface="Montserrat SemiBold"/>
              <a:ea typeface="Montserrat SemiBold"/>
              <a:cs typeface="Montserrat SemiBold"/>
              <a:sym typeface="Montserrat SemiBold"/>
            </a:endParaRPr>
          </a:p>
        </p:txBody>
      </p:sp>
      <p:sp>
        <p:nvSpPr>
          <p:cNvPr id="338" name="Google Shape;338;p13"/>
          <p:cNvSpPr txBox="1">
            <a:spLocks noGrp="1"/>
          </p:cNvSpPr>
          <p:nvPr>
            <p:ph type="subTitle" idx="7"/>
          </p:nvPr>
        </p:nvSpPr>
        <p:spPr>
          <a:xfrm>
            <a:off x="5839610" y="3162608"/>
            <a:ext cx="2377200" cy="36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800"/>
              <a:buFont typeface="Montserrat SemiBold"/>
              <a:buNone/>
              <a:defRPr b="1"/>
            </a:lvl1pPr>
            <a:lvl2pPr lvl="1" rtl="0">
              <a:spcBef>
                <a:spcPts val="160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sp>
        <p:nvSpPr>
          <p:cNvPr id="339" name="Google Shape;339;p13"/>
          <p:cNvSpPr txBox="1">
            <a:spLocks noGrp="1"/>
          </p:cNvSpPr>
          <p:nvPr>
            <p:ph type="subTitle" idx="8"/>
          </p:nvPr>
        </p:nvSpPr>
        <p:spPr>
          <a:xfrm>
            <a:off x="5839610" y="3566033"/>
            <a:ext cx="2377200" cy="367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0" name="Google Shape;340;p13"/>
          <p:cNvSpPr txBox="1">
            <a:spLocks noGrp="1"/>
          </p:cNvSpPr>
          <p:nvPr>
            <p:ph type="title" idx="9" hasCustomPrompt="1"/>
          </p:nvPr>
        </p:nvSpPr>
        <p:spPr>
          <a:xfrm>
            <a:off x="1097280" y="1844061"/>
            <a:ext cx="576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Font typeface="Montserrat Black"/>
              <a:buNone/>
              <a:defRPr sz="3200" b="0">
                <a:latin typeface="Roboto Black"/>
                <a:ea typeface="Roboto Black"/>
                <a:cs typeface="Roboto Black"/>
                <a:sym typeface="Roboto Black"/>
              </a:defRPr>
            </a:lvl1pPr>
            <a:lvl2pPr lvl="1" algn="ctr"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algn="ctr"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algn="ctr"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algn="ctr"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algn="ctr"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algn="ctr"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algn="ctr"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algn="ctr"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r>
              <a:t>xx%</a:t>
            </a:r>
          </a:p>
        </p:txBody>
      </p:sp>
      <p:sp>
        <p:nvSpPr>
          <p:cNvPr id="341" name="Google Shape;341;p13"/>
          <p:cNvSpPr txBox="1">
            <a:spLocks noGrp="1"/>
          </p:cNvSpPr>
          <p:nvPr>
            <p:ph type="title" idx="13" hasCustomPrompt="1"/>
          </p:nvPr>
        </p:nvSpPr>
        <p:spPr>
          <a:xfrm>
            <a:off x="4956048" y="1849011"/>
            <a:ext cx="576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Font typeface="Montserrat Black"/>
              <a:buNone/>
              <a:defRPr sz="3200" b="0">
                <a:latin typeface="Roboto Black"/>
                <a:ea typeface="Roboto Black"/>
                <a:cs typeface="Roboto Black"/>
                <a:sym typeface="Roboto Black"/>
              </a:defRPr>
            </a:lvl1pPr>
            <a:lvl2pPr lvl="1" algn="ctr"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algn="ctr"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algn="ctr"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algn="ctr"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algn="ctr"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algn="ctr"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algn="ctr"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algn="ctr"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r>
              <a:t>xx%</a:t>
            </a:r>
          </a:p>
        </p:txBody>
      </p:sp>
      <p:sp>
        <p:nvSpPr>
          <p:cNvPr id="342" name="Google Shape;342;p13"/>
          <p:cNvSpPr txBox="1">
            <a:spLocks noGrp="1"/>
          </p:cNvSpPr>
          <p:nvPr>
            <p:ph type="title" idx="14" hasCustomPrompt="1"/>
          </p:nvPr>
        </p:nvSpPr>
        <p:spPr>
          <a:xfrm>
            <a:off x="1097280" y="3233949"/>
            <a:ext cx="576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Font typeface="Montserrat Black"/>
              <a:buNone/>
              <a:defRPr sz="3200" b="0">
                <a:latin typeface="Roboto Black"/>
                <a:ea typeface="Roboto Black"/>
                <a:cs typeface="Roboto Black"/>
                <a:sym typeface="Roboto Black"/>
              </a:defRPr>
            </a:lvl1pPr>
            <a:lvl2pPr lvl="1" algn="ctr"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algn="ctr"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algn="ctr"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algn="ctr"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algn="ctr"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algn="ctr"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algn="ctr"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algn="ctr"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r>
              <a:t>xx%</a:t>
            </a:r>
          </a:p>
        </p:txBody>
      </p:sp>
      <p:sp>
        <p:nvSpPr>
          <p:cNvPr id="343" name="Google Shape;343;p13"/>
          <p:cNvSpPr txBox="1">
            <a:spLocks noGrp="1"/>
          </p:cNvSpPr>
          <p:nvPr>
            <p:ph type="title" idx="15" hasCustomPrompt="1"/>
          </p:nvPr>
        </p:nvSpPr>
        <p:spPr>
          <a:xfrm>
            <a:off x="4956048" y="3233949"/>
            <a:ext cx="576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Font typeface="Montserrat Black"/>
              <a:buNone/>
              <a:defRPr sz="3200" b="0">
                <a:latin typeface="Roboto Black"/>
                <a:ea typeface="Roboto Black"/>
                <a:cs typeface="Roboto Black"/>
                <a:sym typeface="Roboto Black"/>
              </a:defRPr>
            </a:lvl1pPr>
            <a:lvl2pPr lvl="1" algn="ctr"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algn="ctr"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algn="ctr"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algn="ctr"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algn="ctr"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algn="ctr"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algn="ctr"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algn="ctr"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MAIN_POINT_1">
    <p:bg>
      <p:bgPr>
        <a:blipFill>
          <a:blip r:embed="rId2">
            <a:alphaModFix/>
          </a:blip>
          <a:stretch>
            <a:fillRect/>
          </a:stretch>
        </a:blipFill>
        <a:effectLst/>
      </p:bgPr>
    </p:bg>
    <p:spTree>
      <p:nvGrpSpPr>
        <p:cNvPr id="1" name="Shape 344"/>
        <p:cNvGrpSpPr/>
        <p:nvPr/>
      </p:nvGrpSpPr>
      <p:grpSpPr>
        <a:xfrm>
          <a:off x="0" y="0"/>
          <a:ext cx="0" cy="0"/>
          <a:chOff x="0" y="0"/>
          <a:chExt cx="0" cy="0"/>
        </a:xfrm>
      </p:grpSpPr>
      <p:sp>
        <p:nvSpPr>
          <p:cNvPr id="345" name="Google Shape;345;p14"/>
          <p:cNvSpPr txBox="1">
            <a:spLocks noGrp="1"/>
          </p:cNvSpPr>
          <p:nvPr>
            <p:ph type="subTitle" idx="1"/>
          </p:nvPr>
        </p:nvSpPr>
        <p:spPr>
          <a:xfrm>
            <a:off x="2638025" y="3374136"/>
            <a:ext cx="3858900" cy="8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Montserrat ExtraBold"/>
              <a:buNone/>
              <a:defRPr b="1"/>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6" name="Google Shape;346;p14"/>
          <p:cNvSpPr txBox="1">
            <a:spLocks noGrp="1"/>
          </p:cNvSpPr>
          <p:nvPr>
            <p:ph type="title"/>
          </p:nvPr>
        </p:nvSpPr>
        <p:spPr>
          <a:xfrm>
            <a:off x="1660600" y="1340325"/>
            <a:ext cx="5837700" cy="194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grpSp>
        <p:nvGrpSpPr>
          <p:cNvPr id="347" name="Google Shape;347;p14"/>
          <p:cNvGrpSpPr/>
          <p:nvPr/>
        </p:nvGrpSpPr>
        <p:grpSpPr>
          <a:xfrm>
            <a:off x="-1850350" y="-607500"/>
            <a:ext cx="12301713" cy="6634925"/>
            <a:chOff x="-1850350" y="-607500"/>
            <a:chExt cx="12301713" cy="6634925"/>
          </a:xfrm>
        </p:grpSpPr>
        <p:sp>
          <p:nvSpPr>
            <p:cNvPr id="348" name="Google Shape;348;p14"/>
            <p:cNvSpPr/>
            <p:nvPr/>
          </p:nvSpPr>
          <p:spPr>
            <a:xfrm>
              <a:off x="1392825" y="-607500"/>
              <a:ext cx="6358369" cy="6358369"/>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349400" y="3463200"/>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60250" y="3639425"/>
              <a:ext cx="944200" cy="944200"/>
            </a:xfrm>
            <a:custGeom>
              <a:avLst/>
              <a:gdLst/>
              <a:ahLst/>
              <a:cxnLst/>
              <a:rect l="l" t="t" r="r" b="b"/>
              <a:pathLst>
                <a:path w="37768" h="37768" fill="none" extrusionOk="0">
                  <a:moveTo>
                    <a:pt x="37767" y="1"/>
                  </a:moveTo>
                  <a:lnTo>
                    <a:pt x="0" y="37767"/>
                  </a:lnTo>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4"/>
            <p:cNvGrpSpPr/>
            <p:nvPr/>
          </p:nvGrpSpPr>
          <p:grpSpPr>
            <a:xfrm>
              <a:off x="4261438" y="4251013"/>
              <a:ext cx="1585950" cy="49175"/>
              <a:chOff x="362900" y="3463200"/>
              <a:chExt cx="1585950" cy="49175"/>
            </a:xfrm>
          </p:grpSpPr>
          <p:sp>
            <p:nvSpPr>
              <p:cNvPr id="352" name="Google Shape;352;p14"/>
              <p:cNvSpPr/>
              <p:nvPr/>
            </p:nvSpPr>
            <p:spPr>
              <a:xfrm>
                <a:off x="362900" y="3463200"/>
                <a:ext cx="41000" cy="40300"/>
              </a:xfrm>
              <a:custGeom>
                <a:avLst/>
                <a:gdLst/>
                <a:ahLst/>
                <a:cxnLst/>
                <a:rect l="l" t="t" r="r" b="b"/>
                <a:pathLst>
                  <a:path w="1640" h="1612" extrusionOk="0">
                    <a:moveTo>
                      <a:pt x="656" y="0"/>
                    </a:moveTo>
                    <a:lnTo>
                      <a:pt x="520" y="55"/>
                    </a:lnTo>
                    <a:lnTo>
                      <a:pt x="356" y="137"/>
                    </a:lnTo>
                    <a:lnTo>
                      <a:pt x="247" y="219"/>
                    </a:lnTo>
                    <a:lnTo>
                      <a:pt x="137" y="355"/>
                    </a:lnTo>
                    <a:lnTo>
                      <a:pt x="83" y="492"/>
                    </a:lnTo>
                    <a:lnTo>
                      <a:pt x="28" y="628"/>
                    </a:lnTo>
                    <a:lnTo>
                      <a:pt x="1" y="792"/>
                    </a:lnTo>
                    <a:lnTo>
                      <a:pt x="28" y="956"/>
                    </a:lnTo>
                    <a:lnTo>
                      <a:pt x="83" y="1120"/>
                    </a:lnTo>
                    <a:lnTo>
                      <a:pt x="137" y="1256"/>
                    </a:lnTo>
                    <a:lnTo>
                      <a:pt x="247" y="1366"/>
                    </a:lnTo>
                    <a:lnTo>
                      <a:pt x="356" y="1475"/>
                    </a:lnTo>
                    <a:lnTo>
                      <a:pt x="520" y="1557"/>
                    </a:lnTo>
                    <a:lnTo>
                      <a:pt x="656" y="1584"/>
                    </a:lnTo>
                    <a:lnTo>
                      <a:pt x="820" y="1611"/>
                    </a:lnTo>
                    <a:lnTo>
                      <a:pt x="984" y="1584"/>
                    </a:lnTo>
                    <a:lnTo>
                      <a:pt x="1148" y="1557"/>
                    </a:lnTo>
                    <a:lnTo>
                      <a:pt x="1284" y="1475"/>
                    </a:lnTo>
                    <a:lnTo>
                      <a:pt x="1393" y="1366"/>
                    </a:lnTo>
                    <a:lnTo>
                      <a:pt x="1503" y="1256"/>
                    </a:lnTo>
                    <a:lnTo>
                      <a:pt x="1557" y="1120"/>
                    </a:lnTo>
                    <a:lnTo>
                      <a:pt x="1612" y="956"/>
                    </a:lnTo>
                    <a:lnTo>
                      <a:pt x="1639" y="792"/>
                    </a:lnTo>
                    <a:lnTo>
                      <a:pt x="1612" y="628"/>
                    </a:lnTo>
                    <a:lnTo>
                      <a:pt x="1557"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38000" y="3463200"/>
                <a:ext cx="41000" cy="40300"/>
              </a:xfrm>
              <a:custGeom>
                <a:avLst/>
                <a:gdLst/>
                <a:ahLst/>
                <a:cxnLst/>
                <a:rect l="l" t="t" r="r" b="b"/>
                <a:pathLst>
                  <a:path w="1640" h="1612" extrusionOk="0">
                    <a:moveTo>
                      <a:pt x="656" y="0"/>
                    </a:moveTo>
                    <a:lnTo>
                      <a:pt x="519" y="55"/>
                    </a:lnTo>
                    <a:lnTo>
                      <a:pt x="383" y="137"/>
                    </a:lnTo>
                    <a:lnTo>
                      <a:pt x="246" y="219"/>
                    </a:lnTo>
                    <a:lnTo>
                      <a:pt x="164" y="355"/>
                    </a:lnTo>
                    <a:lnTo>
                      <a:pt x="83" y="492"/>
                    </a:lnTo>
                    <a:lnTo>
                      <a:pt x="28" y="628"/>
                    </a:lnTo>
                    <a:lnTo>
                      <a:pt x="1" y="792"/>
                    </a:lnTo>
                    <a:lnTo>
                      <a:pt x="28" y="956"/>
                    </a:lnTo>
                    <a:lnTo>
                      <a:pt x="83" y="1120"/>
                    </a:lnTo>
                    <a:lnTo>
                      <a:pt x="164" y="1256"/>
                    </a:lnTo>
                    <a:lnTo>
                      <a:pt x="246" y="1366"/>
                    </a:lnTo>
                    <a:lnTo>
                      <a:pt x="383" y="1475"/>
                    </a:lnTo>
                    <a:lnTo>
                      <a:pt x="519" y="1557"/>
                    </a:lnTo>
                    <a:lnTo>
                      <a:pt x="656" y="1584"/>
                    </a:lnTo>
                    <a:lnTo>
                      <a:pt x="820" y="1611"/>
                    </a:lnTo>
                    <a:lnTo>
                      <a:pt x="984" y="1584"/>
                    </a:lnTo>
                    <a:lnTo>
                      <a:pt x="1148" y="1557"/>
                    </a:lnTo>
                    <a:lnTo>
                      <a:pt x="1284" y="1475"/>
                    </a:lnTo>
                    <a:lnTo>
                      <a:pt x="1393" y="1366"/>
                    </a:lnTo>
                    <a:lnTo>
                      <a:pt x="1503" y="1256"/>
                    </a:lnTo>
                    <a:lnTo>
                      <a:pt x="1584" y="1120"/>
                    </a:lnTo>
                    <a:lnTo>
                      <a:pt x="1612" y="956"/>
                    </a:lnTo>
                    <a:lnTo>
                      <a:pt x="1639" y="792"/>
                    </a:lnTo>
                    <a:lnTo>
                      <a:pt x="1612" y="628"/>
                    </a:lnTo>
                    <a:lnTo>
                      <a:pt x="1584" y="492"/>
                    </a:lnTo>
                    <a:lnTo>
                      <a:pt x="1503" y="355"/>
                    </a:lnTo>
                    <a:lnTo>
                      <a:pt x="1393" y="219"/>
                    </a:lnTo>
                    <a:lnTo>
                      <a:pt x="1284" y="137"/>
                    </a:lnTo>
                    <a:lnTo>
                      <a:pt x="1148" y="55"/>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10750" y="3463200"/>
                <a:ext cx="40300" cy="40300"/>
              </a:xfrm>
              <a:custGeom>
                <a:avLst/>
                <a:gdLst/>
                <a:ahLst/>
                <a:cxnLst/>
                <a:rect l="l" t="t" r="r" b="b"/>
                <a:pathLst>
                  <a:path w="1612" h="1612" extrusionOk="0">
                    <a:moveTo>
                      <a:pt x="629" y="0"/>
                    </a:moveTo>
                    <a:lnTo>
                      <a:pt x="492" y="55"/>
                    </a:lnTo>
                    <a:lnTo>
                      <a:pt x="356" y="137"/>
                    </a:lnTo>
                    <a:lnTo>
                      <a:pt x="219" y="219"/>
                    </a:lnTo>
                    <a:lnTo>
                      <a:pt x="137" y="355"/>
                    </a:lnTo>
                    <a:lnTo>
                      <a:pt x="55" y="492"/>
                    </a:lnTo>
                    <a:lnTo>
                      <a:pt x="1" y="628"/>
                    </a:lnTo>
                    <a:lnTo>
                      <a:pt x="1" y="792"/>
                    </a:lnTo>
                    <a:lnTo>
                      <a:pt x="1" y="956"/>
                    </a:lnTo>
                    <a:lnTo>
                      <a:pt x="55" y="1120"/>
                    </a:lnTo>
                    <a:lnTo>
                      <a:pt x="137" y="1256"/>
                    </a:lnTo>
                    <a:lnTo>
                      <a:pt x="219" y="1366"/>
                    </a:lnTo>
                    <a:lnTo>
                      <a:pt x="356" y="1475"/>
                    </a:lnTo>
                    <a:lnTo>
                      <a:pt x="492" y="1557"/>
                    </a:lnTo>
                    <a:lnTo>
                      <a:pt x="629" y="1584"/>
                    </a:lnTo>
                    <a:lnTo>
                      <a:pt x="793" y="1611"/>
                    </a:lnTo>
                    <a:lnTo>
                      <a:pt x="957" y="1584"/>
                    </a:lnTo>
                    <a:lnTo>
                      <a:pt x="1120" y="1557"/>
                    </a:lnTo>
                    <a:lnTo>
                      <a:pt x="1257" y="1475"/>
                    </a:lnTo>
                    <a:lnTo>
                      <a:pt x="1366" y="1366"/>
                    </a:lnTo>
                    <a:lnTo>
                      <a:pt x="1475" y="1256"/>
                    </a:lnTo>
                    <a:lnTo>
                      <a:pt x="1557" y="1120"/>
                    </a:lnTo>
                    <a:lnTo>
                      <a:pt x="1585" y="956"/>
                    </a:lnTo>
                    <a:lnTo>
                      <a:pt x="1612" y="792"/>
                    </a:lnTo>
                    <a:lnTo>
                      <a:pt x="1585" y="628"/>
                    </a:lnTo>
                    <a:lnTo>
                      <a:pt x="1557" y="492"/>
                    </a:lnTo>
                    <a:lnTo>
                      <a:pt x="1475" y="355"/>
                    </a:lnTo>
                    <a:lnTo>
                      <a:pt x="1366" y="219"/>
                    </a:lnTo>
                    <a:lnTo>
                      <a:pt x="1257" y="137"/>
                    </a:lnTo>
                    <a:lnTo>
                      <a:pt x="1120" y="55"/>
                    </a:lnTo>
                    <a:lnTo>
                      <a:pt x="9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1907850" y="3472075"/>
                <a:ext cx="41000" cy="40300"/>
              </a:xfrm>
              <a:custGeom>
                <a:avLst/>
                <a:gdLst/>
                <a:ahLst/>
                <a:cxnLst/>
                <a:rect l="l" t="t" r="r" b="b"/>
                <a:pathLst>
                  <a:path w="1640"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39"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1832750" y="3472075"/>
                <a:ext cx="40300" cy="40300"/>
              </a:xfrm>
              <a:custGeom>
                <a:avLst/>
                <a:gdLst/>
                <a:ahLst/>
                <a:cxnLst/>
                <a:rect l="l" t="t" r="r" b="b"/>
                <a:pathLst>
                  <a:path w="1612" h="1612" extrusionOk="0">
                    <a:moveTo>
                      <a:pt x="820" y="0"/>
                    </a:moveTo>
                    <a:lnTo>
                      <a:pt x="656" y="28"/>
                    </a:lnTo>
                    <a:lnTo>
                      <a:pt x="492" y="55"/>
                    </a:lnTo>
                    <a:lnTo>
                      <a:pt x="356" y="137"/>
                    </a:lnTo>
                    <a:lnTo>
                      <a:pt x="246" y="246"/>
                    </a:lnTo>
                    <a:lnTo>
                      <a:pt x="137" y="355"/>
                    </a:lnTo>
                    <a:lnTo>
                      <a:pt x="55" y="492"/>
                    </a:lnTo>
                    <a:lnTo>
                      <a:pt x="28" y="656"/>
                    </a:lnTo>
                    <a:lnTo>
                      <a:pt x="1" y="819"/>
                    </a:lnTo>
                    <a:lnTo>
                      <a:pt x="28" y="983"/>
                    </a:lnTo>
                    <a:lnTo>
                      <a:pt x="55" y="1120"/>
                    </a:lnTo>
                    <a:lnTo>
                      <a:pt x="137" y="1256"/>
                    </a:lnTo>
                    <a:lnTo>
                      <a:pt x="246" y="1393"/>
                    </a:lnTo>
                    <a:lnTo>
                      <a:pt x="356" y="1475"/>
                    </a:lnTo>
                    <a:lnTo>
                      <a:pt x="492" y="1557"/>
                    </a:lnTo>
                    <a:lnTo>
                      <a:pt x="656" y="1611"/>
                    </a:lnTo>
                    <a:lnTo>
                      <a:pt x="984" y="1611"/>
                    </a:lnTo>
                    <a:lnTo>
                      <a:pt x="1120" y="1557"/>
                    </a:lnTo>
                    <a:lnTo>
                      <a:pt x="1257" y="1475"/>
                    </a:lnTo>
                    <a:lnTo>
                      <a:pt x="1393" y="1393"/>
                    </a:lnTo>
                    <a:lnTo>
                      <a:pt x="1475" y="1256"/>
                    </a:lnTo>
                    <a:lnTo>
                      <a:pt x="1557" y="1120"/>
                    </a:lnTo>
                    <a:lnTo>
                      <a:pt x="1612" y="983"/>
                    </a:lnTo>
                    <a:lnTo>
                      <a:pt x="1612" y="819"/>
                    </a:lnTo>
                    <a:lnTo>
                      <a:pt x="1612" y="656"/>
                    </a:lnTo>
                    <a:lnTo>
                      <a:pt x="1557" y="492"/>
                    </a:lnTo>
                    <a:lnTo>
                      <a:pt x="1475" y="355"/>
                    </a:lnTo>
                    <a:lnTo>
                      <a:pt x="1393" y="246"/>
                    </a:lnTo>
                    <a:lnTo>
                      <a:pt x="1257" y="137"/>
                    </a:lnTo>
                    <a:lnTo>
                      <a:pt x="1120" y="55"/>
                    </a:lnTo>
                    <a:lnTo>
                      <a:pt x="984" y="28"/>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4"/>
            <p:cNvSpPr/>
            <p:nvPr/>
          </p:nvSpPr>
          <p:spPr>
            <a:xfrm>
              <a:off x="3603000" y="3472075"/>
              <a:ext cx="40300" cy="40300"/>
            </a:xfrm>
            <a:custGeom>
              <a:avLst/>
              <a:gdLst/>
              <a:ahLst/>
              <a:cxnLst/>
              <a:rect l="l" t="t" r="r" b="b"/>
              <a:pathLst>
                <a:path w="1612" h="1612" extrusionOk="0">
                  <a:moveTo>
                    <a:pt x="792" y="0"/>
                  </a:moveTo>
                  <a:lnTo>
                    <a:pt x="628" y="28"/>
                  </a:lnTo>
                  <a:lnTo>
                    <a:pt x="492" y="55"/>
                  </a:lnTo>
                  <a:lnTo>
                    <a:pt x="355" y="137"/>
                  </a:lnTo>
                  <a:lnTo>
                    <a:pt x="219" y="246"/>
                  </a:lnTo>
                  <a:lnTo>
                    <a:pt x="137" y="355"/>
                  </a:lnTo>
                  <a:lnTo>
                    <a:pt x="55" y="492"/>
                  </a:lnTo>
                  <a:lnTo>
                    <a:pt x="0" y="656"/>
                  </a:lnTo>
                  <a:lnTo>
                    <a:pt x="0" y="819"/>
                  </a:lnTo>
                  <a:lnTo>
                    <a:pt x="0" y="983"/>
                  </a:lnTo>
                  <a:lnTo>
                    <a:pt x="55" y="1120"/>
                  </a:lnTo>
                  <a:lnTo>
                    <a:pt x="137" y="1256"/>
                  </a:lnTo>
                  <a:lnTo>
                    <a:pt x="219" y="1393"/>
                  </a:lnTo>
                  <a:lnTo>
                    <a:pt x="355" y="1475"/>
                  </a:lnTo>
                  <a:lnTo>
                    <a:pt x="492" y="1557"/>
                  </a:lnTo>
                  <a:lnTo>
                    <a:pt x="628" y="1611"/>
                  </a:lnTo>
                  <a:lnTo>
                    <a:pt x="956" y="1611"/>
                  </a:lnTo>
                  <a:lnTo>
                    <a:pt x="1120" y="1557"/>
                  </a:lnTo>
                  <a:lnTo>
                    <a:pt x="1256" y="1475"/>
                  </a:lnTo>
                  <a:lnTo>
                    <a:pt x="1366" y="1393"/>
                  </a:lnTo>
                  <a:lnTo>
                    <a:pt x="1475" y="1256"/>
                  </a:lnTo>
                  <a:lnTo>
                    <a:pt x="1557" y="1120"/>
                  </a:lnTo>
                  <a:lnTo>
                    <a:pt x="1611" y="983"/>
                  </a:lnTo>
                  <a:lnTo>
                    <a:pt x="1611" y="819"/>
                  </a:lnTo>
                  <a:lnTo>
                    <a:pt x="1611" y="656"/>
                  </a:lnTo>
                  <a:lnTo>
                    <a:pt x="1557" y="492"/>
                  </a:lnTo>
                  <a:lnTo>
                    <a:pt x="1475" y="355"/>
                  </a:lnTo>
                  <a:lnTo>
                    <a:pt x="1366" y="246"/>
                  </a:lnTo>
                  <a:lnTo>
                    <a:pt x="1256" y="137"/>
                  </a:lnTo>
                  <a:lnTo>
                    <a:pt x="1120" y="55"/>
                  </a:lnTo>
                  <a:lnTo>
                    <a:pt x="956" y="28"/>
                  </a:lnTo>
                  <a:lnTo>
                    <a:pt x="792" y="0"/>
                  </a:lnTo>
                  <a:close/>
                </a:path>
              </a:pathLst>
            </a:custGeom>
            <a:solidFill>
              <a:srgbClr val="C9CF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 name="Google Shape;358;p14"/>
            <p:cNvGrpSpPr/>
            <p:nvPr/>
          </p:nvGrpSpPr>
          <p:grpSpPr>
            <a:xfrm>
              <a:off x="392975" y="4444825"/>
              <a:ext cx="350250" cy="150900"/>
              <a:chOff x="2636975" y="3650250"/>
              <a:chExt cx="350250" cy="150900"/>
            </a:xfrm>
          </p:grpSpPr>
          <p:sp>
            <p:nvSpPr>
              <p:cNvPr id="359" name="Google Shape;359;p14"/>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4"/>
            <p:cNvGrpSpPr/>
            <p:nvPr/>
          </p:nvGrpSpPr>
          <p:grpSpPr>
            <a:xfrm>
              <a:off x="7165144" y="3238158"/>
              <a:ext cx="2563550" cy="2564225"/>
              <a:chOff x="1626975" y="2500225"/>
              <a:chExt cx="2563550" cy="2564225"/>
            </a:xfrm>
          </p:grpSpPr>
          <p:sp>
            <p:nvSpPr>
              <p:cNvPr id="368" name="Google Shape;368;p14"/>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14"/>
            <p:cNvGrpSpPr/>
            <p:nvPr/>
          </p:nvGrpSpPr>
          <p:grpSpPr>
            <a:xfrm flipH="1">
              <a:off x="8430806" y="267377"/>
              <a:ext cx="406225" cy="684075"/>
              <a:chOff x="1398700" y="2554025"/>
              <a:chExt cx="406225" cy="684075"/>
            </a:xfrm>
          </p:grpSpPr>
          <p:sp>
            <p:nvSpPr>
              <p:cNvPr id="373" name="Google Shape;373;p14"/>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14"/>
            <p:cNvSpPr/>
            <p:nvPr/>
          </p:nvSpPr>
          <p:spPr>
            <a:xfrm flipH="1">
              <a:off x="251263" y="-184550"/>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rot="10800000">
              <a:off x="8236189" y="-565155"/>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14"/>
            <p:cNvGrpSpPr/>
            <p:nvPr/>
          </p:nvGrpSpPr>
          <p:grpSpPr>
            <a:xfrm rot="10800000">
              <a:off x="7088944" y="1165321"/>
              <a:ext cx="1770250" cy="40300"/>
              <a:chOff x="2257875" y="5824913"/>
              <a:chExt cx="1770250" cy="40300"/>
            </a:xfrm>
          </p:grpSpPr>
          <p:sp>
            <p:nvSpPr>
              <p:cNvPr id="380" name="Google Shape;380;p14"/>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4"/>
            <p:cNvGrpSpPr/>
            <p:nvPr/>
          </p:nvGrpSpPr>
          <p:grpSpPr>
            <a:xfrm>
              <a:off x="8430800" y="2470875"/>
              <a:ext cx="350250" cy="150900"/>
              <a:chOff x="2636975" y="3650250"/>
              <a:chExt cx="350250" cy="150900"/>
            </a:xfrm>
          </p:grpSpPr>
          <p:sp>
            <p:nvSpPr>
              <p:cNvPr id="386" name="Google Shape;386;p14"/>
              <p:cNvSpPr/>
              <p:nvPr/>
            </p:nvSpPr>
            <p:spPr>
              <a:xfrm>
                <a:off x="2636975" y="3650250"/>
                <a:ext cx="49850" cy="49875"/>
              </a:xfrm>
              <a:custGeom>
                <a:avLst/>
                <a:gdLst/>
                <a:ahLst/>
                <a:cxnLst/>
                <a:rect l="l" t="t" r="r" b="b"/>
                <a:pathLst>
                  <a:path w="1994" h="1995" extrusionOk="0">
                    <a:moveTo>
                      <a:pt x="0" y="1"/>
                    </a:moveTo>
                    <a:lnTo>
                      <a:pt x="0"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2736650" y="3650250"/>
                <a:ext cx="50550" cy="49875"/>
              </a:xfrm>
              <a:custGeom>
                <a:avLst/>
                <a:gdLst/>
                <a:ahLst/>
                <a:cxnLst/>
                <a:rect l="l" t="t" r="r" b="b"/>
                <a:pathLst>
                  <a:path w="2022" h="1995" extrusionOk="0">
                    <a:moveTo>
                      <a:pt x="0" y="1"/>
                    </a:moveTo>
                    <a:lnTo>
                      <a:pt x="0" y="1994"/>
                    </a:lnTo>
                    <a:lnTo>
                      <a:pt x="2021" y="1994"/>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283700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2937350" y="3650250"/>
                <a:ext cx="49875" cy="49875"/>
              </a:xfrm>
              <a:custGeom>
                <a:avLst/>
                <a:gdLst/>
                <a:ahLst/>
                <a:cxnLst/>
                <a:rect l="l" t="t" r="r" b="b"/>
                <a:pathLst>
                  <a:path w="1995" h="1995" extrusionOk="0">
                    <a:moveTo>
                      <a:pt x="1" y="1"/>
                    </a:moveTo>
                    <a:lnTo>
                      <a:pt x="1" y="1994"/>
                    </a:lnTo>
                    <a:lnTo>
                      <a:pt x="1994" y="1994"/>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2636975" y="3750600"/>
                <a:ext cx="49850" cy="50550"/>
              </a:xfrm>
              <a:custGeom>
                <a:avLst/>
                <a:gdLst/>
                <a:ahLst/>
                <a:cxnLst/>
                <a:rect l="l" t="t" r="r" b="b"/>
                <a:pathLst>
                  <a:path w="1994" h="2022" extrusionOk="0">
                    <a:moveTo>
                      <a:pt x="0" y="1"/>
                    </a:moveTo>
                    <a:lnTo>
                      <a:pt x="0"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2736650" y="3750600"/>
                <a:ext cx="50550" cy="50550"/>
              </a:xfrm>
              <a:custGeom>
                <a:avLst/>
                <a:gdLst/>
                <a:ahLst/>
                <a:cxnLst/>
                <a:rect l="l" t="t" r="r" b="b"/>
                <a:pathLst>
                  <a:path w="2022" h="2022" extrusionOk="0">
                    <a:moveTo>
                      <a:pt x="0" y="1"/>
                    </a:moveTo>
                    <a:lnTo>
                      <a:pt x="0" y="2022"/>
                    </a:lnTo>
                    <a:lnTo>
                      <a:pt x="2021" y="2022"/>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283700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2937350" y="3750600"/>
                <a:ext cx="49875" cy="50550"/>
              </a:xfrm>
              <a:custGeom>
                <a:avLst/>
                <a:gdLst/>
                <a:ahLst/>
                <a:cxnLst/>
                <a:rect l="l" t="t" r="r" b="b"/>
                <a:pathLst>
                  <a:path w="1995" h="2022" extrusionOk="0">
                    <a:moveTo>
                      <a:pt x="1" y="1"/>
                    </a:moveTo>
                    <a:lnTo>
                      <a:pt x="1" y="2022"/>
                    </a:lnTo>
                    <a:lnTo>
                      <a:pt x="1994" y="2022"/>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4"/>
            <p:cNvSpPr/>
            <p:nvPr/>
          </p:nvSpPr>
          <p:spPr>
            <a:xfrm>
              <a:off x="-1850350" y="171150"/>
              <a:ext cx="2563575" cy="2564225"/>
            </a:xfrm>
            <a:custGeom>
              <a:avLst/>
              <a:gdLst/>
              <a:ahLst/>
              <a:cxnLst/>
              <a:rect l="l" t="t" r="r" b="b"/>
              <a:pathLst>
                <a:path w="102543"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flipH="1">
              <a:off x="370893" y="-65052"/>
              <a:ext cx="684684" cy="68404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5_1">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16"/>
          <p:cNvSpPr txBox="1">
            <a:spLocks noGrp="1"/>
          </p:cNvSpPr>
          <p:nvPr>
            <p:ph type="title"/>
          </p:nvPr>
        </p:nvSpPr>
        <p:spPr>
          <a:xfrm>
            <a:off x="713225" y="448056"/>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Montserrat ExtraBold"/>
              <a:buNone/>
              <a:defRPr/>
            </a:lvl1pPr>
            <a:lvl2pPr lvl="1"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algn="ctr" rtl="0">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a:endParaRPr/>
          </a:p>
        </p:txBody>
      </p:sp>
      <p:sp>
        <p:nvSpPr>
          <p:cNvPr id="430" name="Google Shape;430;p16"/>
          <p:cNvSpPr txBox="1">
            <a:spLocks noGrp="1"/>
          </p:cNvSpPr>
          <p:nvPr>
            <p:ph type="subTitle" idx="1"/>
          </p:nvPr>
        </p:nvSpPr>
        <p:spPr>
          <a:xfrm>
            <a:off x="712956" y="2816352"/>
            <a:ext cx="2369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400"/>
              <a:buFont typeface="Montserrat SemiBold"/>
              <a:buNone/>
              <a:defRPr b="1"/>
            </a:lvl1pPr>
            <a:lvl2pPr lvl="1" rtl="0">
              <a:spcBef>
                <a:spcPts val="160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sp>
        <p:nvSpPr>
          <p:cNvPr id="431" name="Google Shape;431;p16"/>
          <p:cNvSpPr txBox="1">
            <a:spLocks noGrp="1"/>
          </p:cNvSpPr>
          <p:nvPr>
            <p:ph type="subTitle" idx="2"/>
          </p:nvPr>
        </p:nvSpPr>
        <p:spPr>
          <a:xfrm>
            <a:off x="3387494" y="2816352"/>
            <a:ext cx="2369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400"/>
              <a:buFont typeface="Montserrat SemiBold"/>
              <a:buNone/>
              <a:defRPr b="1"/>
            </a:lvl1pPr>
            <a:lvl2pPr lvl="1" rtl="0">
              <a:spcBef>
                <a:spcPts val="160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sp>
        <p:nvSpPr>
          <p:cNvPr id="432" name="Google Shape;432;p16"/>
          <p:cNvSpPr txBox="1">
            <a:spLocks noGrp="1"/>
          </p:cNvSpPr>
          <p:nvPr>
            <p:ph type="subTitle" idx="3"/>
          </p:nvPr>
        </p:nvSpPr>
        <p:spPr>
          <a:xfrm>
            <a:off x="6062044" y="2816352"/>
            <a:ext cx="2369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400"/>
              <a:buFont typeface="Montserrat SemiBold"/>
              <a:buNone/>
              <a:defRPr b="1"/>
            </a:lvl1pPr>
            <a:lvl2pPr lvl="1" rtl="0">
              <a:spcBef>
                <a:spcPts val="160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sp>
        <p:nvSpPr>
          <p:cNvPr id="433" name="Google Shape;433;p16"/>
          <p:cNvSpPr txBox="1">
            <a:spLocks noGrp="1"/>
          </p:cNvSpPr>
          <p:nvPr>
            <p:ph type="subTitle" idx="4"/>
          </p:nvPr>
        </p:nvSpPr>
        <p:spPr>
          <a:xfrm>
            <a:off x="713556" y="3230198"/>
            <a:ext cx="2368200" cy="119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434" name="Google Shape;434;p16"/>
          <p:cNvSpPr txBox="1">
            <a:spLocks noGrp="1"/>
          </p:cNvSpPr>
          <p:nvPr>
            <p:ph type="subTitle" idx="5"/>
          </p:nvPr>
        </p:nvSpPr>
        <p:spPr>
          <a:xfrm>
            <a:off x="3388244" y="3230198"/>
            <a:ext cx="2368200" cy="119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435" name="Google Shape;435;p16"/>
          <p:cNvSpPr txBox="1">
            <a:spLocks noGrp="1"/>
          </p:cNvSpPr>
          <p:nvPr>
            <p:ph type="subTitle" idx="6"/>
          </p:nvPr>
        </p:nvSpPr>
        <p:spPr>
          <a:xfrm>
            <a:off x="6061494" y="3230198"/>
            <a:ext cx="2368200" cy="119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436" name="Google Shape;436;p16"/>
          <p:cNvGrpSpPr/>
          <p:nvPr/>
        </p:nvGrpSpPr>
        <p:grpSpPr>
          <a:xfrm>
            <a:off x="-1850675" y="-1617225"/>
            <a:ext cx="12292300" cy="8085600"/>
            <a:chOff x="-1850675" y="-1617225"/>
            <a:chExt cx="12292300" cy="8085600"/>
          </a:xfrm>
        </p:grpSpPr>
        <p:grpSp>
          <p:nvGrpSpPr>
            <p:cNvPr id="437" name="Google Shape;437;p16"/>
            <p:cNvGrpSpPr/>
            <p:nvPr/>
          </p:nvGrpSpPr>
          <p:grpSpPr>
            <a:xfrm>
              <a:off x="7878075" y="-749962"/>
              <a:ext cx="2563550" cy="2564225"/>
              <a:chOff x="1626975" y="2500225"/>
              <a:chExt cx="2563550" cy="2564225"/>
            </a:xfrm>
          </p:grpSpPr>
          <p:sp>
            <p:nvSpPr>
              <p:cNvPr id="438" name="Google Shape;438;p16"/>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6"/>
            <p:cNvGrpSpPr/>
            <p:nvPr/>
          </p:nvGrpSpPr>
          <p:grpSpPr>
            <a:xfrm>
              <a:off x="-1850675" y="3904150"/>
              <a:ext cx="2564225" cy="2564225"/>
              <a:chOff x="6656000" y="-739687"/>
              <a:chExt cx="2564225" cy="2564225"/>
            </a:xfrm>
          </p:grpSpPr>
          <p:sp>
            <p:nvSpPr>
              <p:cNvPr id="443" name="Google Shape;443;p16"/>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6"/>
            <p:cNvGrpSpPr/>
            <p:nvPr/>
          </p:nvGrpSpPr>
          <p:grpSpPr>
            <a:xfrm>
              <a:off x="712938" y="4511750"/>
              <a:ext cx="266275" cy="167950"/>
              <a:chOff x="3924250" y="4741138"/>
              <a:chExt cx="266275" cy="167950"/>
            </a:xfrm>
          </p:grpSpPr>
          <p:sp>
            <p:nvSpPr>
              <p:cNvPr id="446" name="Google Shape;446;p16"/>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6"/>
            <p:cNvSpPr/>
            <p:nvPr/>
          </p:nvSpPr>
          <p:spPr>
            <a:xfrm>
              <a:off x="7692875" y="4391125"/>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oogle Shape;449;p16"/>
            <p:cNvGrpSpPr/>
            <p:nvPr/>
          </p:nvGrpSpPr>
          <p:grpSpPr>
            <a:xfrm>
              <a:off x="-1377244" y="-749960"/>
              <a:ext cx="2215131" cy="2215131"/>
              <a:chOff x="-371675" y="3067700"/>
              <a:chExt cx="2629548" cy="2629548"/>
            </a:xfrm>
          </p:grpSpPr>
          <p:sp>
            <p:nvSpPr>
              <p:cNvPr id="450" name="Google Shape;450;p16"/>
              <p:cNvSpPr/>
              <p:nvPr/>
            </p:nvSpPr>
            <p:spPr>
              <a:xfrm>
                <a:off x="395236" y="3834611"/>
                <a:ext cx="1096745" cy="1095727"/>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371675" y="3067700"/>
                <a:ext cx="2629548" cy="2629548"/>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16"/>
            <p:cNvSpPr/>
            <p:nvPr/>
          </p:nvSpPr>
          <p:spPr>
            <a:xfrm>
              <a:off x="331475" y="-161722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16"/>
            <p:cNvGrpSpPr/>
            <p:nvPr/>
          </p:nvGrpSpPr>
          <p:grpSpPr>
            <a:xfrm>
              <a:off x="8537388" y="4132225"/>
              <a:ext cx="406225" cy="684075"/>
              <a:chOff x="1398700" y="2554025"/>
              <a:chExt cx="406225" cy="684075"/>
            </a:xfrm>
          </p:grpSpPr>
          <p:sp>
            <p:nvSpPr>
              <p:cNvPr id="454" name="Google Shape;454;p16"/>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CUSTOM_5_1_1">
    <p:bg>
      <p:bgPr>
        <a:blipFill>
          <a:blip r:embed="rId2">
            <a:alphaModFix/>
          </a:blip>
          <a:stretch>
            <a:fillRect/>
          </a:stretch>
        </a:blipFill>
        <a:effectLst/>
      </p:bgPr>
    </p:bg>
    <p:spTree>
      <p:nvGrpSpPr>
        <p:cNvPr id="1" name="Shape 458"/>
        <p:cNvGrpSpPr/>
        <p:nvPr/>
      </p:nvGrpSpPr>
      <p:grpSpPr>
        <a:xfrm>
          <a:off x="0" y="0"/>
          <a:ext cx="0" cy="0"/>
          <a:chOff x="0" y="0"/>
          <a:chExt cx="0" cy="0"/>
        </a:xfrm>
      </p:grpSpPr>
      <p:sp>
        <p:nvSpPr>
          <p:cNvPr id="459" name="Google Shape;459;p17"/>
          <p:cNvSpPr txBox="1">
            <a:spLocks noGrp="1"/>
          </p:cNvSpPr>
          <p:nvPr>
            <p:ph type="title"/>
          </p:nvPr>
        </p:nvSpPr>
        <p:spPr>
          <a:xfrm>
            <a:off x="713225" y="44805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0" name="Google Shape;460;p17"/>
          <p:cNvSpPr txBox="1">
            <a:spLocks noGrp="1"/>
          </p:cNvSpPr>
          <p:nvPr>
            <p:ph type="subTitle" idx="1"/>
          </p:nvPr>
        </p:nvSpPr>
        <p:spPr>
          <a:xfrm>
            <a:off x="713225" y="1945371"/>
            <a:ext cx="3845400" cy="258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a:endParaRPr/>
          </a:p>
        </p:txBody>
      </p:sp>
      <p:grpSp>
        <p:nvGrpSpPr>
          <p:cNvPr id="461" name="Google Shape;461;p17"/>
          <p:cNvGrpSpPr/>
          <p:nvPr/>
        </p:nvGrpSpPr>
        <p:grpSpPr>
          <a:xfrm>
            <a:off x="-1444775" y="-1101725"/>
            <a:ext cx="11698550" cy="7521575"/>
            <a:chOff x="-1444775" y="-1101725"/>
            <a:chExt cx="11698550" cy="7521575"/>
          </a:xfrm>
        </p:grpSpPr>
        <p:grpSp>
          <p:nvGrpSpPr>
            <p:cNvPr id="462" name="Google Shape;462;p17"/>
            <p:cNvGrpSpPr/>
            <p:nvPr/>
          </p:nvGrpSpPr>
          <p:grpSpPr>
            <a:xfrm rot="10800000">
              <a:off x="-1444775" y="542413"/>
              <a:ext cx="2563550" cy="2564225"/>
              <a:chOff x="1626975" y="2500225"/>
              <a:chExt cx="2563550" cy="2564225"/>
            </a:xfrm>
          </p:grpSpPr>
          <p:sp>
            <p:nvSpPr>
              <p:cNvPr id="463" name="Google Shape;463;p17"/>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7"/>
            <p:cNvGrpSpPr/>
            <p:nvPr/>
          </p:nvGrpSpPr>
          <p:grpSpPr>
            <a:xfrm rot="10800000">
              <a:off x="7689550" y="-1101725"/>
              <a:ext cx="2564225" cy="2564225"/>
              <a:chOff x="6656000" y="-739687"/>
              <a:chExt cx="2564225" cy="2564225"/>
            </a:xfrm>
          </p:grpSpPr>
          <p:sp>
            <p:nvSpPr>
              <p:cNvPr id="468" name="Google Shape;468;p17"/>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7"/>
            <p:cNvGrpSpPr/>
            <p:nvPr/>
          </p:nvGrpSpPr>
          <p:grpSpPr>
            <a:xfrm rot="10800000">
              <a:off x="8430713" y="938450"/>
              <a:ext cx="266275" cy="167950"/>
              <a:chOff x="3924250" y="4741138"/>
              <a:chExt cx="266275" cy="167950"/>
            </a:xfrm>
          </p:grpSpPr>
          <p:sp>
            <p:nvSpPr>
              <p:cNvPr id="471" name="Google Shape;471;p17"/>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7"/>
            <p:cNvSpPr/>
            <p:nvPr/>
          </p:nvSpPr>
          <p:spPr>
            <a:xfrm rot="10800000">
              <a:off x="97300" y="4276675"/>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7"/>
            <p:cNvGrpSpPr/>
            <p:nvPr/>
          </p:nvGrpSpPr>
          <p:grpSpPr>
            <a:xfrm rot="10800000">
              <a:off x="7689538" y="3641217"/>
              <a:ext cx="2215131" cy="2215131"/>
              <a:chOff x="-371675" y="3067700"/>
              <a:chExt cx="2629548" cy="2629548"/>
            </a:xfrm>
          </p:grpSpPr>
          <p:sp>
            <p:nvSpPr>
              <p:cNvPr id="475" name="Google Shape;475;p17"/>
              <p:cNvSpPr/>
              <p:nvPr/>
            </p:nvSpPr>
            <p:spPr>
              <a:xfrm>
                <a:off x="395236" y="3834611"/>
                <a:ext cx="1096745" cy="1095727"/>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371675" y="3067700"/>
                <a:ext cx="2629548" cy="2629548"/>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 name="Google Shape;477;p17"/>
            <p:cNvSpPr/>
            <p:nvPr/>
          </p:nvSpPr>
          <p:spPr>
            <a:xfrm rot="10800000">
              <a:off x="5866500" y="385562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17"/>
            <p:cNvGrpSpPr/>
            <p:nvPr/>
          </p:nvGrpSpPr>
          <p:grpSpPr>
            <a:xfrm rot="10800000">
              <a:off x="366263" y="4341575"/>
              <a:ext cx="406225" cy="684075"/>
              <a:chOff x="1398700" y="2554025"/>
              <a:chExt cx="406225" cy="684075"/>
            </a:xfrm>
          </p:grpSpPr>
          <p:sp>
            <p:nvSpPr>
              <p:cNvPr id="479" name="Google Shape;479;p17"/>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1pPr>
            <a:lvl2pPr lvl="1">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2pPr>
            <a:lvl3pPr lvl="2">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3pPr>
            <a:lvl4pPr lvl="3">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4pPr>
            <a:lvl5pPr lvl="4">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5pPr>
            <a:lvl6pPr lvl="5">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6pPr>
            <a:lvl7pPr lvl="6">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7pPr>
            <a:lvl8pPr lvl="7">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8pPr>
            <a:lvl9pPr lvl="8">
              <a:spcBef>
                <a:spcPts val="0"/>
              </a:spcBef>
              <a:spcAft>
                <a:spcPts val="0"/>
              </a:spcAft>
              <a:buClr>
                <a:schemeClr val="dk1"/>
              </a:buClr>
              <a:buSzPts val="2800"/>
              <a:buFont typeface="Roboto Mono"/>
              <a:buNone/>
              <a:defRPr sz="2800" b="1">
                <a:solidFill>
                  <a:schemeClr val="dk1"/>
                </a:solidFill>
                <a:latin typeface="Roboto Mono"/>
                <a:ea typeface="Roboto Mono"/>
                <a:cs typeface="Roboto Mono"/>
                <a:sym typeface="Roboto Mon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0" r:id="rId7"/>
    <p:sldLayoutId id="2147483662" r:id="rId8"/>
    <p:sldLayoutId id="2147483663" r:id="rId9"/>
    <p:sldLayoutId id="2147483665" r:id="rId10"/>
    <p:sldLayoutId id="2147483666" r:id="rId11"/>
    <p:sldLayoutId id="2147483667" r:id="rId12"/>
    <p:sldLayoutId id="2147483670" r:id="rId13"/>
    <p:sldLayoutId id="214748367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b.lacy.nt@juntendo.ac.jp"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30"/>
          <p:cNvSpPr txBox="1">
            <a:spLocks noGrp="1"/>
          </p:cNvSpPr>
          <p:nvPr>
            <p:ph type="ctrTitle"/>
          </p:nvPr>
        </p:nvSpPr>
        <p:spPr>
          <a:xfrm>
            <a:off x="598925" y="1778100"/>
            <a:ext cx="3765600" cy="158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0" dirty="0">
                <a:solidFill>
                  <a:schemeClr val="accent3"/>
                </a:solidFill>
              </a:rPr>
              <a:t>ChatGPT </a:t>
            </a:r>
            <a:r>
              <a:rPr lang="en-US" b="0" dirty="0">
                <a:solidFill>
                  <a:schemeClr val="tx1"/>
                </a:solidFill>
              </a:rPr>
              <a:t>as a Tool for Authentic Dialogue Evaluation and Creation in EFL Video Production</a:t>
            </a:r>
            <a:endParaRPr dirty="0">
              <a:solidFill>
                <a:schemeClr val="tx1"/>
              </a:solidFill>
            </a:endParaRPr>
          </a:p>
        </p:txBody>
      </p:sp>
      <p:sp>
        <p:nvSpPr>
          <p:cNvPr id="850" name="Google Shape;850;p30"/>
          <p:cNvSpPr txBox="1">
            <a:spLocks noGrp="1"/>
          </p:cNvSpPr>
          <p:nvPr>
            <p:ph type="subTitle" idx="1"/>
          </p:nvPr>
        </p:nvSpPr>
        <p:spPr>
          <a:xfrm>
            <a:off x="4486925" y="4575164"/>
            <a:ext cx="38589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Bethany Lacy</a:t>
            </a:r>
          </a:p>
          <a:p>
            <a:pPr marL="0" lvl="0" indent="0" algn="ctr" rtl="0">
              <a:spcBef>
                <a:spcPts val="0"/>
              </a:spcBef>
              <a:spcAft>
                <a:spcPts val="0"/>
              </a:spcAft>
              <a:buNone/>
            </a:pPr>
            <a:r>
              <a:rPr lang="en" dirty="0"/>
              <a:t>Juntendo University</a:t>
            </a:r>
            <a:endParaRPr dirty="0"/>
          </a:p>
        </p:txBody>
      </p:sp>
      <p:grpSp>
        <p:nvGrpSpPr>
          <p:cNvPr id="851" name="Google Shape;851;p30"/>
          <p:cNvGrpSpPr/>
          <p:nvPr/>
        </p:nvGrpSpPr>
        <p:grpSpPr>
          <a:xfrm>
            <a:off x="4588024" y="1299355"/>
            <a:ext cx="3858899" cy="3296362"/>
            <a:chOff x="754200" y="238125"/>
            <a:chExt cx="6121350" cy="5229000"/>
          </a:xfrm>
        </p:grpSpPr>
        <p:sp>
          <p:nvSpPr>
            <p:cNvPr id="852" name="Google Shape;852;p30"/>
            <p:cNvSpPr/>
            <p:nvPr/>
          </p:nvSpPr>
          <p:spPr>
            <a:xfrm>
              <a:off x="5710100" y="4550375"/>
              <a:ext cx="531550" cy="863125"/>
            </a:xfrm>
            <a:custGeom>
              <a:avLst/>
              <a:gdLst/>
              <a:ahLst/>
              <a:cxnLst/>
              <a:rect l="l" t="t" r="r" b="b"/>
              <a:pathLst>
                <a:path w="21262" h="34525" extrusionOk="0">
                  <a:moveTo>
                    <a:pt x="1" y="0"/>
                  </a:moveTo>
                  <a:lnTo>
                    <a:pt x="2211" y="34524"/>
                  </a:lnTo>
                  <a:lnTo>
                    <a:pt x="19051" y="34524"/>
                  </a:lnTo>
                  <a:lnTo>
                    <a:pt x="21261"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0"/>
            <p:cNvSpPr/>
            <p:nvPr/>
          </p:nvSpPr>
          <p:spPr>
            <a:xfrm>
              <a:off x="5718225" y="4686900"/>
              <a:ext cx="510425" cy="425900"/>
            </a:xfrm>
            <a:custGeom>
              <a:avLst/>
              <a:gdLst/>
              <a:ahLst/>
              <a:cxnLst/>
              <a:rect l="l" t="t" r="r" b="b"/>
              <a:pathLst>
                <a:path w="20417" h="17036" extrusionOk="0">
                  <a:moveTo>
                    <a:pt x="1" y="1"/>
                  </a:moveTo>
                  <a:lnTo>
                    <a:pt x="1041" y="16190"/>
                  </a:lnTo>
                  <a:lnTo>
                    <a:pt x="5072" y="16645"/>
                  </a:lnTo>
                  <a:lnTo>
                    <a:pt x="8518" y="16905"/>
                  </a:lnTo>
                  <a:lnTo>
                    <a:pt x="11444" y="17035"/>
                  </a:lnTo>
                  <a:lnTo>
                    <a:pt x="13915" y="16970"/>
                  </a:lnTo>
                  <a:lnTo>
                    <a:pt x="15865" y="16840"/>
                  </a:lnTo>
                  <a:lnTo>
                    <a:pt x="17425" y="16580"/>
                  </a:lnTo>
                  <a:lnTo>
                    <a:pt x="18661" y="16320"/>
                  </a:lnTo>
                  <a:lnTo>
                    <a:pt x="19571" y="15995"/>
                  </a:lnTo>
                  <a:lnTo>
                    <a:pt x="20416" y="2146"/>
                  </a:lnTo>
                  <a:lnTo>
                    <a:pt x="15345" y="2146"/>
                  </a:lnTo>
                  <a:lnTo>
                    <a:pt x="12809" y="2016"/>
                  </a:lnTo>
                  <a:lnTo>
                    <a:pt x="10274" y="1821"/>
                  </a:lnTo>
                  <a:lnTo>
                    <a:pt x="7738" y="1561"/>
                  </a:lnTo>
                  <a:lnTo>
                    <a:pt x="5137" y="1106"/>
                  </a:lnTo>
                  <a:lnTo>
                    <a:pt x="2602" y="651"/>
                  </a:lnTo>
                  <a:lnTo>
                    <a:pt x="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0"/>
            <p:cNvSpPr/>
            <p:nvPr/>
          </p:nvSpPr>
          <p:spPr>
            <a:xfrm>
              <a:off x="5695475" y="4504850"/>
              <a:ext cx="565675" cy="45550"/>
            </a:xfrm>
            <a:custGeom>
              <a:avLst/>
              <a:gdLst/>
              <a:ahLst/>
              <a:cxnLst/>
              <a:rect l="l" t="t" r="r" b="b"/>
              <a:pathLst>
                <a:path w="22627" h="1822" extrusionOk="0">
                  <a:moveTo>
                    <a:pt x="586" y="1"/>
                  </a:moveTo>
                  <a:lnTo>
                    <a:pt x="1" y="1821"/>
                  </a:lnTo>
                  <a:lnTo>
                    <a:pt x="22627" y="1821"/>
                  </a:lnTo>
                  <a:lnTo>
                    <a:pt x="22041" y="1"/>
                  </a:lnTo>
                  <a:close/>
                </a:path>
              </a:pathLst>
            </a:custGeom>
            <a:solidFill>
              <a:srgbClr val="535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0"/>
            <p:cNvSpPr/>
            <p:nvPr/>
          </p:nvSpPr>
          <p:spPr>
            <a:xfrm>
              <a:off x="5682475" y="4578000"/>
              <a:ext cx="531550" cy="863125"/>
            </a:xfrm>
            <a:custGeom>
              <a:avLst/>
              <a:gdLst/>
              <a:ahLst/>
              <a:cxnLst/>
              <a:rect l="l" t="t" r="r" b="b"/>
              <a:pathLst>
                <a:path w="21262" h="34525" fill="none" extrusionOk="0">
                  <a:moveTo>
                    <a:pt x="20741" y="7543"/>
                  </a:moveTo>
                  <a:lnTo>
                    <a:pt x="21261" y="1"/>
                  </a:lnTo>
                  <a:lnTo>
                    <a:pt x="1" y="1"/>
                  </a:lnTo>
                  <a:lnTo>
                    <a:pt x="846" y="13654"/>
                  </a:lnTo>
                  <a:lnTo>
                    <a:pt x="1366" y="21651"/>
                  </a:lnTo>
                  <a:lnTo>
                    <a:pt x="1366" y="21651"/>
                  </a:lnTo>
                  <a:lnTo>
                    <a:pt x="2211" y="34525"/>
                  </a:lnTo>
                  <a:lnTo>
                    <a:pt x="19051" y="34525"/>
                  </a:lnTo>
                  <a:lnTo>
                    <a:pt x="19896" y="20871"/>
                  </a:lnTo>
                  <a:lnTo>
                    <a:pt x="20741" y="7543"/>
                  </a:lnTo>
                  <a:lnTo>
                    <a:pt x="20741" y="7543"/>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0"/>
            <p:cNvSpPr/>
            <p:nvPr/>
          </p:nvSpPr>
          <p:spPr>
            <a:xfrm>
              <a:off x="5669475" y="4532500"/>
              <a:ext cx="564050" cy="45525"/>
            </a:xfrm>
            <a:custGeom>
              <a:avLst/>
              <a:gdLst/>
              <a:ahLst/>
              <a:cxnLst/>
              <a:rect l="l" t="t" r="r" b="b"/>
              <a:pathLst>
                <a:path w="22562" h="1821" fill="none" extrusionOk="0">
                  <a:moveTo>
                    <a:pt x="21976" y="0"/>
                  </a:moveTo>
                  <a:lnTo>
                    <a:pt x="521" y="0"/>
                  </a:lnTo>
                  <a:lnTo>
                    <a:pt x="0" y="1821"/>
                  </a:lnTo>
                  <a:lnTo>
                    <a:pt x="22561" y="1821"/>
                  </a:lnTo>
                  <a:lnTo>
                    <a:pt x="21976" y="0"/>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5225725" y="1019950"/>
              <a:ext cx="1649825" cy="1649825"/>
            </a:xfrm>
            <a:custGeom>
              <a:avLst/>
              <a:gdLst/>
              <a:ahLst/>
              <a:cxnLst/>
              <a:rect l="l" t="t" r="r" b="b"/>
              <a:pathLst>
                <a:path w="65993" h="65993" extrusionOk="0">
                  <a:moveTo>
                    <a:pt x="1" y="0"/>
                  </a:moveTo>
                  <a:lnTo>
                    <a:pt x="1" y="65993"/>
                  </a:lnTo>
                  <a:lnTo>
                    <a:pt x="65993" y="65993"/>
                  </a:lnTo>
                  <a:lnTo>
                    <a:pt x="65993" y="0"/>
                  </a:lnTo>
                  <a:close/>
                </a:path>
              </a:pathLst>
            </a:custGeom>
            <a:solidFill>
              <a:srgbClr val="57C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5225725" y="1019950"/>
              <a:ext cx="1649825" cy="169050"/>
            </a:xfrm>
            <a:custGeom>
              <a:avLst/>
              <a:gdLst/>
              <a:ahLst/>
              <a:cxnLst/>
              <a:rect l="l" t="t" r="r" b="b"/>
              <a:pathLst>
                <a:path w="65993" h="6762" extrusionOk="0">
                  <a:moveTo>
                    <a:pt x="1" y="0"/>
                  </a:moveTo>
                  <a:lnTo>
                    <a:pt x="1" y="6762"/>
                  </a:lnTo>
                  <a:lnTo>
                    <a:pt x="65993" y="6762"/>
                  </a:lnTo>
                  <a:lnTo>
                    <a:pt x="65993"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6709750" y="1076825"/>
              <a:ext cx="55275" cy="55300"/>
            </a:xfrm>
            <a:custGeom>
              <a:avLst/>
              <a:gdLst/>
              <a:ahLst/>
              <a:cxnLst/>
              <a:rect l="l" t="t" r="r" b="b"/>
              <a:pathLst>
                <a:path w="2211" h="2212" extrusionOk="0">
                  <a:moveTo>
                    <a:pt x="911" y="1"/>
                  </a:moveTo>
                  <a:lnTo>
                    <a:pt x="715" y="66"/>
                  </a:lnTo>
                  <a:lnTo>
                    <a:pt x="520" y="196"/>
                  </a:lnTo>
                  <a:lnTo>
                    <a:pt x="325" y="326"/>
                  </a:lnTo>
                  <a:lnTo>
                    <a:pt x="195" y="521"/>
                  </a:lnTo>
                  <a:lnTo>
                    <a:pt x="65" y="651"/>
                  </a:lnTo>
                  <a:lnTo>
                    <a:pt x="65" y="911"/>
                  </a:lnTo>
                  <a:lnTo>
                    <a:pt x="0" y="1106"/>
                  </a:lnTo>
                  <a:lnTo>
                    <a:pt x="65" y="1366"/>
                  </a:lnTo>
                  <a:lnTo>
                    <a:pt x="65" y="1561"/>
                  </a:lnTo>
                  <a:lnTo>
                    <a:pt x="195" y="1756"/>
                  </a:lnTo>
                  <a:lnTo>
                    <a:pt x="325" y="1886"/>
                  </a:lnTo>
                  <a:lnTo>
                    <a:pt x="520" y="2016"/>
                  </a:lnTo>
                  <a:lnTo>
                    <a:pt x="715" y="2146"/>
                  </a:lnTo>
                  <a:lnTo>
                    <a:pt x="911" y="2211"/>
                  </a:lnTo>
                  <a:lnTo>
                    <a:pt x="1366" y="2211"/>
                  </a:lnTo>
                  <a:lnTo>
                    <a:pt x="1561" y="2146"/>
                  </a:lnTo>
                  <a:lnTo>
                    <a:pt x="1756" y="2016"/>
                  </a:lnTo>
                  <a:lnTo>
                    <a:pt x="1886" y="1886"/>
                  </a:lnTo>
                  <a:lnTo>
                    <a:pt x="2016" y="1756"/>
                  </a:lnTo>
                  <a:lnTo>
                    <a:pt x="2146" y="1561"/>
                  </a:lnTo>
                  <a:lnTo>
                    <a:pt x="2211" y="1366"/>
                  </a:lnTo>
                  <a:lnTo>
                    <a:pt x="2211" y="1106"/>
                  </a:lnTo>
                  <a:lnTo>
                    <a:pt x="2211" y="911"/>
                  </a:lnTo>
                  <a:lnTo>
                    <a:pt x="2146" y="651"/>
                  </a:lnTo>
                  <a:lnTo>
                    <a:pt x="2016" y="521"/>
                  </a:lnTo>
                  <a:lnTo>
                    <a:pt x="1886" y="326"/>
                  </a:lnTo>
                  <a:lnTo>
                    <a:pt x="1756" y="196"/>
                  </a:lnTo>
                  <a:lnTo>
                    <a:pt x="1561" y="66"/>
                  </a:lnTo>
                  <a:lnTo>
                    <a:pt x="136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6569950" y="1076825"/>
              <a:ext cx="55300" cy="55300"/>
            </a:xfrm>
            <a:custGeom>
              <a:avLst/>
              <a:gdLst/>
              <a:ahLst/>
              <a:cxnLst/>
              <a:rect l="l" t="t" r="r" b="b"/>
              <a:pathLst>
                <a:path w="2212" h="2212" extrusionOk="0">
                  <a:moveTo>
                    <a:pt x="846" y="1"/>
                  </a:moveTo>
                  <a:lnTo>
                    <a:pt x="651" y="66"/>
                  </a:lnTo>
                  <a:lnTo>
                    <a:pt x="456" y="196"/>
                  </a:lnTo>
                  <a:lnTo>
                    <a:pt x="326" y="326"/>
                  </a:lnTo>
                  <a:lnTo>
                    <a:pt x="196" y="521"/>
                  </a:lnTo>
                  <a:lnTo>
                    <a:pt x="66" y="651"/>
                  </a:lnTo>
                  <a:lnTo>
                    <a:pt x="1" y="911"/>
                  </a:lnTo>
                  <a:lnTo>
                    <a:pt x="1" y="1106"/>
                  </a:lnTo>
                  <a:lnTo>
                    <a:pt x="1" y="1366"/>
                  </a:lnTo>
                  <a:lnTo>
                    <a:pt x="66" y="1561"/>
                  </a:lnTo>
                  <a:lnTo>
                    <a:pt x="196" y="1756"/>
                  </a:lnTo>
                  <a:lnTo>
                    <a:pt x="326" y="1886"/>
                  </a:lnTo>
                  <a:lnTo>
                    <a:pt x="456" y="2016"/>
                  </a:lnTo>
                  <a:lnTo>
                    <a:pt x="651" y="2146"/>
                  </a:lnTo>
                  <a:lnTo>
                    <a:pt x="846" y="2211"/>
                  </a:lnTo>
                  <a:lnTo>
                    <a:pt x="1301" y="2211"/>
                  </a:lnTo>
                  <a:lnTo>
                    <a:pt x="1561" y="2146"/>
                  </a:lnTo>
                  <a:lnTo>
                    <a:pt x="1691" y="2016"/>
                  </a:lnTo>
                  <a:lnTo>
                    <a:pt x="1886" y="1886"/>
                  </a:lnTo>
                  <a:lnTo>
                    <a:pt x="2016" y="1756"/>
                  </a:lnTo>
                  <a:lnTo>
                    <a:pt x="2146" y="1561"/>
                  </a:lnTo>
                  <a:lnTo>
                    <a:pt x="2211" y="1366"/>
                  </a:lnTo>
                  <a:lnTo>
                    <a:pt x="2211" y="1106"/>
                  </a:lnTo>
                  <a:lnTo>
                    <a:pt x="2211" y="911"/>
                  </a:lnTo>
                  <a:lnTo>
                    <a:pt x="2146" y="651"/>
                  </a:lnTo>
                  <a:lnTo>
                    <a:pt x="2016" y="521"/>
                  </a:lnTo>
                  <a:lnTo>
                    <a:pt x="1886" y="326"/>
                  </a:lnTo>
                  <a:lnTo>
                    <a:pt x="1691" y="196"/>
                  </a:lnTo>
                  <a:lnTo>
                    <a:pt x="1561" y="66"/>
                  </a:lnTo>
                  <a:lnTo>
                    <a:pt x="130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6430175" y="1076825"/>
              <a:ext cx="55275" cy="55300"/>
            </a:xfrm>
            <a:custGeom>
              <a:avLst/>
              <a:gdLst/>
              <a:ahLst/>
              <a:cxnLst/>
              <a:rect l="l" t="t" r="r" b="b"/>
              <a:pathLst>
                <a:path w="2211" h="2212" extrusionOk="0">
                  <a:moveTo>
                    <a:pt x="846" y="1"/>
                  </a:moveTo>
                  <a:lnTo>
                    <a:pt x="651" y="66"/>
                  </a:lnTo>
                  <a:lnTo>
                    <a:pt x="455" y="196"/>
                  </a:lnTo>
                  <a:lnTo>
                    <a:pt x="325" y="326"/>
                  </a:lnTo>
                  <a:lnTo>
                    <a:pt x="130" y="521"/>
                  </a:lnTo>
                  <a:lnTo>
                    <a:pt x="65" y="651"/>
                  </a:lnTo>
                  <a:lnTo>
                    <a:pt x="0" y="911"/>
                  </a:lnTo>
                  <a:lnTo>
                    <a:pt x="0" y="1106"/>
                  </a:lnTo>
                  <a:lnTo>
                    <a:pt x="0" y="1366"/>
                  </a:lnTo>
                  <a:lnTo>
                    <a:pt x="65" y="1561"/>
                  </a:lnTo>
                  <a:lnTo>
                    <a:pt x="130" y="1756"/>
                  </a:lnTo>
                  <a:lnTo>
                    <a:pt x="325" y="1886"/>
                  </a:lnTo>
                  <a:lnTo>
                    <a:pt x="455" y="2016"/>
                  </a:lnTo>
                  <a:lnTo>
                    <a:pt x="651" y="2146"/>
                  </a:lnTo>
                  <a:lnTo>
                    <a:pt x="846" y="2211"/>
                  </a:lnTo>
                  <a:lnTo>
                    <a:pt x="1301" y="2211"/>
                  </a:lnTo>
                  <a:lnTo>
                    <a:pt x="1496" y="2146"/>
                  </a:lnTo>
                  <a:lnTo>
                    <a:pt x="1691" y="2016"/>
                  </a:lnTo>
                  <a:lnTo>
                    <a:pt x="1886" y="1886"/>
                  </a:lnTo>
                  <a:lnTo>
                    <a:pt x="2016" y="1756"/>
                  </a:lnTo>
                  <a:lnTo>
                    <a:pt x="2081" y="1561"/>
                  </a:lnTo>
                  <a:lnTo>
                    <a:pt x="2146" y="1366"/>
                  </a:lnTo>
                  <a:lnTo>
                    <a:pt x="2211" y="1106"/>
                  </a:lnTo>
                  <a:lnTo>
                    <a:pt x="2146" y="911"/>
                  </a:lnTo>
                  <a:lnTo>
                    <a:pt x="2081" y="651"/>
                  </a:lnTo>
                  <a:lnTo>
                    <a:pt x="2016" y="521"/>
                  </a:lnTo>
                  <a:lnTo>
                    <a:pt x="1886" y="326"/>
                  </a:lnTo>
                  <a:lnTo>
                    <a:pt x="1691" y="196"/>
                  </a:lnTo>
                  <a:lnTo>
                    <a:pt x="1496" y="66"/>
                  </a:lnTo>
                  <a:lnTo>
                    <a:pt x="130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5199725" y="1047575"/>
              <a:ext cx="1648200" cy="1649825"/>
            </a:xfrm>
            <a:custGeom>
              <a:avLst/>
              <a:gdLst/>
              <a:ahLst/>
              <a:cxnLst/>
              <a:rect l="l" t="t" r="r" b="b"/>
              <a:pathLst>
                <a:path w="65928" h="65993" fill="none" extrusionOk="0">
                  <a:moveTo>
                    <a:pt x="1" y="65993"/>
                  </a:moveTo>
                  <a:lnTo>
                    <a:pt x="65928" y="65993"/>
                  </a:lnTo>
                  <a:lnTo>
                    <a:pt x="65928" y="1"/>
                  </a:lnTo>
                  <a:lnTo>
                    <a:pt x="1" y="1"/>
                  </a:lnTo>
                  <a:lnTo>
                    <a:pt x="1" y="65993"/>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5199725" y="1047575"/>
              <a:ext cx="1648200" cy="169075"/>
            </a:xfrm>
            <a:custGeom>
              <a:avLst/>
              <a:gdLst/>
              <a:ahLst/>
              <a:cxnLst/>
              <a:rect l="l" t="t" r="r" b="b"/>
              <a:pathLst>
                <a:path w="65928" h="6763" fill="none" extrusionOk="0">
                  <a:moveTo>
                    <a:pt x="1" y="1"/>
                  </a:moveTo>
                  <a:lnTo>
                    <a:pt x="1" y="6762"/>
                  </a:lnTo>
                  <a:lnTo>
                    <a:pt x="65928" y="6762"/>
                  </a:lnTo>
                  <a:lnTo>
                    <a:pt x="65928" y="1"/>
                  </a:lnTo>
                  <a:lnTo>
                    <a:pt x="1" y="1"/>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0"/>
            <p:cNvSpPr/>
            <p:nvPr/>
          </p:nvSpPr>
          <p:spPr>
            <a:xfrm>
              <a:off x="3341875" y="3321550"/>
              <a:ext cx="855000" cy="638825"/>
            </a:xfrm>
            <a:custGeom>
              <a:avLst/>
              <a:gdLst/>
              <a:ahLst/>
              <a:cxnLst/>
              <a:rect l="l" t="t" r="r" b="b"/>
              <a:pathLst>
                <a:path w="34200" h="25553" extrusionOk="0">
                  <a:moveTo>
                    <a:pt x="0" y="0"/>
                  </a:moveTo>
                  <a:lnTo>
                    <a:pt x="0" y="25552"/>
                  </a:lnTo>
                  <a:lnTo>
                    <a:pt x="34199" y="25552"/>
                  </a:lnTo>
                  <a:lnTo>
                    <a:pt x="34199"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3393875" y="3321550"/>
              <a:ext cx="855000" cy="638825"/>
            </a:xfrm>
            <a:custGeom>
              <a:avLst/>
              <a:gdLst/>
              <a:ahLst/>
              <a:cxnLst/>
              <a:rect l="l" t="t" r="r" b="b"/>
              <a:pathLst>
                <a:path w="34200" h="25553" extrusionOk="0">
                  <a:moveTo>
                    <a:pt x="1" y="0"/>
                  </a:moveTo>
                  <a:lnTo>
                    <a:pt x="1" y="25552"/>
                  </a:lnTo>
                  <a:lnTo>
                    <a:pt x="34200" y="25552"/>
                  </a:lnTo>
                  <a:lnTo>
                    <a:pt x="3420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0"/>
            <p:cNvSpPr/>
            <p:nvPr/>
          </p:nvSpPr>
          <p:spPr>
            <a:xfrm>
              <a:off x="3314225" y="3472700"/>
              <a:ext cx="907025" cy="515300"/>
            </a:xfrm>
            <a:custGeom>
              <a:avLst/>
              <a:gdLst/>
              <a:ahLst/>
              <a:cxnLst/>
              <a:rect l="l" t="t" r="r" b="b"/>
              <a:pathLst>
                <a:path w="36281" h="20612" fill="none" extrusionOk="0">
                  <a:moveTo>
                    <a:pt x="36280" y="1"/>
                  </a:moveTo>
                  <a:lnTo>
                    <a:pt x="1" y="1"/>
                  </a:lnTo>
                  <a:lnTo>
                    <a:pt x="1" y="1"/>
                  </a:lnTo>
                  <a:lnTo>
                    <a:pt x="1" y="20611"/>
                  </a:lnTo>
                  <a:lnTo>
                    <a:pt x="2081" y="20611"/>
                  </a:lnTo>
                  <a:lnTo>
                    <a:pt x="34200" y="20611"/>
                  </a:lnTo>
                  <a:lnTo>
                    <a:pt x="36280" y="20611"/>
                  </a:lnTo>
                  <a:lnTo>
                    <a:pt x="36280" y="1"/>
                  </a:lnTo>
                  <a:lnTo>
                    <a:pt x="36280" y="1"/>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0"/>
            <p:cNvSpPr/>
            <p:nvPr/>
          </p:nvSpPr>
          <p:spPr>
            <a:xfrm>
              <a:off x="1604275" y="238125"/>
              <a:ext cx="3914050" cy="3206975"/>
            </a:xfrm>
            <a:custGeom>
              <a:avLst/>
              <a:gdLst/>
              <a:ahLst/>
              <a:cxnLst/>
              <a:rect l="l" t="t" r="r" b="b"/>
              <a:pathLst>
                <a:path w="156562" h="128279" extrusionOk="0">
                  <a:moveTo>
                    <a:pt x="6503" y="0"/>
                  </a:moveTo>
                  <a:lnTo>
                    <a:pt x="5787" y="130"/>
                  </a:lnTo>
                  <a:lnTo>
                    <a:pt x="5072" y="325"/>
                  </a:lnTo>
                  <a:lnTo>
                    <a:pt x="4422" y="520"/>
                  </a:lnTo>
                  <a:lnTo>
                    <a:pt x="3772" y="845"/>
                  </a:lnTo>
                  <a:lnTo>
                    <a:pt x="3187" y="1235"/>
                  </a:lnTo>
                  <a:lnTo>
                    <a:pt x="2602" y="1625"/>
                  </a:lnTo>
                  <a:lnTo>
                    <a:pt x="2147" y="2081"/>
                  </a:lnTo>
                  <a:lnTo>
                    <a:pt x="1626" y="2601"/>
                  </a:lnTo>
                  <a:lnTo>
                    <a:pt x="1236" y="3186"/>
                  </a:lnTo>
                  <a:lnTo>
                    <a:pt x="846" y="3771"/>
                  </a:lnTo>
                  <a:lnTo>
                    <a:pt x="586" y="4356"/>
                  </a:lnTo>
                  <a:lnTo>
                    <a:pt x="326" y="5071"/>
                  </a:lnTo>
                  <a:lnTo>
                    <a:pt x="131" y="5722"/>
                  </a:lnTo>
                  <a:lnTo>
                    <a:pt x="66" y="6437"/>
                  </a:lnTo>
                  <a:lnTo>
                    <a:pt x="1" y="7217"/>
                  </a:lnTo>
                  <a:lnTo>
                    <a:pt x="1" y="121062"/>
                  </a:lnTo>
                  <a:lnTo>
                    <a:pt x="66" y="121777"/>
                  </a:lnTo>
                  <a:lnTo>
                    <a:pt x="131" y="122492"/>
                  </a:lnTo>
                  <a:lnTo>
                    <a:pt x="326" y="123207"/>
                  </a:lnTo>
                  <a:lnTo>
                    <a:pt x="586" y="123858"/>
                  </a:lnTo>
                  <a:lnTo>
                    <a:pt x="846" y="124508"/>
                  </a:lnTo>
                  <a:lnTo>
                    <a:pt x="1236" y="125093"/>
                  </a:lnTo>
                  <a:lnTo>
                    <a:pt x="1626" y="125678"/>
                  </a:lnTo>
                  <a:lnTo>
                    <a:pt x="2147" y="126133"/>
                  </a:lnTo>
                  <a:lnTo>
                    <a:pt x="2602" y="126653"/>
                  </a:lnTo>
                  <a:lnTo>
                    <a:pt x="3187" y="127043"/>
                  </a:lnTo>
                  <a:lnTo>
                    <a:pt x="3772" y="127433"/>
                  </a:lnTo>
                  <a:lnTo>
                    <a:pt x="4422" y="127694"/>
                  </a:lnTo>
                  <a:lnTo>
                    <a:pt x="5072" y="127954"/>
                  </a:lnTo>
                  <a:lnTo>
                    <a:pt x="5787" y="128149"/>
                  </a:lnTo>
                  <a:lnTo>
                    <a:pt x="6503" y="128214"/>
                  </a:lnTo>
                  <a:lnTo>
                    <a:pt x="7218" y="128279"/>
                  </a:lnTo>
                  <a:lnTo>
                    <a:pt x="149345" y="128279"/>
                  </a:lnTo>
                  <a:lnTo>
                    <a:pt x="150060" y="128214"/>
                  </a:lnTo>
                  <a:lnTo>
                    <a:pt x="150775" y="128149"/>
                  </a:lnTo>
                  <a:lnTo>
                    <a:pt x="151491" y="127954"/>
                  </a:lnTo>
                  <a:lnTo>
                    <a:pt x="152141" y="127694"/>
                  </a:lnTo>
                  <a:lnTo>
                    <a:pt x="152791" y="127433"/>
                  </a:lnTo>
                  <a:lnTo>
                    <a:pt x="153376" y="127043"/>
                  </a:lnTo>
                  <a:lnTo>
                    <a:pt x="153896" y="126653"/>
                  </a:lnTo>
                  <a:lnTo>
                    <a:pt x="154416" y="126133"/>
                  </a:lnTo>
                  <a:lnTo>
                    <a:pt x="154871" y="125678"/>
                  </a:lnTo>
                  <a:lnTo>
                    <a:pt x="155327" y="125093"/>
                  </a:lnTo>
                  <a:lnTo>
                    <a:pt x="155652" y="124508"/>
                  </a:lnTo>
                  <a:lnTo>
                    <a:pt x="155977" y="123858"/>
                  </a:lnTo>
                  <a:lnTo>
                    <a:pt x="156237" y="123207"/>
                  </a:lnTo>
                  <a:lnTo>
                    <a:pt x="156367" y="122492"/>
                  </a:lnTo>
                  <a:lnTo>
                    <a:pt x="156497" y="121777"/>
                  </a:lnTo>
                  <a:lnTo>
                    <a:pt x="156562" y="121062"/>
                  </a:lnTo>
                  <a:lnTo>
                    <a:pt x="156562" y="7217"/>
                  </a:lnTo>
                  <a:lnTo>
                    <a:pt x="156497" y="6437"/>
                  </a:lnTo>
                  <a:lnTo>
                    <a:pt x="156367" y="5722"/>
                  </a:lnTo>
                  <a:lnTo>
                    <a:pt x="156237" y="5071"/>
                  </a:lnTo>
                  <a:lnTo>
                    <a:pt x="155977" y="4356"/>
                  </a:lnTo>
                  <a:lnTo>
                    <a:pt x="155652" y="3771"/>
                  </a:lnTo>
                  <a:lnTo>
                    <a:pt x="155327" y="3186"/>
                  </a:lnTo>
                  <a:lnTo>
                    <a:pt x="154871" y="2601"/>
                  </a:lnTo>
                  <a:lnTo>
                    <a:pt x="154416" y="2081"/>
                  </a:lnTo>
                  <a:lnTo>
                    <a:pt x="153896" y="1625"/>
                  </a:lnTo>
                  <a:lnTo>
                    <a:pt x="153376" y="1235"/>
                  </a:lnTo>
                  <a:lnTo>
                    <a:pt x="152791" y="845"/>
                  </a:lnTo>
                  <a:lnTo>
                    <a:pt x="152141" y="520"/>
                  </a:lnTo>
                  <a:lnTo>
                    <a:pt x="151491" y="325"/>
                  </a:lnTo>
                  <a:lnTo>
                    <a:pt x="150775" y="130"/>
                  </a:lnTo>
                  <a:lnTo>
                    <a:pt x="15006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0"/>
            <p:cNvSpPr/>
            <p:nvPr/>
          </p:nvSpPr>
          <p:spPr>
            <a:xfrm>
              <a:off x="1864350" y="238125"/>
              <a:ext cx="3914050" cy="3206975"/>
            </a:xfrm>
            <a:custGeom>
              <a:avLst/>
              <a:gdLst/>
              <a:ahLst/>
              <a:cxnLst/>
              <a:rect l="l" t="t" r="r" b="b"/>
              <a:pathLst>
                <a:path w="156562" h="128279" extrusionOk="0">
                  <a:moveTo>
                    <a:pt x="6307" y="0"/>
                  </a:moveTo>
                  <a:lnTo>
                    <a:pt x="5657" y="130"/>
                  </a:lnTo>
                  <a:lnTo>
                    <a:pt x="4942" y="260"/>
                  </a:lnTo>
                  <a:lnTo>
                    <a:pt x="4292" y="520"/>
                  </a:lnTo>
                  <a:lnTo>
                    <a:pt x="3707" y="845"/>
                  </a:lnTo>
                  <a:lnTo>
                    <a:pt x="3122" y="1170"/>
                  </a:lnTo>
                  <a:lnTo>
                    <a:pt x="2601" y="1560"/>
                  </a:lnTo>
                  <a:lnTo>
                    <a:pt x="2081" y="2016"/>
                  </a:lnTo>
                  <a:lnTo>
                    <a:pt x="1626" y="2536"/>
                  </a:lnTo>
                  <a:lnTo>
                    <a:pt x="1236" y="3056"/>
                  </a:lnTo>
                  <a:lnTo>
                    <a:pt x="846" y="3641"/>
                  </a:lnTo>
                  <a:lnTo>
                    <a:pt x="586" y="4291"/>
                  </a:lnTo>
                  <a:lnTo>
                    <a:pt x="326" y="4941"/>
                  </a:lnTo>
                  <a:lnTo>
                    <a:pt x="196" y="5591"/>
                  </a:lnTo>
                  <a:lnTo>
                    <a:pt x="66" y="6307"/>
                  </a:lnTo>
                  <a:lnTo>
                    <a:pt x="1" y="7022"/>
                  </a:lnTo>
                  <a:lnTo>
                    <a:pt x="1" y="105783"/>
                  </a:lnTo>
                  <a:lnTo>
                    <a:pt x="1" y="121257"/>
                  </a:lnTo>
                  <a:lnTo>
                    <a:pt x="66" y="121972"/>
                  </a:lnTo>
                  <a:lnTo>
                    <a:pt x="196" y="122687"/>
                  </a:lnTo>
                  <a:lnTo>
                    <a:pt x="326" y="123337"/>
                  </a:lnTo>
                  <a:lnTo>
                    <a:pt x="586" y="123988"/>
                  </a:lnTo>
                  <a:lnTo>
                    <a:pt x="846" y="124573"/>
                  </a:lnTo>
                  <a:lnTo>
                    <a:pt x="1236" y="125158"/>
                  </a:lnTo>
                  <a:lnTo>
                    <a:pt x="1626" y="125743"/>
                  </a:lnTo>
                  <a:lnTo>
                    <a:pt x="2081" y="126198"/>
                  </a:lnTo>
                  <a:lnTo>
                    <a:pt x="2601" y="126653"/>
                  </a:lnTo>
                  <a:lnTo>
                    <a:pt x="3122" y="127043"/>
                  </a:lnTo>
                  <a:lnTo>
                    <a:pt x="3707" y="127433"/>
                  </a:lnTo>
                  <a:lnTo>
                    <a:pt x="4292" y="127694"/>
                  </a:lnTo>
                  <a:lnTo>
                    <a:pt x="4942" y="127954"/>
                  </a:lnTo>
                  <a:lnTo>
                    <a:pt x="5657" y="128149"/>
                  </a:lnTo>
                  <a:lnTo>
                    <a:pt x="6307" y="128214"/>
                  </a:lnTo>
                  <a:lnTo>
                    <a:pt x="7088" y="128279"/>
                  </a:lnTo>
                  <a:lnTo>
                    <a:pt x="149540" y="128279"/>
                  </a:lnTo>
                  <a:lnTo>
                    <a:pt x="150255" y="128214"/>
                  </a:lnTo>
                  <a:lnTo>
                    <a:pt x="150970" y="128149"/>
                  </a:lnTo>
                  <a:lnTo>
                    <a:pt x="151620" y="127954"/>
                  </a:lnTo>
                  <a:lnTo>
                    <a:pt x="152270" y="127694"/>
                  </a:lnTo>
                  <a:lnTo>
                    <a:pt x="152856" y="127433"/>
                  </a:lnTo>
                  <a:lnTo>
                    <a:pt x="153441" y="127043"/>
                  </a:lnTo>
                  <a:lnTo>
                    <a:pt x="154026" y="126653"/>
                  </a:lnTo>
                  <a:lnTo>
                    <a:pt x="154481" y="126198"/>
                  </a:lnTo>
                  <a:lnTo>
                    <a:pt x="154936" y="125743"/>
                  </a:lnTo>
                  <a:lnTo>
                    <a:pt x="155326" y="125158"/>
                  </a:lnTo>
                  <a:lnTo>
                    <a:pt x="155716" y="124573"/>
                  </a:lnTo>
                  <a:lnTo>
                    <a:pt x="155976" y="123988"/>
                  </a:lnTo>
                  <a:lnTo>
                    <a:pt x="156236" y="123337"/>
                  </a:lnTo>
                  <a:lnTo>
                    <a:pt x="156432" y="122687"/>
                  </a:lnTo>
                  <a:lnTo>
                    <a:pt x="156497" y="121972"/>
                  </a:lnTo>
                  <a:lnTo>
                    <a:pt x="156562" y="121257"/>
                  </a:lnTo>
                  <a:lnTo>
                    <a:pt x="156562" y="105783"/>
                  </a:lnTo>
                  <a:lnTo>
                    <a:pt x="156562" y="7022"/>
                  </a:lnTo>
                  <a:lnTo>
                    <a:pt x="156497" y="6307"/>
                  </a:lnTo>
                  <a:lnTo>
                    <a:pt x="156432" y="5591"/>
                  </a:lnTo>
                  <a:lnTo>
                    <a:pt x="156236" y="4941"/>
                  </a:lnTo>
                  <a:lnTo>
                    <a:pt x="155976" y="4291"/>
                  </a:lnTo>
                  <a:lnTo>
                    <a:pt x="155716" y="3641"/>
                  </a:lnTo>
                  <a:lnTo>
                    <a:pt x="155326" y="3056"/>
                  </a:lnTo>
                  <a:lnTo>
                    <a:pt x="154936" y="2536"/>
                  </a:lnTo>
                  <a:lnTo>
                    <a:pt x="154481" y="2016"/>
                  </a:lnTo>
                  <a:lnTo>
                    <a:pt x="154026" y="1560"/>
                  </a:lnTo>
                  <a:lnTo>
                    <a:pt x="153441" y="1170"/>
                  </a:lnTo>
                  <a:lnTo>
                    <a:pt x="152856" y="845"/>
                  </a:lnTo>
                  <a:lnTo>
                    <a:pt x="152270" y="520"/>
                  </a:lnTo>
                  <a:lnTo>
                    <a:pt x="151620" y="260"/>
                  </a:lnTo>
                  <a:lnTo>
                    <a:pt x="150970" y="130"/>
                  </a:lnTo>
                  <a:lnTo>
                    <a:pt x="150255"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1960250" y="334025"/>
              <a:ext cx="3722250" cy="2452775"/>
            </a:xfrm>
            <a:custGeom>
              <a:avLst/>
              <a:gdLst/>
              <a:ahLst/>
              <a:cxnLst/>
              <a:rect l="l" t="t" r="r" b="b"/>
              <a:pathLst>
                <a:path w="148890" h="98111" extrusionOk="0">
                  <a:moveTo>
                    <a:pt x="4357" y="0"/>
                  </a:moveTo>
                  <a:lnTo>
                    <a:pt x="3902" y="65"/>
                  </a:lnTo>
                  <a:lnTo>
                    <a:pt x="3447" y="195"/>
                  </a:lnTo>
                  <a:lnTo>
                    <a:pt x="2991" y="325"/>
                  </a:lnTo>
                  <a:lnTo>
                    <a:pt x="2536" y="585"/>
                  </a:lnTo>
                  <a:lnTo>
                    <a:pt x="2146" y="780"/>
                  </a:lnTo>
                  <a:lnTo>
                    <a:pt x="1756" y="1105"/>
                  </a:lnTo>
                  <a:lnTo>
                    <a:pt x="1431" y="1365"/>
                  </a:lnTo>
                  <a:lnTo>
                    <a:pt x="1106" y="1755"/>
                  </a:lnTo>
                  <a:lnTo>
                    <a:pt x="846" y="2081"/>
                  </a:lnTo>
                  <a:lnTo>
                    <a:pt x="586" y="2536"/>
                  </a:lnTo>
                  <a:lnTo>
                    <a:pt x="391" y="2926"/>
                  </a:lnTo>
                  <a:lnTo>
                    <a:pt x="261" y="3381"/>
                  </a:lnTo>
                  <a:lnTo>
                    <a:pt x="131" y="3836"/>
                  </a:lnTo>
                  <a:lnTo>
                    <a:pt x="66" y="4291"/>
                  </a:lnTo>
                  <a:lnTo>
                    <a:pt x="1" y="4811"/>
                  </a:lnTo>
                  <a:lnTo>
                    <a:pt x="1" y="93299"/>
                  </a:lnTo>
                  <a:lnTo>
                    <a:pt x="66" y="93755"/>
                  </a:lnTo>
                  <a:lnTo>
                    <a:pt x="131" y="94275"/>
                  </a:lnTo>
                  <a:lnTo>
                    <a:pt x="261" y="94730"/>
                  </a:lnTo>
                  <a:lnTo>
                    <a:pt x="391" y="95185"/>
                  </a:lnTo>
                  <a:lnTo>
                    <a:pt x="586" y="95575"/>
                  </a:lnTo>
                  <a:lnTo>
                    <a:pt x="846" y="95965"/>
                  </a:lnTo>
                  <a:lnTo>
                    <a:pt x="1106" y="96355"/>
                  </a:lnTo>
                  <a:lnTo>
                    <a:pt x="1431" y="96680"/>
                  </a:lnTo>
                  <a:lnTo>
                    <a:pt x="1756" y="97005"/>
                  </a:lnTo>
                  <a:lnTo>
                    <a:pt x="2146" y="97266"/>
                  </a:lnTo>
                  <a:lnTo>
                    <a:pt x="2536" y="97526"/>
                  </a:lnTo>
                  <a:lnTo>
                    <a:pt x="2991" y="97721"/>
                  </a:lnTo>
                  <a:lnTo>
                    <a:pt x="3447" y="97916"/>
                  </a:lnTo>
                  <a:lnTo>
                    <a:pt x="3902" y="98046"/>
                  </a:lnTo>
                  <a:lnTo>
                    <a:pt x="4357" y="98111"/>
                  </a:lnTo>
                  <a:lnTo>
                    <a:pt x="144533" y="98111"/>
                  </a:lnTo>
                  <a:lnTo>
                    <a:pt x="144989" y="98046"/>
                  </a:lnTo>
                  <a:lnTo>
                    <a:pt x="145509" y="97916"/>
                  </a:lnTo>
                  <a:lnTo>
                    <a:pt x="145899" y="97721"/>
                  </a:lnTo>
                  <a:lnTo>
                    <a:pt x="146354" y="97526"/>
                  </a:lnTo>
                  <a:lnTo>
                    <a:pt x="146744" y="97266"/>
                  </a:lnTo>
                  <a:lnTo>
                    <a:pt x="147134" y="97005"/>
                  </a:lnTo>
                  <a:lnTo>
                    <a:pt x="147459" y="96680"/>
                  </a:lnTo>
                  <a:lnTo>
                    <a:pt x="147784" y="96355"/>
                  </a:lnTo>
                  <a:lnTo>
                    <a:pt x="148044" y="95965"/>
                  </a:lnTo>
                  <a:lnTo>
                    <a:pt x="148304" y="95575"/>
                  </a:lnTo>
                  <a:lnTo>
                    <a:pt x="148499" y="95185"/>
                  </a:lnTo>
                  <a:lnTo>
                    <a:pt x="148695" y="94730"/>
                  </a:lnTo>
                  <a:lnTo>
                    <a:pt x="148760" y="94275"/>
                  </a:lnTo>
                  <a:lnTo>
                    <a:pt x="148890" y="93755"/>
                  </a:lnTo>
                  <a:lnTo>
                    <a:pt x="148890" y="93299"/>
                  </a:lnTo>
                  <a:lnTo>
                    <a:pt x="148890" y="4811"/>
                  </a:lnTo>
                  <a:lnTo>
                    <a:pt x="148890" y="4291"/>
                  </a:lnTo>
                  <a:lnTo>
                    <a:pt x="148760" y="3836"/>
                  </a:lnTo>
                  <a:lnTo>
                    <a:pt x="148695" y="3381"/>
                  </a:lnTo>
                  <a:lnTo>
                    <a:pt x="148499" y="2926"/>
                  </a:lnTo>
                  <a:lnTo>
                    <a:pt x="148304" y="2536"/>
                  </a:lnTo>
                  <a:lnTo>
                    <a:pt x="148044" y="2081"/>
                  </a:lnTo>
                  <a:lnTo>
                    <a:pt x="147784" y="1755"/>
                  </a:lnTo>
                  <a:lnTo>
                    <a:pt x="147459" y="1365"/>
                  </a:lnTo>
                  <a:lnTo>
                    <a:pt x="147134" y="1105"/>
                  </a:lnTo>
                  <a:lnTo>
                    <a:pt x="146744" y="780"/>
                  </a:lnTo>
                  <a:lnTo>
                    <a:pt x="146354" y="585"/>
                  </a:lnTo>
                  <a:lnTo>
                    <a:pt x="145899" y="325"/>
                  </a:lnTo>
                  <a:lnTo>
                    <a:pt x="145509" y="195"/>
                  </a:lnTo>
                  <a:lnTo>
                    <a:pt x="144989" y="65"/>
                  </a:lnTo>
                  <a:lnTo>
                    <a:pt x="144533" y="0"/>
                  </a:lnTo>
                  <a:close/>
                </a:path>
              </a:pathLst>
            </a:custGeom>
            <a:solidFill>
              <a:srgbClr val="57C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0"/>
            <p:cNvSpPr/>
            <p:nvPr/>
          </p:nvSpPr>
          <p:spPr>
            <a:xfrm>
              <a:off x="1576650" y="264125"/>
              <a:ext cx="4174125" cy="3208600"/>
            </a:xfrm>
            <a:custGeom>
              <a:avLst/>
              <a:gdLst/>
              <a:ahLst/>
              <a:cxnLst/>
              <a:rect l="l" t="t" r="r" b="b"/>
              <a:pathLst>
                <a:path w="166965" h="128344" fill="none" extrusionOk="0">
                  <a:moveTo>
                    <a:pt x="159942" y="0"/>
                  </a:moveTo>
                  <a:lnTo>
                    <a:pt x="149345" y="0"/>
                  </a:lnTo>
                  <a:lnTo>
                    <a:pt x="17490" y="0"/>
                  </a:lnTo>
                  <a:lnTo>
                    <a:pt x="7218" y="0"/>
                  </a:lnTo>
                  <a:lnTo>
                    <a:pt x="7218" y="0"/>
                  </a:lnTo>
                  <a:lnTo>
                    <a:pt x="6502" y="65"/>
                  </a:lnTo>
                  <a:lnTo>
                    <a:pt x="5787" y="195"/>
                  </a:lnTo>
                  <a:lnTo>
                    <a:pt x="5072" y="325"/>
                  </a:lnTo>
                  <a:lnTo>
                    <a:pt x="4422" y="585"/>
                  </a:lnTo>
                  <a:lnTo>
                    <a:pt x="3772" y="911"/>
                  </a:lnTo>
                  <a:lnTo>
                    <a:pt x="3187" y="1236"/>
                  </a:lnTo>
                  <a:lnTo>
                    <a:pt x="2666" y="1691"/>
                  </a:lnTo>
                  <a:lnTo>
                    <a:pt x="2146" y="2146"/>
                  </a:lnTo>
                  <a:lnTo>
                    <a:pt x="1691" y="2666"/>
                  </a:lnTo>
                  <a:lnTo>
                    <a:pt x="1236" y="3186"/>
                  </a:lnTo>
                  <a:lnTo>
                    <a:pt x="911" y="3836"/>
                  </a:lnTo>
                  <a:lnTo>
                    <a:pt x="586" y="4421"/>
                  </a:lnTo>
                  <a:lnTo>
                    <a:pt x="326" y="5072"/>
                  </a:lnTo>
                  <a:lnTo>
                    <a:pt x="131" y="5787"/>
                  </a:lnTo>
                  <a:lnTo>
                    <a:pt x="66" y="6502"/>
                  </a:lnTo>
                  <a:lnTo>
                    <a:pt x="1" y="7217"/>
                  </a:lnTo>
                  <a:lnTo>
                    <a:pt x="1" y="121127"/>
                  </a:lnTo>
                  <a:lnTo>
                    <a:pt x="1" y="121127"/>
                  </a:lnTo>
                  <a:lnTo>
                    <a:pt x="66" y="121842"/>
                  </a:lnTo>
                  <a:lnTo>
                    <a:pt x="131" y="122557"/>
                  </a:lnTo>
                  <a:lnTo>
                    <a:pt x="326" y="123273"/>
                  </a:lnTo>
                  <a:lnTo>
                    <a:pt x="586" y="123923"/>
                  </a:lnTo>
                  <a:lnTo>
                    <a:pt x="911" y="124573"/>
                  </a:lnTo>
                  <a:lnTo>
                    <a:pt x="1236" y="125158"/>
                  </a:lnTo>
                  <a:lnTo>
                    <a:pt x="1691" y="125678"/>
                  </a:lnTo>
                  <a:lnTo>
                    <a:pt x="2146" y="126198"/>
                  </a:lnTo>
                  <a:lnTo>
                    <a:pt x="2666" y="126654"/>
                  </a:lnTo>
                  <a:lnTo>
                    <a:pt x="3187" y="127109"/>
                  </a:lnTo>
                  <a:lnTo>
                    <a:pt x="3772" y="127434"/>
                  </a:lnTo>
                  <a:lnTo>
                    <a:pt x="4422" y="127759"/>
                  </a:lnTo>
                  <a:lnTo>
                    <a:pt x="5072" y="128019"/>
                  </a:lnTo>
                  <a:lnTo>
                    <a:pt x="5787" y="128214"/>
                  </a:lnTo>
                  <a:lnTo>
                    <a:pt x="6502" y="128279"/>
                  </a:lnTo>
                  <a:lnTo>
                    <a:pt x="7218" y="128344"/>
                  </a:lnTo>
                  <a:lnTo>
                    <a:pt x="17490" y="128344"/>
                  </a:lnTo>
                  <a:lnTo>
                    <a:pt x="149345" y="128344"/>
                  </a:lnTo>
                  <a:lnTo>
                    <a:pt x="159942" y="128344"/>
                  </a:lnTo>
                  <a:lnTo>
                    <a:pt x="159942" y="128344"/>
                  </a:lnTo>
                  <a:lnTo>
                    <a:pt x="160658" y="128279"/>
                  </a:lnTo>
                  <a:lnTo>
                    <a:pt x="161373" y="128214"/>
                  </a:lnTo>
                  <a:lnTo>
                    <a:pt x="162023" y="128019"/>
                  </a:lnTo>
                  <a:lnTo>
                    <a:pt x="162673" y="127759"/>
                  </a:lnTo>
                  <a:lnTo>
                    <a:pt x="163258" y="127499"/>
                  </a:lnTo>
                  <a:lnTo>
                    <a:pt x="163843" y="127109"/>
                  </a:lnTo>
                  <a:lnTo>
                    <a:pt x="164429" y="126719"/>
                  </a:lnTo>
                  <a:lnTo>
                    <a:pt x="164884" y="126263"/>
                  </a:lnTo>
                  <a:lnTo>
                    <a:pt x="165339" y="125743"/>
                  </a:lnTo>
                  <a:lnTo>
                    <a:pt x="165794" y="125223"/>
                  </a:lnTo>
                  <a:lnTo>
                    <a:pt x="166119" y="124638"/>
                  </a:lnTo>
                  <a:lnTo>
                    <a:pt x="166444" y="124053"/>
                  </a:lnTo>
                  <a:lnTo>
                    <a:pt x="166639" y="123403"/>
                  </a:lnTo>
                  <a:lnTo>
                    <a:pt x="166834" y="122687"/>
                  </a:lnTo>
                  <a:lnTo>
                    <a:pt x="166964" y="122037"/>
                  </a:lnTo>
                  <a:lnTo>
                    <a:pt x="166964" y="121322"/>
                  </a:lnTo>
                  <a:lnTo>
                    <a:pt x="166964" y="105848"/>
                  </a:lnTo>
                  <a:lnTo>
                    <a:pt x="166964" y="7087"/>
                  </a:lnTo>
                  <a:lnTo>
                    <a:pt x="166964" y="7087"/>
                  </a:lnTo>
                  <a:lnTo>
                    <a:pt x="166964" y="6372"/>
                  </a:lnTo>
                  <a:lnTo>
                    <a:pt x="166834" y="5657"/>
                  </a:lnTo>
                  <a:lnTo>
                    <a:pt x="166639" y="4942"/>
                  </a:lnTo>
                  <a:lnTo>
                    <a:pt x="166444" y="4356"/>
                  </a:lnTo>
                  <a:lnTo>
                    <a:pt x="166119" y="3706"/>
                  </a:lnTo>
                  <a:lnTo>
                    <a:pt x="165794" y="3121"/>
                  </a:lnTo>
                  <a:lnTo>
                    <a:pt x="165339" y="2601"/>
                  </a:lnTo>
                  <a:lnTo>
                    <a:pt x="164884" y="2081"/>
                  </a:lnTo>
                  <a:lnTo>
                    <a:pt x="164429" y="1626"/>
                  </a:lnTo>
                  <a:lnTo>
                    <a:pt x="163843" y="1236"/>
                  </a:lnTo>
                  <a:lnTo>
                    <a:pt x="163258" y="845"/>
                  </a:lnTo>
                  <a:lnTo>
                    <a:pt x="162673" y="585"/>
                  </a:lnTo>
                  <a:lnTo>
                    <a:pt x="162023" y="325"/>
                  </a:lnTo>
                  <a:lnTo>
                    <a:pt x="161373" y="195"/>
                  </a:lnTo>
                  <a:lnTo>
                    <a:pt x="160658" y="65"/>
                  </a:lnTo>
                  <a:lnTo>
                    <a:pt x="159942" y="0"/>
                  </a:lnTo>
                  <a:lnTo>
                    <a:pt x="159942" y="0"/>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0"/>
            <p:cNvSpPr/>
            <p:nvPr/>
          </p:nvSpPr>
          <p:spPr>
            <a:xfrm>
              <a:off x="3743350" y="3085850"/>
              <a:ext cx="156050" cy="156075"/>
            </a:xfrm>
            <a:custGeom>
              <a:avLst/>
              <a:gdLst/>
              <a:ahLst/>
              <a:cxnLst/>
              <a:rect l="l" t="t" r="r" b="b"/>
              <a:pathLst>
                <a:path w="6242" h="6243" extrusionOk="0">
                  <a:moveTo>
                    <a:pt x="3121" y="1"/>
                  </a:moveTo>
                  <a:lnTo>
                    <a:pt x="2536" y="66"/>
                  </a:lnTo>
                  <a:lnTo>
                    <a:pt x="1951" y="261"/>
                  </a:lnTo>
                  <a:lnTo>
                    <a:pt x="1366" y="521"/>
                  </a:lnTo>
                  <a:lnTo>
                    <a:pt x="911" y="911"/>
                  </a:lnTo>
                  <a:lnTo>
                    <a:pt x="585" y="1366"/>
                  </a:lnTo>
                  <a:lnTo>
                    <a:pt x="260" y="1886"/>
                  </a:lnTo>
                  <a:lnTo>
                    <a:pt x="65" y="2472"/>
                  </a:lnTo>
                  <a:lnTo>
                    <a:pt x="0" y="3122"/>
                  </a:lnTo>
                  <a:lnTo>
                    <a:pt x="65" y="3772"/>
                  </a:lnTo>
                  <a:lnTo>
                    <a:pt x="260" y="4357"/>
                  </a:lnTo>
                  <a:lnTo>
                    <a:pt x="585" y="4877"/>
                  </a:lnTo>
                  <a:lnTo>
                    <a:pt x="911" y="5332"/>
                  </a:lnTo>
                  <a:lnTo>
                    <a:pt x="1366" y="5722"/>
                  </a:lnTo>
                  <a:lnTo>
                    <a:pt x="1951" y="5982"/>
                  </a:lnTo>
                  <a:lnTo>
                    <a:pt x="2536" y="6178"/>
                  </a:lnTo>
                  <a:lnTo>
                    <a:pt x="3121" y="6243"/>
                  </a:lnTo>
                  <a:lnTo>
                    <a:pt x="3771" y="6178"/>
                  </a:lnTo>
                  <a:lnTo>
                    <a:pt x="4356" y="5982"/>
                  </a:lnTo>
                  <a:lnTo>
                    <a:pt x="4877" y="5722"/>
                  </a:lnTo>
                  <a:lnTo>
                    <a:pt x="5332" y="5332"/>
                  </a:lnTo>
                  <a:lnTo>
                    <a:pt x="5722" y="4877"/>
                  </a:lnTo>
                  <a:lnTo>
                    <a:pt x="5982" y="4357"/>
                  </a:lnTo>
                  <a:lnTo>
                    <a:pt x="6177" y="3772"/>
                  </a:lnTo>
                  <a:lnTo>
                    <a:pt x="6242" y="3122"/>
                  </a:lnTo>
                  <a:lnTo>
                    <a:pt x="6177" y="2472"/>
                  </a:lnTo>
                  <a:lnTo>
                    <a:pt x="5982" y="1886"/>
                  </a:lnTo>
                  <a:lnTo>
                    <a:pt x="5722" y="1366"/>
                  </a:lnTo>
                  <a:lnTo>
                    <a:pt x="5332" y="911"/>
                  </a:lnTo>
                  <a:lnTo>
                    <a:pt x="4877" y="521"/>
                  </a:lnTo>
                  <a:lnTo>
                    <a:pt x="4356" y="261"/>
                  </a:lnTo>
                  <a:lnTo>
                    <a:pt x="3771" y="66"/>
                  </a:lnTo>
                  <a:lnTo>
                    <a:pt x="3121" y="1"/>
                  </a:lnTo>
                  <a:close/>
                </a:path>
              </a:pathLst>
            </a:custGeom>
            <a:solidFill>
              <a:srgbClr val="535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0"/>
            <p:cNvSpPr/>
            <p:nvPr/>
          </p:nvSpPr>
          <p:spPr>
            <a:xfrm>
              <a:off x="1607550" y="3901825"/>
              <a:ext cx="3907525" cy="123550"/>
            </a:xfrm>
            <a:custGeom>
              <a:avLst/>
              <a:gdLst/>
              <a:ahLst/>
              <a:cxnLst/>
              <a:rect l="l" t="t" r="r" b="b"/>
              <a:pathLst>
                <a:path w="156301" h="4942" extrusionOk="0">
                  <a:moveTo>
                    <a:pt x="1886" y="0"/>
                  </a:moveTo>
                  <a:lnTo>
                    <a:pt x="1495" y="65"/>
                  </a:lnTo>
                  <a:lnTo>
                    <a:pt x="1170" y="196"/>
                  </a:lnTo>
                  <a:lnTo>
                    <a:pt x="845" y="326"/>
                  </a:lnTo>
                  <a:lnTo>
                    <a:pt x="585" y="586"/>
                  </a:lnTo>
                  <a:lnTo>
                    <a:pt x="325" y="846"/>
                  </a:lnTo>
                  <a:lnTo>
                    <a:pt x="130" y="1171"/>
                  </a:lnTo>
                  <a:lnTo>
                    <a:pt x="65" y="1561"/>
                  </a:lnTo>
                  <a:lnTo>
                    <a:pt x="0" y="1886"/>
                  </a:lnTo>
                  <a:lnTo>
                    <a:pt x="0" y="3056"/>
                  </a:lnTo>
                  <a:lnTo>
                    <a:pt x="65" y="3446"/>
                  </a:lnTo>
                  <a:lnTo>
                    <a:pt x="130" y="3836"/>
                  </a:lnTo>
                  <a:lnTo>
                    <a:pt x="325" y="4097"/>
                  </a:lnTo>
                  <a:lnTo>
                    <a:pt x="585" y="4422"/>
                  </a:lnTo>
                  <a:lnTo>
                    <a:pt x="845" y="4617"/>
                  </a:lnTo>
                  <a:lnTo>
                    <a:pt x="1170" y="4812"/>
                  </a:lnTo>
                  <a:lnTo>
                    <a:pt x="1495" y="4942"/>
                  </a:lnTo>
                  <a:lnTo>
                    <a:pt x="154805" y="4942"/>
                  </a:lnTo>
                  <a:lnTo>
                    <a:pt x="155131" y="4812"/>
                  </a:lnTo>
                  <a:lnTo>
                    <a:pt x="155456" y="4617"/>
                  </a:lnTo>
                  <a:lnTo>
                    <a:pt x="155716" y="4422"/>
                  </a:lnTo>
                  <a:lnTo>
                    <a:pt x="155976" y="4097"/>
                  </a:lnTo>
                  <a:lnTo>
                    <a:pt x="156171" y="3836"/>
                  </a:lnTo>
                  <a:lnTo>
                    <a:pt x="156236" y="3446"/>
                  </a:lnTo>
                  <a:lnTo>
                    <a:pt x="156301" y="3056"/>
                  </a:lnTo>
                  <a:lnTo>
                    <a:pt x="156301" y="1886"/>
                  </a:lnTo>
                  <a:lnTo>
                    <a:pt x="156236" y="1561"/>
                  </a:lnTo>
                  <a:lnTo>
                    <a:pt x="156171" y="1171"/>
                  </a:lnTo>
                  <a:lnTo>
                    <a:pt x="155976" y="846"/>
                  </a:lnTo>
                  <a:lnTo>
                    <a:pt x="155716" y="586"/>
                  </a:lnTo>
                  <a:lnTo>
                    <a:pt x="155456" y="326"/>
                  </a:lnTo>
                  <a:lnTo>
                    <a:pt x="155131" y="196"/>
                  </a:lnTo>
                  <a:lnTo>
                    <a:pt x="154805" y="65"/>
                  </a:lnTo>
                  <a:lnTo>
                    <a:pt x="15441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0"/>
            <p:cNvSpPr/>
            <p:nvPr/>
          </p:nvSpPr>
          <p:spPr>
            <a:xfrm>
              <a:off x="1870850" y="3901825"/>
              <a:ext cx="3907550" cy="123550"/>
            </a:xfrm>
            <a:custGeom>
              <a:avLst/>
              <a:gdLst/>
              <a:ahLst/>
              <a:cxnLst/>
              <a:rect l="l" t="t" r="r" b="b"/>
              <a:pathLst>
                <a:path w="156302" h="4942" extrusionOk="0">
                  <a:moveTo>
                    <a:pt x="1" y="0"/>
                  </a:moveTo>
                  <a:lnTo>
                    <a:pt x="1" y="4942"/>
                  </a:lnTo>
                  <a:lnTo>
                    <a:pt x="156302" y="4942"/>
                  </a:lnTo>
                  <a:lnTo>
                    <a:pt x="156302"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0"/>
            <p:cNvSpPr/>
            <p:nvPr/>
          </p:nvSpPr>
          <p:spPr>
            <a:xfrm>
              <a:off x="1579900" y="3929450"/>
              <a:ext cx="4170875" cy="123575"/>
            </a:xfrm>
            <a:custGeom>
              <a:avLst/>
              <a:gdLst/>
              <a:ahLst/>
              <a:cxnLst/>
              <a:rect l="l" t="t" r="r" b="b"/>
              <a:pathLst>
                <a:path w="166835" h="4943" fill="none" extrusionOk="0">
                  <a:moveTo>
                    <a:pt x="154416" y="1"/>
                  </a:moveTo>
                  <a:lnTo>
                    <a:pt x="10533" y="1"/>
                  </a:lnTo>
                  <a:lnTo>
                    <a:pt x="1886" y="1"/>
                  </a:lnTo>
                  <a:lnTo>
                    <a:pt x="1886" y="1"/>
                  </a:lnTo>
                  <a:lnTo>
                    <a:pt x="1496" y="66"/>
                  </a:lnTo>
                  <a:lnTo>
                    <a:pt x="1171" y="196"/>
                  </a:lnTo>
                  <a:lnTo>
                    <a:pt x="846" y="326"/>
                  </a:lnTo>
                  <a:lnTo>
                    <a:pt x="586" y="586"/>
                  </a:lnTo>
                  <a:lnTo>
                    <a:pt x="326" y="846"/>
                  </a:lnTo>
                  <a:lnTo>
                    <a:pt x="131" y="1171"/>
                  </a:lnTo>
                  <a:lnTo>
                    <a:pt x="66" y="1496"/>
                  </a:lnTo>
                  <a:lnTo>
                    <a:pt x="1" y="1886"/>
                  </a:lnTo>
                  <a:lnTo>
                    <a:pt x="1" y="3057"/>
                  </a:lnTo>
                  <a:lnTo>
                    <a:pt x="1" y="3057"/>
                  </a:lnTo>
                  <a:lnTo>
                    <a:pt x="66" y="3447"/>
                  </a:lnTo>
                  <a:lnTo>
                    <a:pt x="131" y="3772"/>
                  </a:lnTo>
                  <a:lnTo>
                    <a:pt x="326" y="4097"/>
                  </a:lnTo>
                  <a:lnTo>
                    <a:pt x="586" y="4422"/>
                  </a:lnTo>
                  <a:lnTo>
                    <a:pt x="846" y="4617"/>
                  </a:lnTo>
                  <a:lnTo>
                    <a:pt x="1171" y="4812"/>
                  </a:lnTo>
                  <a:lnTo>
                    <a:pt x="1496" y="4942"/>
                  </a:lnTo>
                  <a:lnTo>
                    <a:pt x="1886" y="4942"/>
                  </a:lnTo>
                  <a:lnTo>
                    <a:pt x="10533" y="4942"/>
                  </a:lnTo>
                  <a:lnTo>
                    <a:pt x="154416" y="4942"/>
                  </a:lnTo>
                  <a:lnTo>
                    <a:pt x="166834" y="4942"/>
                  </a:lnTo>
                  <a:lnTo>
                    <a:pt x="166834" y="1"/>
                  </a:lnTo>
                  <a:lnTo>
                    <a:pt x="154416" y="1"/>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0"/>
            <p:cNvSpPr/>
            <p:nvPr/>
          </p:nvSpPr>
          <p:spPr>
            <a:xfrm>
              <a:off x="2421875" y="1400300"/>
              <a:ext cx="52050" cy="52025"/>
            </a:xfrm>
            <a:custGeom>
              <a:avLst/>
              <a:gdLst/>
              <a:ahLst/>
              <a:cxnLst/>
              <a:rect l="l" t="t" r="r" b="b"/>
              <a:pathLst>
                <a:path w="2082" h="2081" extrusionOk="0">
                  <a:moveTo>
                    <a:pt x="781" y="0"/>
                  </a:moveTo>
                  <a:lnTo>
                    <a:pt x="586" y="65"/>
                  </a:lnTo>
                  <a:lnTo>
                    <a:pt x="456" y="195"/>
                  </a:lnTo>
                  <a:lnTo>
                    <a:pt x="261" y="325"/>
                  </a:lnTo>
                  <a:lnTo>
                    <a:pt x="131" y="455"/>
                  </a:lnTo>
                  <a:lnTo>
                    <a:pt x="66" y="650"/>
                  </a:lnTo>
                  <a:lnTo>
                    <a:pt x="1" y="845"/>
                  </a:lnTo>
                  <a:lnTo>
                    <a:pt x="1" y="1040"/>
                  </a:lnTo>
                  <a:lnTo>
                    <a:pt x="1" y="1236"/>
                  </a:lnTo>
                  <a:lnTo>
                    <a:pt x="66" y="1431"/>
                  </a:lnTo>
                  <a:lnTo>
                    <a:pt x="131" y="1626"/>
                  </a:lnTo>
                  <a:lnTo>
                    <a:pt x="261" y="1821"/>
                  </a:lnTo>
                  <a:lnTo>
                    <a:pt x="456" y="1951"/>
                  </a:lnTo>
                  <a:lnTo>
                    <a:pt x="586" y="2016"/>
                  </a:lnTo>
                  <a:lnTo>
                    <a:pt x="781" y="2081"/>
                  </a:lnTo>
                  <a:lnTo>
                    <a:pt x="1236" y="2081"/>
                  </a:lnTo>
                  <a:lnTo>
                    <a:pt x="1431" y="2016"/>
                  </a:lnTo>
                  <a:lnTo>
                    <a:pt x="1626" y="1951"/>
                  </a:lnTo>
                  <a:lnTo>
                    <a:pt x="1756" y="1821"/>
                  </a:lnTo>
                  <a:lnTo>
                    <a:pt x="1886" y="1626"/>
                  </a:lnTo>
                  <a:lnTo>
                    <a:pt x="2016" y="1431"/>
                  </a:lnTo>
                  <a:lnTo>
                    <a:pt x="2081" y="1236"/>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0"/>
            <p:cNvSpPr/>
            <p:nvPr/>
          </p:nvSpPr>
          <p:spPr>
            <a:xfrm>
              <a:off x="3189075" y="1400300"/>
              <a:ext cx="52050" cy="52025"/>
            </a:xfrm>
            <a:custGeom>
              <a:avLst/>
              <a:gdLst/>
              <a:ahLst/>
              <a:cxnLst/>
              <a:rect l="l" t="t" r="r" b="b"/>
              <a:pathLst>
                <a:path w="2082" h="2081" extrusionOk="0">
                  <a:moveTo>
                    <a:pt x="846" y="0"/>
                  </a:moveTo>
                  <a:lnTo>
                    <a:pt x="651" y="65"/>
                  </a:lnTo>
                  <a:lnTo>
                    <a:pt x="456" y="195"/>
                  </a:lnTo>
                  <a:lnTo>
                    <a:pt x="326" y="325"/>
                  </a:lnTo>
                  <a:lnTo>
                    <a:pt x="196" y="455"/>
                  </a:lnTo>
                  <a:lnTo>
                    <a:pt x="66" y="650"/>
                  </a:lnTo>
                  <a:lnTo>
                    <a:pt x="1" y="845"/>
                  </a:lnTo>
                  <a:lnTo>
                    <a:pt x="1" y="1040"/>
                  </a:lnTo>
                  <a:lnTo>
                    <a:pt x="1" y="1236"/>
                  </a:lnTo>
                  <a:lnTo>
                    <a:pt x="66" y="1431"/>
                  </a:lnTo>
                  <a:lnTo>
                    <a:pt x="196" y="1626"/>
                  </a:lnTo>
                  <a:lnTo>
                    <a:pt x="326" y="1821"/>
                  </a:lnTo>
                  <a:lnTo>
                    <a:pt x="456" y="1951"/>
                  </a:lnTo>
                  <a:lnTo>
                    <a:pt x="651" y="2016"/>
                  </a:lnTo>
                  <a:lnTo>
                    <a:pt x="846" y="2081"/>
                  </a:lnTo>
                  <a:lnTo>
                    <a:pt x="1236" y="2081"/>
                  </a:lnTo>
                  <a:lnTo>
                    <a:pt x="1431" y="2016"/>
                  </a:lnTo>
                  <a:lnTo>
                    <a:pt x="1626" y="1951"/>
                  </a:lnTo>
                  <a:lnTo>
                    <a:pt x="1756" y="1821"/>
                  </a:lnTo>
                  <a:lnTo>
                    <a:pt x="1886" y="1626"/>
                  </a:lnTo>
                  <a:lnTo>
                    <a:pt x="2016" y="1431"/>
                  </a:lnTo>
                  <a:lnTo>
                    <a:pt x="2081" y="1236"/>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0"/>
            <p:cNvSpPr/>
            <p:nvPr/>
          </p:nvSpPr>
          <p:spPr>
            <a:xfrm>
              <a:off x="2447875" y="1364525"/>
              <a:ext cx="767225" cy="123575"/>
            </a:xfrm>
            <a:custGeom>
              <a:avLst/>
              <a:gdLst/>
              <a:ahLst/>
              <a:cxnLst/>
              <a:rect l="l" t="t" r="r" b="b"/>
              <a:pathLst>
                <a:path w="30689" h="4943" extrusionOk="0">
                  <a:moveTo>
                    <a:pt x="1236" y="1"/>
                  </a:moveTo>
                  <a:lnTo>
                    <a:pt x="976" y="66"/>
                  </a:lnTo>
                  <a:lnTo>
                    <a:pt x="716" y="131"/>
                  </a:lnTo>
                  <a:lnTo>
                    <a:pt x="521" y="196"/>
                  </a:lnTo>
                  <a:lnTo>
                    <a:pt x="326" y="391"/>
                  </a:lnTo>
                  <a:lnTo>
                    <a:pt x="196" y="586"/>
                  </a:lnTo>
                  <a:lnTo>
                    <a:pt x="66" y="781"/>
                  </a:lnTo>
                  <a:lnTo>
                    <a:pt x="1" y="976"/>
                  </a:lnTo>
                  <a:lnTo>
                    <a:pt x="1" y="1236"/>
                  </a:lnTo>
                  <a:lnTo>
                    <a:pt x="1" y="3707"/>
                  </a:lnTo>
                  <a:lnTo>
                    <a:pt x="1" y="3967"/>
                  </a:lnTo>
                  <a:lnTo>
                    <a:pt x="66" y="4227"/>
                  </a:lnTo>
                  <a:lnTo>
                    <a:pt x="196" y="4422"/>
                  </a:lnTo>
                  <a:lnTo>
                    <a:pt x="326" y="4617"/>
                  </a:lnTo>
                  <a:lnTo>
                    <a:pt x="521" y="4747"/>
                  </a:lnTo>
                  <a:lnTo>
                    <a:pt x="716" y="4877"/>
                  </a:lnTo>
                  <a:lnTo>
                    <a:pt x="976" y="4942"/>
                  </a:lnTo>
                  <a:lnTo>
                    <a:pt x="29714" y="4942"/>
                  </a:lnTo>
                  <a:lnTo>
                    <a:pt x="29909" y="4877"/>
                  </a:lnTo>
                  <a:lnTo>
                    <a:pt x="30169" y="4747"/>
                  </a:lnTo>
                  <a:lnTo>
                    <a:pt x="30299" y="4617"/>
                  </a:lnTo>
                  <a:lnTo>
                    <a:pt x="30494" y="4422"/>
                  </a:lnTo>
                  <a:lnTo>
                    <a:pt x="30559" y="4227"/>
                  </a:lnTo>
                  <a:lnTo>
                    <a:pt x="30689" y="3967"/>
                  </a:lnTo>
                  <a:lnTo>
                    <a:pt x="30689" y="3707"/>
                  </a:lnTo>
                  <a:lnTo>
                    <a:pt x="30689" y="1236"/>
                  </a:lnTo>
                  <a:lnTo>
                    <a:pt x="30689" y="976"/>
                  </a:lnTo>
                  <a:lnTo>
                    <a:pt x="30559" y="781"/>
                  </a:lnTo>
                  <a:lnTo>
                    <a:pt x="30494" y="586"/>
                  </a:lnTo>
                  <a:lnTo>
                    <a:pt x="30299" y="391"/>
                  </a:lnTo>
                  <a:lnTo>
                    <a:pt x="30169" y="196"/>
                  </a:lnTo>
                  <a:lnTo>
                    <a:pt x="29909" y="131"/>
                  </a:lnTo>
                  <a:lnTo>
                    <a:pt x="29714" y="66"/>
                  </a:lnTo>
                  <a:lnTo>
                    <a:pt x="29453"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0"/>
            <p:cNvSpPr/>
            <p:nvPr/>
          </p:nvSpPr>
          <p:spPr>
            <a:xfrm>
              <a:off x="2560025" y="1426300"/>
              <a:ext cx="565675" cy="25"/>
            </a:xfrm>
            <a:custGeom>
              <a:avLst/>
              <a:gdLst/>
              <a:ahLst/>
              <a:cxnLst/>
              <a:rect l="l" t="t" r="r" b="b"/>
              <a:pathLst>
                <a:path w="22627" h="1" fill="none" extrusionOk="0">
                  <a:moveTo>
                    <a:pt x="1" y="0"/>
                  </a:moveTo>
                  <a:lnTo>
                    <a:pt x="22627" y="0"/>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0"/>
            <p:cNvSpPr/>
            <p:nvPr/>
          </p:nvSpPr>
          <p:spPr>
            <a:xfrm>
              <a:off x="2537275" y="1403550"/>
              <a:ext cx="45550" cy="45525"/>
            </a:xfrm>
            <a:custGeom>
              <a:avLst/>
              <a:gdLst/>
              <a:ahLst/>
              <a:cxnLst/>
              <a:rect l="l" t="t" r="r" b="b"/>
              <a:pathLst>
                <a:path w="1822" h="1821" extrusionOk="0">
                  <a:moveTo>
                    <a:pt x="911" y="0"/>
                  </a:moveTo>
                  <a:lnTo>
                    <a:pt x="586" y="65"/>
                  </a:lnTo>
                  <a:lnTo>
                    <a:pt x="261" y="260"/>
                  </a:lnTo>
                  <a:lnTo>
                    <a:pt x="66" y="585"/>
                  </a:lnTo>
                  <a:lnTo>
                    <a:pt x="1" y="910"/>
                  </a:lnTo>
                  <a:lnTo>
                    <a:pt x="66" y="1301"/>
                  </a:lnTo>
                  <a:lnTo>
                    <a:pt x="261" y="1561"/>
                  </a:lnTo>
                  <a:lnTo>
                    <a:pt x="586" y="1756"/>
                  </a:lnTo>
                  <a:lnTo>
                    <a:pt x="911" y="1821"/>
                  </a:lnTo>
                  <a:lnTo>
                    <a:pt x="1301" y="1756"/>
                  </a:lnTo>
                  <a:lnTo>
                    <a:pt x="1561" y="1561"/>
                  </a:lnTo>
                  <a:lnTo>
                    <a:pt x="1756" y="1301"/>
                  </a:lnTo>
                  <a:lnTo>
                    <a:pt x="1821" y="910"/>
                  </a:lnTo>
                  <a:lnTo>
                    <a:pt x="1756" y="585"/>
                  </a:lnTo>
                  <a:lnTo>
                    <a:pt x="1561" y="260"/>
                  </a:lnTo>
                  <a:lnTo>
                    <a:pt x="1301" y="65"/>
                  </a:lnTo>
                  <a:lnTo>
                    <a:pt x="911" y="0"/>
                  </a:lnTo>
                  <a:close/>
                </a:path>
              </a:pathLst>
            </a:custGeom>
            <a:solidFill>
              <a:srgbClr val="57C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3494650" y="1772525"/>
              <a:ext cx="52050" cy="52025"/>
            </a:xfrm>
            <a:custGeom>
              <a:avLst/>
              <a:gdLst/>
              <a:ahLst/>
              <a:cxnLst/>
              <a:rect l="l" t="t" r="r" b="b"/>
              <a:pathLst>
                <a:path w="2082" h="2081" extrusionOk="0">
                  <a:moveTo>
                    <a:pt x="846" y="0"/>
                  </a:moveTo>
                  <a:lnTo>
                    <a:pt x="651" y="65"/>
                  </a:lnTo>
                  <a:lnTo>
                    <a:pt x="456" y="195"/>
                  </a:lnTo>
                  <a:lnTo>
                    <a:pt x="326" y="325"/>
                  </a:lnTo>
                  <a:lnTo>
                    <a:pt x="196" y="455"/>
                  </a:lnTo>
                  <a:lnTo>
                    <a:pt x="66" y="650"/>
                  </a:lnTo>
                  <a:lnTo>
                    <a:pt x="1" y="845"/>
                  </a:lnTo>
                  <a:lnTo>
                    <a:pt x="1" y="1040"/>
                  </a:lnTo>
                  <a:lnTo>
                    <a:pt x="1" y="1235"/>
                  </a:lnTo>
                  <a:lnTo>
                    <a:pt x="66" y="1496"/>
                  </a:lnTo>
                  <a:lnTo>
                    <a:pt x="196" y="1626"/>
                  </a:lnTo>
                  <a:lnTo>
                    <a:pt x="326" y="1821"/>
                  </a:lnTo>
                  <a:lnTo>
                    <a:pt x="456" y="1951"/>
                  </a:lnTo>
                  <a:lnTo>
                    <a:pt x="651" y="2016"/>
                  </a:lnTo>
                  <a:lnTo>
                    <a:pt x="846" y="2081"/>
                  </a:lnTo>
                  <a:lnTo>
                    <a:pt x="1301" y="2081"/>
                  </a:lnTo>
                  <a:lnTo>
                    <a:pt x="1496" y="2016"/>
                  </a:lnTo>
                  <a:lnTo>
                    <a:pt x="1626" y="1951"/>
                  </a:lnTo>
                  <a:lnTo>
                    <a:pt x="1821" y="1821"/>
                  </a:lnTo>
                  <a:lnTo>
                    <a:pt x="1951" y="1626"/>
                  </a:lnTo>
                  <a:lnTo>
                    <a:pt x="2016" y="1496"/>
                  </a:lnTo>
                  <a:lnTo>
                    <a:pt x="2081" y="1235"/>
                  </a:lnTo>
                  <a:lnTo>
                    <a:pt x="2081" y="1040"/>
                  </a:lnTo>
                  <a:lnTo>
                    <a:pt x="2081" y="845"/>
                  </a:lnTo>
                  <a:lnTo>
                    <a:pt x="2016" y="650"/>
                  </a:lnTo>
                  <a:lnTo>
                    <a:pt x="1951" y="455"/>
                  </a:lnTo>
                  <a:lnTo>
                    <a:pt x="1821" y="325"/>
                  </a:lnTo>
                  <a:lnTo>
                    <a:pt x="1626" y="195"/>
                  </a:lnTo>
                  <a:lnTo>
                    <a:pt x="1496" y="65"/>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3494650" y="1928550"/>
              <a:ext cx="52050" cy="52050"/>
            </a:xfrm>
            <a:custGeom>
              <a:avLst/>
              <a:gdLst/>
              <a:ahLst/>
              <a:cxnLst/>
              <a:rect l="l" t="t" r="r" b="b"/>
              <a:pathLst>
                <a:path w="2082" h="2082" extrusionOk="0">
                  <a:moveTo>
                    <a:pt x="846" y="1"/>
                  </a:moveTo>
                  <a:lnTo>
                    <a:pt x="651" y="66"/>
                  </a:lnTo>
                  <a:lnTo>
                    <a:pt x="456" y="196"/>
                  </a:lnTo>
                  <a:lnTo>
                    <a:pt x="326" y="326"/>
                  </a:lnTo>
                  <a:lnTo>
                    <a:pt x="196" y="456"/>
                  </a:lnTo>
                  <a:lnTo>
                    <a:pt x="66" y="651"/>
                  </a:lnTo>
                  <a:lnTo>
                    <a:pt x="1" y="846"/>
                  </a:lnTo>
                  <a:lnTo>
                    <a:pt x="1" y="1041"/>
                  </a:lnTo>
                  <a:lnTo>
                    <a:pt x="1" y="1236"/>
                  </a:lnTo>
                  <a:lnTo>
                    <a:pt x="66" y="1431"/>
                  </a:lnTo>
                  <a:lnTo>
                    <a:pt x="196" y="1626"/>
                  </a:lnTo>
                  <a:lnTo>
                    <a:pt x="326" y="1821"/>
                  </a:lnTo>
                  <a:lnTo>
                    <a:pt x="456" y="1951"/>
                  </a:lnTo>
                  <a:lnTo>
                    <a:pt x="651" y="2016"/>
                  </a:lnTo>
                  <a:lnTo>
                    <a:pt x="846" y="2081"/>
                  </a:lnTo>
                  <a:lnTo>
                    <a:pt x="1301" y="2081"/>
                  </a:lnTo>
                  <a:lnTo>
                    <a:pt x="1496" y="2016"/>
                  </a:lnTo>
                  <a:lnTo>
                    <a:pt x="1626" y="1951"/>
                  </a:lnTo>
                  <a:lnTo>
                    <a:pt x="1821" y="1821"/>
                  </a:lnTo>
                  <a:lnTo>
                    <a:pt x="1951" y="1626"/>
                  </a:lnTo>
                  <a:lnTo>
                    <a:pt x="2016" y="1431"/>
                  </a:lnTo>
                  <a:lnTo>
                    <a:pt x="2081" y="1236"/>
                  </a:lnTo>
                  <a:lnTo>
                    <a:pt x="2081" y="1041"/>
                  </a:lnTo>
                  <a:lnTo>
                    <a:pt x="2081" y="846"/>
                  </a:lnTo>
                  <a:lnTo>
                    <a:pt x="2016" y="651"/>
                  </a:lnTo>
                  <a:lnTo>
                    <a:pt x="1951" y="456"/>
                  </a:lnTo>
                  <a:lnTo>
                    <a:pt x="1821" y="326"/>
                  </a:lnTo>
                  <a:lnTo>
                    <a:pt x="1626" y="196"/>
                  </a:lnTo>
                  <a:lnTo>
                    <a:pt x="1496" y="66"/>
                  </a:lnTo>
                  <a:lnTo>
                    <a:pt x="130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4130200" y="1769275"/>
              <a:ext cx="52025" cy="52025"/>
            </a:xfrm>
            <a:custGeom>
              <a:avLst/>
              <a:gdLst/>
              <a:ahLst/>
              <a:cxnLst/>
              <a:rect l="l" t="t" r="r" b="b"/>
              <a:pathLst>
                <a:path w="2081" h="2081" extrusionOk="0">
                  <a:moveTo>
                    <a:pt x="781" y="0"/>
                  </a:moveTo>
                  <a:lnTo>
                    <a:pt x="586" y="65"/>
                  </a:lnTo>
                  <a:lnTo>
                    <a:pt x="455" y="195"/>
                  </a:lnTo>
                  <a:lnTo>
                    <a:pt x="260" y="325"/>
                  </a:lnTo>
                  <a:lnTo>
                    <a:pt x="130" y="455"/>
                  </a:lnTo>
                  <a:lnTo>
                    <a:pt x="65" y="650"/>
                  </a:lnTo>
                  <a:lnTo>
                    <a:pt x="0" y="845"/>
                  </a:lnTo>
                  <a:lnTo>
                    <a:pt x="0" y="1040"/>
                  </a:lnTo>
                  <a:lnTo>
                    <a:pt x="0" y="1235"/>
                  </a:lnTo>
                  <a:lnTo>
                    <a:pt x="65" y="1430"/>
                  </a:lnTo>
                  <a:lnTo>
                    <a:pt x="130" y="1626"/>
                  </a:lnTo>
                  <a:lnTo>
                    <a:pt x="260" y="1821"/>
                  </a:lnTo>
                  <a:lnTo>
                    <a:pt x="455" y="1951"/>
                  </a:lnTo>
                  <a:lnTo>
                    <a:pt x="586" y="2016"/>
                  </a:lnTo>
                  <a:lnTo>
                    <a:pt x="781" y="2081"/>
                  </a:lnTo>
                  <a:lnTo>
                    <a:pt x="1236" y="2081"/>
                  </a:lnTo>
                  <a:lnTo>
                    <a:pt x="1431" y="2016"/>
                  </a:lnTo>
                  <a:lnTo>
                    <a:pt x="1626" y="1951"/>
                  </a:lnTo>
                  <a:lnTo>
                    <a:pt x="1756" y="1821"/>
                  </a:lnTo>
                  <a:lnTo>
                    <a:pt x="1886" y="1626"/>
                  </a:lnTo>
                  <a:lnTo>
                    <a:pt x="2016" y="1430"/>
                  </a:lnTo>
                  <a:lnTo>
                    <a:pt x="2081" y="1235"/>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3520650" y="1678250"/>
              <a:ext cx="635575" cy="398250"/>
            </a:xfrm>
            <a:custGeom>
              <a:avLst/>
              <a:gdLst/>
              <a:ahLst/>
              <a:cxnLst/>
              <a:rect l="l" t="t" r="r" b="b"/>
              <a:pathLst>
                <a:path w="25423" h="15930" extrusionOk="0">
                  <a:moveTo>
                    <a:pt x="976" y="0"/>
                  </a:moveTo>
                  <a:lnTo>
                    <a:pt x="781" y="65"/>
                  </a:lnTo>
                  <a:lnTo>
                    <a:pt x="586" y="195"/>
                  </a:lnTo>
                  <a:lnTo>
                    <a:pt x="391" y="325"/>
                  </a:lnTo>
                  <a:lnTo>
                    <a:pt x="261" y="520"/>
                  </a:lnTo>
                  <a:lnTo>
                    <a:pt x="131" y="715"/>
                  </a:lnTo>
                  <a:lnTo>
                    <a:pt x="66" y="975"/>
                  </a:lnTo>
                  <a:lnTo>
                    <a:pt x="1" y="1235"/>
                  </a:lnTo>
                  <a:lnTo>
                    <a:pt x="1" y="14694"/>
                  </a:lnTo>
                  <a:lnTo>
                    <a:pt x="66" y="14954"/>
                  </a:lnTo>
                  <a:lnTo>
                    <a:pt x="131" y="15149"/>
                  </a:lnTo>
                  <a:lnTo>
                    <a:pt x="261" y="15344"/>
                  </a:lnTo>
                  <a:lnTo>
                    <a:pt x="391" y="15539"/>
                  </a:lnTo>
                  <a:lnTo>
                    <a:pt x="586" y="15669"/>
                  </a:lnTo>
                  <a:lnTo>
                    <a:pt x="781" y="15799"/>
                  </a:lnTo>
                  <a:lnTo>
                    <a:pt x="976" y="15864"/>
                  </a:lnTo>
                  <a:lnTo>
                    <a:pt x="1236" y="15929"/>
                  </a:lnTo>
                  <a:lnTo>
                    <a:pt x="24187" y="15929"/>
                  </a:lnTo>
                  <a:lnTo>
                    <a:pt x="24447" y="15864"/>
                  </a:lnTo>
                  <a:lnTo>
                    <a:pt x="24642" y="15799"/>
                  </a:lnTo>
                  <a:lnTo>
                    <a:pt x="24837" y="15669"/>
                  </a:lnTo>
                  <a:lnTo>
                    <a:pt x="25033" y="15539"/>
                  </a:lnTo>
                  <a:lnTo>
                    <a:pt x="25163" y="15344"/>
                  </a:lnTo>
                  <a:lnTo>
                    <a:pt x="25293" y="15149"/>
                  </a:lnTo>
                  <a:lnTo>
                    <a:pt x="25358" y="14954"/>
                  </a:lnTo>
                  <a:lnTo>
                    <a:pt x="25423" y="14694"/>
                  </a:lnTo>
                  <a:lnTo>
                    <a:pt x="25423" y="1235"/>
                  </a:lnTo>
                  <a:lnTo>
                    <a:pt x="25358" y="975"/>
                  </a:lnTo>
                  <a:lnTo>
                    <a:pt x="25293" y="715"/>
                  </a:lnTo>
                  <a:lnTo>
                    <a:pt x="25163" y="520"/>
                  </a:lnTo>
                  <a:lnTo>
                    <a:pt x="25033" y="325"/>
                  </a:lnTo>
                  <a:lnTo>
                    <a:pt x="24837" y="195"/>
                  </a:lnTo>
                  <a:lnTo>
                    <a:pt x="24642" y="65"/>
                  </a:lnTo>
                  <a:lnTo>
                    <a:pt x="2444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0"/>
            <p:cNvSpPr/>
            <p:nvPr/>
          </p:nvSpPr>
          <p:spPr>
            <a:xfrm>
              <a:off x="4391900" y="1772525"/>
              <a:ext cx="52025" cy="52025"/>
            </a:xfrm>
            <a:custGeom>
              <a:avLst/>
              <a:gdLst/>
              <a:ahLst/>
              <a:cxnLst/>
              <a:rect l="l" t="t" r="r" b="b"/>
              <a:pathLst>
                <a:path w="2081" h="2081" extrusionOk="0">
                  <a:moveTo>
                    <a:pt x="845" y="0"/>
                  </a:moveTo>
                  <a:lnTo>
                    <a:pt x="650" y="65"/>
                  </a:lnTo>
                  <a:lnTo>
                    <a:pt x="455" y="195"/>
                  </a:lnTo>
                  <a:lnTo>
                    <a:pt x="325" y="325"/>
                  </a:lnTo>
                  <a:lnTo>
                    <a:pt x="195" y="455"/>
                  </a:lnTo>
                  <a:lnTo>
                    <a:pt x="65" y="650"/>
                  </a:lnTo>
                  <a:lnTo>
                    <a:pt x="0" y="845"/>
                  </a:lnTo>
                  <a:lnTo>
                    <a:pt x="0" y="1040"/>
                  </a:lnTo>
                  <a:lnTo>
                    <a:pt x="0" y="1235"/>
                  </a:lnTo>
                  <a:lnTo>
                    <a:pt x="65" y="1496"/>
                  </a:lnTo>
                  <a:lnTo>
                    <a:pt x="195" y="1626"/>
                  </a:lnTo>
                  <a:lnTo>
                    <a:pt x="325" y="1821"/>
                  </a:lnTo>
                  <a:lnTo>
                    <a:pt x="455" y="1951"/>
                  </a:lnTo>
                  <a:lnTo>
                    <a:pt x="650" y="2016"/>
                  </a:lnTo>
                  <a:lnTo>
                    <a:pt x="845" y="2081"/>
                  </a:lnTo>
                  <a:lnTo>
                    <a:pt x="1235" y="2081"/>
                  </a:lnTo>
                  <a:lnTo>
                    <a:pt x="1430" y="2016"/>
                  </a:lnTo>
                  <a:lnTo>
                    <a:pt x="1626" y="1951"/>
                  </a:lnTo>
                  <a:lnTo>
                    <a:pt x="1756" y="1821"/>
                  </a:lnTo>
                  <a:lnTo>
                    <a:pt x="1886" y="1626"/>
                  </a:lnTo>
                  <a:lnTo>
                    <a:pt x="2016" y="1496"/>
                  </a:lnTo>
                  <a:lnTo>
                    <a:pt x="2081" y="1235"/>
                  </a:lnTo>
                  <a:lnTo>
                    <a:pt x="2081" y="1040"/>
                  </a:lnTo>
                  <a:lnTo>
                    <a:pt x="2081" y="845"/>
                  </a:lnTo>
                  <a:lnTo>
                    <a:pt x="2016" y="650"/>
                  </a:lnTo>
                  <a:lnTo>
                    <a:pt x="1886" y="455"/>
                  </a:lnTo>
                  <a:lnTo>
                    <a:pt x="1756" y="325"/>
                  </a:lnTo>
                  <a:lnTo>
                    <a:pt x="1626" y="195"/>
                  </a:lnTo>
                  <a:lnTo>
                    <a:pt x="1430" y="65"/>
                  </a:lnTo>
                  <a:lnTo>
                    <a:pt x="123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0"/>
            <p:cNvSpPr/>
            <p:nvPr/>
          </p:nvSpPr>
          <p:spPr>
            <a:xfrm>
              <a:off x="4391900" y="1928550"/>
              <a:ext cx="52025" cy="52050"/>
            </a:xfrm>
            <a:custGeom>
              <a:avLst/>
              <a:gdLst/>
              <a:ahLst/>
              <a:cxnLst/>
              <a:rect l="l" t="t" r="r" b="b"/>
              <a:pathLst>
                <a:path w="2081" h="2082" extrusionOk="0">
                  <a:moveTo>
                    <a:pt x="845" y="1"/>
                  </a:moveTo>
                  <a:lnTo>
                    <a:pt x="650" y="66"/>
                  </a:lnTo>
                  <a:lnTo>
                    <a:pt x="455" y="196"/>
                  </a:lnTo>
                  <a:lnTo>
                    <a:pt x="325" y="326"/>
                  </a:lnTo>
                  <a:lnTo>
                    <a:pt x="195" y="456"/>
                  </a:lnTo>
                  <a:lnTo>
                    <a:pt x="65" y="651"/>
                  </a:lnTo>
                  <a:lnTo>
                    <a:pt x="0" y="846"/>
                  </a:lnTo>
                  <a:lnTo>
                    <a:pt x="0" y="1041"/>
                  </a:lnTo>
                  <a:lnTo>
                    <a:pt x="0" y="1236"/>
                  </a:lnTo>
                  <a:lnTo>
                    <a:pt x="65" y="1431"/>
                  </a:lnTo>
                  <a:lnTo>
                    <a:pt x="195" y="1626"/>
                  </a:lnTo>
                  <a:lnTo>
                    <a:pt x="325" y="1821"/>
                  </a:lnTo>
                  <a:lnTo>
                    <a:pt x="455" y="1951"/>
                  </a:lnTo>
                  <a:lnTo>
                    <a:pt x="650" y="2016"/>
                  </a:lnTo>
                  <a:lnTo>
                    <a:pt x="845" y="2081"/>
                  </a:lnTo>
                  <a:lnTo>
                    <a:pt x="1235" y="2081"/>
                  </a:lnTo>
                  <a:lnTo>
                    <a:pt x="1430" y="2016"/>
                  </a:lnTo>
                  <a:lnTo>
                    <a:pt x="1626" y="1951"/>
                  </a:lnTo>
                  <a:lnTo>
                    <a:pt x="1756" y="1821"/>
                  </a:lnTo>
                  <a:lnTo>
                    <a:pt x="1886" y="1626"/>
                  </a:lnTo>
                  <a:lnTo>
                    <a:pt x="2016" y="1431"/>
                  </a:lnTo>
                  <a:lnTo>
                    <a:pt x="2081" y="1236"/>
                  </a:lnTo>
                  <a:lnTo>
                    <a:pt x="2081" y="1041"/>
                  </a:lnTo>
                  <a:lnTo>
                    <a:pt x="2081" y="846"/>
                  </a:lnTo>
                  <a:lnTo>
                    <a:pt x="2016" y="651"/>
                  </a:lnTo>
                  <a:lnTo>
                    <a:pt x="1886" y="456"/>
                  </a:lnTo>
                  <a:lnTo>
                    <a:pt x="1756" y="326"/>
                  </a:lnTo>
                  <a:lnTo>
                    <a:pt x="1626" y="196"/>
                  </a:lnTo>
                  <a:lnTo>
                    <a:pt x="1430" y="66"/>
                  </a:lnTo>
                  <a:lnTo>
                    <a:pt x="123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4796625" y="1772525"/>
              <a:ext cx="52025" cy="52025"/>
            </a:xfrm>
            <a:custGeom>
              <a:avLst/>
              <a:gdLst/>
              <a:ahLst/>
              <a:cxnLst/>
              <a:rect l="l" t="t" r="r" b="b"/>
              <a:pathLst>
                <a:path w="2081" h="2081" extrusionOk="0">
                  <a:moveTo>
                    <a:pt x="846" y="0"/>
                  </a:moveTo>
                  <a:lnTo>
                    <a:pt x="585" y="65"/>
                  </a:lnTo>
                  <a:lnTo>
                    <a:pt x="455" y="195"/>
                  </a:lnTo>
                  <a:lnTo>
                    <a:pt x="260" y="325"/>
                  </a:lnTo>
                  <a:lnTo>
                    <a:pt x="130" y="455"/>
                  </a:lnTo>
                  <a:lnTo>
                    <a:pt x="65" y="650"/>
                  </a:lnTo>
                  <a:lnTo>
                    <a:pt x="0" y="845"/>
                  </a:lnTo>
                  <a:lnTo>
                    <a:pt x="0" y="1040"/>
                  </a:lnTo>
                  <a:lnTo>
                    <a:pt x="0" y="1235"/>
                  </a:lnTo>
                  <a:lnTo>
                    <a:pt x="65" y="1496"/>
                  </a:lnTo>
                  <a:lnTo>
                    <a:pt x="130" y="1626"/>
                  </a:lnTo>
                  <a:lnTo>
                    <a:pt x="260" y="1821"/>
                  </a:lnTo>
                  <a:lnTo>
                    <a:pt x="455" y="1951"/>
                  </a:lnTo>
                  <a:lnTo>
                    <a:pt x="585" y="2016"/>
                  </a:lnTo>
                  <a:lnTo>
                    <a:pt x="846" y="2081"/>
                  </a:lnTo>
                  <a:lnTo>
                    <a:pt x="1236" y="2081"/>
                  </a:lnTo>
                  <a:lnTo>
                    <a:pt x="1431" y="2016"/>
                  </a:lnTo>
                  <a:lnTo>
                    <a:pt x="1626" y="1951"/>
                  </a:lnTo>
                  <a:lnTo>
                    <a:pt x="1756" y="1821"/>
                  </a:lnTo>
                  <a:lnTo>
                    <a:pt x="1886" y="1626"/>
                  </a:lnTo>
                  <a:lnTo>
                    <a:pt x="2016" y="1496"/>
                  </a:lnTo>
                  <a:lnTo>
                    <a:pt x="2081" y="1235"/>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4796625" y="1928550"/>
              <a:ext cx="52025" cy="52050"/>
            </a:xfrm>
            <a:custGeom>
              <a:avLst/>
              <a:gdLst/>
              <a:ahLst/>
              <a:cxnLst/>
              <a:rect l="l" t="t" r="r" b="b"/>
              <a:pathLst>
                <a:path w="2081" h="2082" extrusionOk="0">
                  <a:moveTo>
                    <a:pt x="846" y="1"/>
                  </a:moveTo>
                  <a:lnTo>
                    <a:pt x="585" y="66"/>
                  </a:lnTo>
                  <a:lnTo>
                    <a:pt x="455" y="196"/>
                  </a:lnTo>
                  <a:lnTo>
                    <a:pt x="260" y="326"/>
                  </a:lnTo>
                  <a:lnTo>
                    <a:pt x="130" y="456"/>
                  </a:lnTo>
                  <a:lnTo>
                    <a:pt x="65" y="651"/>
                  </a:lnTo>
                  <a:lnTo>
                    <a:pt x="0" y="846"/>
                  </a:lnTo>
                  <a:lnTo>
                    <a:pt x="0" y="1041"/>
                  </a:lnTo>
                  <a:lnTo>
                    <a:pt x="0" y="1236"/>
                  </a:lnTo>
                  <a:lnTo>
                    <a:pt x="65" y="1431"/>
                  </a:lnTo>
                  <a:lnTo>
                    <a:pt x="130" y="1626"/>
                  </a:lnTo>
                  <a:lnTo>
                    <a:pt x="260" y="1821"/>
                  </a:lnTo>
                  <a:lnTo>
                    <a:pt x="455" y="1951"/>
                  </a:lnTo>
                  <a:lnTo>
                    <a:pt x="585" y="2016"/>
                  </a:lnTo>
                  <a:lnTo>
                    <a:pt x="846" y="2081"/>
                  </a:lnTo>
                  <a:lnTo>
                    <a:pt x="1236" y="2081"/>
                  </a:lnTo>
                  <a:lnTo>
                    <a:pt x="1431" y="2016"/>
                  </a:lnTo>
                  <a:lnTo>
                    <a:pt x="1626" y="1951"/>
                  </a:lnTo>
                  <a:lnTo>
                    <a:pt x="1756" y="1821"/>
                  </a:lnTo>
                  <a:lnTo>
                    <a:pt x="1886" y="1626"/>
                  </a:lnTo>
                  <a:lnTo>
                    <a:pt x="2016" y="1431"/>
                  </a:lnTo>
                  <a:lnTo>
                    <a:pt x="2081" y="1236"/>
                  </a:lnTo>
                  <a:lnTo>
                    <a:pt x="2081" y="1041"/>
                  </a:lnTo>
                  <a:lnTo>
                    <a:pt x="2081" y="846"/>
                  </a:lnTo>
                  <a:lnTo>
                    <a:pt x="2016" y="651"/>
                  </a:lnTo>
                  <a:lnTo>
                    <a:pt x="1886" y="456"/>
                  </a:lnTo>
                  <a:lnTo>
                    <a:pt x="1756" y="326"/>
                  </a:lnTo>
                  <a:lnTo>
                    <a:pt x="1626" y="196"/>
                  </a:lnTo>
                  <a:lnTo>
                    <a:pt x="1431" y="66"/>
                  </a:lnTo>
                  <a:lnTo>
                    <a:pt x="123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4417900" y="1678250"/>
              <a:ext cx="404750" cy="398250"/>
            </a:xfrm>
            <a:custGeom>
              <a:avLst/>
              <a:gdLst/>
              <a:ahLst/>
              <a:cxnLst/>
              <a:rect l="l" t="t" r="r" b="b"/>
              <a:pathLst>
                <a:path w="16190" h="15930" extrusionOk="0">
                  <a:moveTo>
                    <a:pt x="976" y="0"/>
                  </a:moveTo>
                  <a:lnTo>
                    <a:pt x="781" y="65"/>
                  </a:lnTo>
                  <a:lnTo>
                    <a:pt x="520" y="195"/>
                  </a:lnTo>
                  <a:lnTo>
                    <a:pt x="390" y="325"/>
                  </a:lnTo>
                  <a:lnTo>
                    <a:pt x="195" y="520"/>
                  </a:lnTo>
                  <a:lnTo>
                    <a:pt x="65" y="715"/>
                  </a:lnTo>
                  <a:lnTo>
                    <a:pt x="0" y="975"/>
                  </a:lnTo>
                  <a:lnTo>
                    <a:pt x="0" y="1235"/>
                  </a:lnTo>
                  <a:lnTo>
                    <a:pt x="0" y="14694"/>
                  </a:lnTo>
                  <a:lnTo>
                    <a:pt x="0" y="14954"/>
                  </a:lnTo>
                  <a:lnTo>
                    <a:pt x="65" y="15149"/>
                  </a:lnTo>
                  <a:lnTo>
                    <a:pt x="195" y="15344"/>
                  </a:lnTo>
                  <a:lnTo>
                    <a:pt x="390" y="15539"/>
                  </a:lnTo>
                  <a:lnTo>
                    <a:pt x="520" y="15669"/>
                  </a:lnTo>
                  <a:lnTo>
                    <a:pt x="781" y="15799"/>
                  </a:lnTo>
                  <a:lnTo>
                    <a:pt x="976" y="15864"/>
                  </a:lnTo>
                  <a:lnTo>
                    <a:pt x="1236" y="15929"/>
                  </a:lnTo>
                  <a:lnTo>
                    <a:pt x="14954" y="15929"/>
                  </a:lnTo>
                  <a:lnTo>
                    <a:pt x="15214" y="15864"/>
                  </a:lnTo>
                  <a:lnTo>
                    <a:pt x="15409" y="15799"/>
                  </a:lnTo>
                  <a:lnTo>
                    <a:pt x="15604" y="15669"/>
                  </a:lnTo>
                  <a:lnTo>
                    <a:pt x="15799" y="15539"/>
                  </a:lnTo>
                  <a:lnTo>
                    <a:pt x="15995" y="15344"/>
                  </a:lnTo>
                  <a:lnTo>
                    <a:pt x="16060" y="15149"/>
                  </a:lnTo>
                  <a:lnTo>
                    <a:pt x="16125" y="14954"/>
                  </a:lnTo>
                  <a:lnTo>
                    <a:pt x="16190" y="14694"/>
                  </a:lnTo>
                  <a:lnTo>
                    <a:pt x="16190" y="1235"/>
                  </a:lnTo>
                  <a:lnTo>
                    <a:pt x="16125" y="975"/>
                  </a:lnTo>
                  <a:lnTo>
                    <a:pt x="16060" y="715"/>
                  </a:lnTo>
                  <a:lnTo>
                    <a:pt x="15995" y="520"/>
                  </a:lnTo>
                  <a:lnTo>
                    <a:pt x="15799" y="325"/>
                  </a:lnTo>
                  <a:lnTo>
                    <a:pt x="15604" y="195"/>
                  </a:lnTo>
                  <a:lnTo>
                    <a:pt x="15409" y="65"/>
                  </a:lnTo>
                  <a:lnTo>
                    <a:pt x="15214"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4469900" y="862275"/>
              <a:ext cx="52050" cy="52050"/>
            </a:xfrm>
            <a:custGeom>
              <a:avLst/>
              <a:gdLst/>
              <a:ahLst/>
              <a:cxnLst/>
              <a:rect l="l" t="t" r="r" b="b"/>
              <a:pathLst>
                <a:path w="2082" h="2082" extrusionOk="0">
                  <a:moveTo>
                    <a:pt x="846" y="1"/>
                  </a:moveTo>
                  <a:lnTo>
                    <a:pt x="651" y="66"/>
                  </a:lnTo>
                  <a:lnTo>
                    <a:pt x="456" y="196"/>
                  </a:lnTo>
                  <a:lnTo>
                    <a:pt x="326" y="326"/>
                  </a:lnTo>
                  <a:lnTo>
                    <a:pt x="196" y="456"/>
                  </a:lnTo>
                  <a:lnTo>
                    <a:pt x="66" y="651"/>
                  </a:lnTo>
                  <a:lnTo>
                    <a:pt x="1" y="846"/>
                  </a:lnTo>
                  <a:lnTo>
                    <a:pt x="1" y="1041"/>
                  </a:lnTo>
                  <a:lnTo>
                    <a:pt x="1" y="1236"/>
                  </a:lnTo>
                  <a:lnTo>
                    <a:pt x="66" y="1431"/>
                  </a:lnTo>
                  <a:lnTo>
                    <a:pt x="196" y="1626"/>
                  </a:lnTo>
                  <a:lnTo>
                    <a:pt x="326" y="1821"/>
                  </a:lnTo>
                  <a:lnTo>
                    <a:pt x="456" y="1951"/>
                  </a:lnTo>
                  <a:lnTo>
                    <a:pt x="651" y="2016"/>
                  </a:lnTo>
                  <a:lnTo>
                    <a:pt x="846" y="2081"/>
                  </a:lnTo>
                  <a:lnTo>
                    <a:pt x="1236" y="2081"/>
                  </a:lnTo>
                  <a:lnTo>
                    <a:pt x="1431" y="2016"/>
                  </a:lnTo>
                  <a:lnTo>
                    <a:pt x="1626" y="1951"/>
                  </a:lnTo>
                  <a:lnTo>
                    <a:pt x="1756" y="1821"/>
                  </a:lnTo>
                  <a:lnTo>
                    <a:pt x="1886" y="1626"/>
                  </a:lnTo>
                  <a:lnTo>
                    <a:pt x="2016" y="1431"/>
                  </a:lnTo>
                  <a:lnTo>
                    <a:pt x="2081" y="1236"/>
                  </a:lnTo>
                  <a:lnTo>
                    <a:pt x="2081" y="1041"/>
                  </a:lnTo>
                  <a:lnTo>
                    <a:pt x="2081" y="846"/>
                  </a:lnTo>
                  <a:lnTo>
                    <a:pt x="2016" y="651"/>
                  </a:lnTo>
                  <a:lnTo>
                    <a:pt x="1886" y="456"/>
                  </a:lnTo>
                  <a:lnTo>
                    <a:pt x="1756" y="326"/>
                  </a:lnTo>
                  <a:lnTo>
                    <a:pt x="1626" y="196"/>
                  </a:lnTo>
                  <a:lnTo>
                    <a:pt x="1431" y="66"/>
                  </a:lnTo>
                  <a:lnTo>
                    <a:pt x="123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0"/>
            <p:cNvSpPr/>
            <p:nvPr/>
          </p:nvSpPr>
          <p:spPr>
            <a:xfrm>
              <a:off x="4495925" y="729000"/>
              <a:ext cx="920000" cy="651800"/>
            </a:xfrm>
            <a:custGeom>
              <a:avLst/>
              <a:gdLst/>
              <a:ahLst/>
              <a:cxnLst/>
              <a:rect l="l" t="t" r="r" b="b"/>
              <a:pathLst>
                <a:path w="36800" h="26072" extrusionOk="0">
                  <a:moveTo>
                    <a:pt x="715" y="0"/>
                  </a:moveTo>
                  <a:lnTo>
                    <a:pt x="455" y="65"/>
                  </a:lnTo>
                  <a:lnTo>
                    <a:pt x="195" y="195"/>
                  </a:lnTo>
                  <a:lnTo>
                    <a:pt x="65" y="455"/>
                  </a:lnTo>
                  <a:lnTo>
                    <a:pt x="0" y="715"/>
                  </a:lnTo>
                  <a:lnTo>
                    <a:pt x="0" y="25292"/>
                  </a:lnTo>
                  <a:lnTo>
                    <a:pt x="65" y="25617"/>
                  </a:lnTo>
                  <a:lnTo>
                    <a:pt x="195" y="25812"/>
                  </a:lnTo>
                  <a:lnTo>
                    <a:pt x="455" y="26007"/>
                  </a:lnTo>
                  <a:lnTo>
                    <a:pt x="715" y="26072"/>
                  </a:lnTo>
                  <a:lnTo>
                    <a:pt x="36085" y="26072"/>
                  </a:lnTo>
                  <a:lnTo>
                    <a:pt x="36345" y="26007"/>
                  </a:lnTo>
                  <a:lnTo>
                    <a:pt x="36605" y="25812"/>
                  </a:lnTo>
                  <a:lnTo>
                    <a:pt x="36735" y="25617"/>
                  </a:lnTo>
                  <a:lnTo>
                    <a:pt x="36800" y="25292"/>
                  </a:lnTo>
                  <a:lnTo>
                    <a:pt x="36800" y="715"/>
                  </a:lnTo>
                  <a:lnTo>
                    <a:pt x="36735" y="455"/>
                  </a:lnTo>
                  <a:lnTo>
                    <a:pt x="36605" y="195"/>
                  </a:lnTo>
                  <a:lnTo>
                    <a:pt x="36345" y="65"/>
                  </a:lnTo>
                  <a:lnTo>
                    <a:pt x="36085"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0"/>
            <p:cNvSpPr/>
            <p:nvPr/>
          </p:nvSpPr>
          <p:spPr>
            <a:xfrm>
              <a:off x="4495925" y="729000"/>
              <a:ext cx="920000" cy="79650"/>
            </a:xfrm>
            <a:custGeom>
              <a:avLst/>
              <a:gdLst/>
              <a:ahLst/>
              <a:cxnLst/>
              <a:rect l="l" t="t" r="r" b="b"/>
              <a:pathLst>
                <a:path w="36800" h="3186" extrusionOk="0">
                  <a:moveTo>
                    <a:pt x="715" y="0"/>
                  </a:moveTo>
                  <a:lnTo>
                    <a:pt x="455" y="65"/>
                  </a:lnTo>
                  <a:lnTo>
                    <a:pt x="195" y="195"/>
                  </a:lnTo>
                  <a:lnTo>
                    <a:pt x="65" y="455"/>
                  </a:lnTo>
                  <a:lnTo>
                    <a:pt x="0" y="715"/>
                  </a:lnTo>
                  <a:lnTo>
                    <a:pt x="0" y="3186"/>
                  </a:lnTo>
                  <a:lnTo>
                    <a:pt x="36800" y="3186"/>
                  </a:lnTo>
                  <a:lnTo>
                    <a:pt x="36800" y="715"/>
                  </a:lnTo>
                  <a:lnTo>
                    <a:pt x="36735" y="455"/>
                  </a:lnTo>
                  <a:lnTo>
                    <a:pt x="36605" y="195"/>
                  </a:lnTo>
                  <a:lnTo>
                    <a:pt x="36345" y="65"/>
                  </a:lnTo>
                  <a:lnTo>
                    <a:pt x="3608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a:off x="5025800" y="2128475"/>
              <a:ext cx="53675" cy="53675"/>
            </a:xfrm>
            <a:custGeom>
              <a:avLst/>
              <a:gdLst/>
              <a:ahLst/>
              <a:cxnLst/>
              <a:rect l="l" t="t" r="r" b="b"/>
              <a:pathLst>
                <a:path w="2147" h="2147" extrusionOk="0">
                  <a:moveTo>
                    <a:pt x="1041" y="1"/>
                  </a:moveTo>
                  <a:lnTo>
                    <a:pt x="846" y="66"/>
                  </a:lnTo>
                  <a:lnTo>
                    <a:pt x="651" y="66"/>
                  </a:lnTo>
                  <a:lnTo>
                    <a:pt x="456" y="196"/>
                  </a:lnTo>
                  <a:lnTo>
                    <a:pt x="326" y="326"/>
                  </a:lnTo>
                  <a:lnTo>
                    <a:pt x="196" y="456"/>
                  </a:lnTo>
                  <a:lnTo>
                    <a:pt x="66" y="651"/>
                  </a:lnTo>
                  <a:lnTo>
                    <a:pt x="66" y="846"/>
                  </a:lnTo>
                  <a:lnTo>
                    <a:pt x="1" y="1041"/>
                  </a:lnTo>
                  <a:lnTo>
                    <a:pt x="66" y="1301"/>
                  </a:lnTo>
                  <a:lnTo>
                    <a:pt x="66" y="1496"/>
                  </a:lnTo>
                  <a:lnTo>
                    <a:pt x="196" y="1626"/>
                  </a:lnTo>
                  <a:lnTo>
                    <a:pt x="326" y="1821"/>
                  </a:lnTo>
                  <a:lnTo>
                    <a:pt x="456" y="1951"/>
                  </a:lnTo>
                  <a:lnTo>
                    <a:pt x="651" y="2016"/>
                  </a:lnTo>
                  <a:lnTo>
                    <a:pt x="846" y="2081"/>
                  </a:lnTo>
                  <a:lnTo>
                    <a:pt x="1041" y="2146"/>
                  </a:lnTo>
                  <a:lnTo>
                    <a:pt x="1301" y="2081"/>
                  </a:lnTo>
                  <a:lnTo>
                    <a:pt x="1496" y="2016"/>
                  </a:lnTo>
                  <a:lnTo>
                    <a:pt x="1626" y="1951"/>
                  </a:lnTo>
                  <a:lnTo>
                    <a:pt x="1821" y="1821"/>
                  </a:lnTo>
                  <a:lnTo>
                    <a:pt x="1951" y="1626"/>
                  </a:lnTo>
                  <a:lnTo>
                    <a:pt x="2016" y="1496"/>
                  </a:lnTo>
                  <a:lnTo>
                    <a:pt x="2081" y="1301"/>
                  </a:lnTo>
                  <a:lnTo>
                    <a:pt x="2146" y="1041"/>
                  </a:lnTo>
                  <a:lnTo>
                    <a:pt x="2081" y="846"/>
                  </a:lnTo>
                  <a:lnTo>
                    <a:pt x="2016" y="651"/>
                  </a:lnTo>
                  <a:lnTo>
                    <a:pt x="1951" y="456"/>
                  </a:lnTo>
                  <a:lnTo>
                    <a:pt x="1821" y="326"/>
                  </a:lnTo>
                  <a:lnTo>
                    <a:pt x="1626" y="196"/>
                  </a:lnTo>
                  <a:lnTo>
                    <a:pt x="1496" y="66"/>
                  </a:lnTo>
                  <a:lnTo>
                    <a:pt x="1301" y="66"/>
                  </a:lnTo>
                  <a:lnTo>
                    <a:pt x="104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0"/>
            <p:cNvSpPr/>
            <p:nvPr/>
          </p:nvSpPr>
          <p:spPr>
            <a:xfrm>
              <a:off x="5373650" y="2128475"/>
              <a:ext cx="53650" cy="53675"/>
            </a:xfrm>
            <a:custGeom>
              <a:avLst/>
              <a:gdLst/>
              <a:ahLst/>
              <a:cxnLst/>
              <a:rect l="l" t="t" r="r" b="b"/>
              <a:pathLst>
                <a:path w="2146" h="2147" extrusionOk="0">
                  <a:moveTo>
                    <a:pt x="1106" y="1"/>
                  </a:moveTo>
                  <a:lnTo>
                    <a:pt x="846" y="66"/>
                  </a:lnTo>
                  <a:lnTo>
                    <a:pt x="650" y="66"/>
                  </a:lnTo>
                  <a:lnTo>
                    <a:pt x="520" y="196"/>
                  </a:lnTo>
                  <a:lnTo>
                    <a:pt x="325" y="326"/>
                  </a:lnTo>
                  <a:lnTo>
                    <a:pt x="195" y="456"/>
                  </a:lnTo>
                  <a:lnTo>
                    <a:pt x="130" y="651"/>
                  </a:lnTo>
                  <a:lnTo>
                    <a:pt x="65" y="846"/>
                  </a:lnTo>
                  <a:lnTo>
                    <a:pt x="0" y="1041"/>
                  </a:lnTo>
                  <a:lnTo>
                    <a:pt x="65" y="1301"/>
                  </a:lnTo>
                  <a:lnTo>
                    <a:pt x="130" y="1496"/>
                  </a:lnTo>
                  <a:lnTo>
                    <a:pt x="195" y="1626"/>
                  </a:lnTo>
                  <a:lnTo>
                    <a:pt x="325" y="1821"/>
                  </a:lnTo>
                  <a:lnTo>
                    <a:pt x="520" y="1951"/>
                  </a:lnTo>
                  <a:lnTo>
                    <a:pt x="650" y="2016"/>
                  </a:lnTo>
                  <a:lnTo>
                    <a:pt x="846" y="2081"/>
                  </a:lnTo>
                  <a:lnTo>
                    <a:pt x="1106" y="2146"/>
                  </a:lnTo>
                  <a:lnTo>
                    <a:pt x="1301" y="2081"/>
                  </a:lnTo>
                  <a:lnTo>
                    <a:pt x="1496" y="2016"/>
                  </a:lnTo>
                  <a:lnTo>
                    <a:pt x="1691" y="1951"/>
                  </a:lnTo>
                  <a:lnTo>
                    <a:pt x="1821" y="1821"/>
                  </a:lnTo>
                  <a:lnTo>
                    <a:pt x="1951" y="1626"/>
                  </a:lnTo>
                  <a:lnTo>
                    <a:pt x="2016" y="1496"/>
                  </a:lnTo>
                  <a:lnTo>
                    <a:pt x="2081" y="1301"/>
                  </a:lnTo>
                  <a:lnTo>
                    <a:pt x="2146" y="1041"/>
                  </a:lnTo>
                  <a:lnTo>
                    <a:pt x="2081" y="846"/>
                  </a:lnTo>
                  <a:lnTo>
                    <a:pt x="2016" y="651"/>
                  </a:lnTo>
                  <a:lnTo>
                    <a:pt x="1951" y="456"/>
                  </a:lnTo>
                  <a:lnTo>
                    <a:pt x="1821" y="326"/>
                  </a:lnTo>
                  <a:lnTo>
                    <a:pt x="1691" y="196"/>
                  </a:lnTo>
                  <a:lnTo>
                    <a:pt x="1496" y="66"/>
                  </a:lnTo>
                  <a:lnTo>
                    <a:pt x="1301" y="66"/>
                  </a:lnTo>
                  <a:lnTo>
                    <a:pt x="110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0"/>
            <p:cNvSpPr/>
            <p:nvPr/>
          </p:nvSpPr>
          <p:spPr>
            <a:xfrm>
              <a:off x="5025800" y="2284525"/>
              <a:ext cx="53675" cy="52050"/>
            </a:xfrm>
            <a:custGeom>
              <a:avLst/>
              <a:gdLst/>
              <a:ahLst/>
              <a:cxnLst/>
              <a:rect l="l" t="t" r="r" b="b"/>
              <a:pathLst>
                <a:path w="2147" h="2082" extrusionOk="0">
                  <a:moveTo>
                    <a:pt x="846" y="0"/>
                  </a:moveTo>
                  <a:lnTo>
                    <a:pt x="651" y="66"/>
                  </a:lnTo>
                  <a:lnTo>
                    <a:pt x="456" y="196"/>
                  </a:lnTo>
                  <a:lnTo>
                    <a:pt x="326" y="326"/>
                  </a:lnTo>
                  <a:lnTo>
                    <a:pt x="196" y="456"/>
                  </a:lnTo>
                  <a:lnTo>
                    <a:pt x="66" y="651"/>
                  </a:lnTo>
                  <a:lnTo>
                    <a:pt x="66" y="846"/>
                  </a:lnTo>
                  <a:lnTo>
                    <a:pt x="1" y="1041"/>
                  </a:lnTo>
                  <a:lnTo>
                    <a:pt x="66" y="1301"/>
                  </a:lnTo>
                  <a:lnTo>
                    <a:pt x="66" y="1496"/>
                  </a:lnTo>
                  <a:lnTo>
                    <a:pt x="196" y="1626"/>
                  </a:lnTo>
                  <a:lnTo>
                    <a:pt x="326" y="1821"/>
                  </a:lnTo>
                  <a:lnTo>
                    <a:pt x="456" y="1951"/>
                  </a:lnTo>
                  <a:lnTo>
                    <a:pt x="651" y="2016"/>
                  </a:lnTo>
                  <a:lnTo>
                    <a:pt x="846" y="2081"/>
                  </a:lnTo>
                  <a:lnTo>
                    <a:pt x="1301" y="2081"/>
                  </a:lnTo>
                  <a:lnTo>
                    <a:pt x="1496" y="2016"/>
                  </a:lnTo>
                  <a:lnTo>
                    <a:pt x="1626" y="1951"/>
                  </a:lnTo>
                  <a:lnTo>
                    <a:pt x="1821" y="1821"/>
                  </a:lnTo>
                  <a:lnTo>
                    <a:pt x="1951" y="1626"/>
                  </a:lnTo>
                  <a:lnTo>
                    <a:pt x="2016" y="1496"/>
                  </a:lnTo>
                  <a:lnTo>
                    <a:pt x="2081" y="1301"/>
                  </a:lnTo>
                  <a:lnTo>
                    <a:pt x="2146" y="1041"/>
                  </a:lnTo>
                  <a:lnTo>
                    <a:pt x="2081" y="846"/>
                  </a:lnTo>
                  <a:lnTo>
                    <a:pt x="2016" y="651"/>
                  </a:lnTo>
                  <a:lnTo>
                    <a:pt x="1951" y="456"/>
                  </a:lnTo>
                  <a:lnTo>
                    <a:pt x="1821" y="326"/>
                  </a:lnTo>
                  <a:lnTo>
                    <a:pt x="1626" y="196"/>
                  </a:lnTo>
                  <a:lnTo>
                    <a:pt x="1496" y="66"/>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0"/>
            <p:cNvSpPr/>
            <p:nvPr/>
          </p:nvSpPr>
          <p:spPr>
            <a:xfrm>
              <a:off x="5025800" y="1972450"/>
              <a:ext cx="53675" cy="53650"/>
            </a:xfrm>
            <a:custGeom>
              <a:avLst/>
              <a:gdLst/>
              <a:ahLst/>
              <a:cxnLst/>
              <a:rect l="l" t="t" r="r" b="b"/>
              <a:pathLst>
                <a:path w="2147" h="2146" extrusionOk="0">
                  <a:moveTo>
                    <a:pt x="1041" y="0"/>
                  </a:moveTo>
                  <a:lnTo>
                    <a:pt x="846" y="65"/>
                  </a:lnTo>
                  <a:lnTo>
                    <a:pt x="651" y="130"/>
                  </a:lnTo>
                  <a:lnTo>
                    <a:pt x="456" y="195"/>
                  </a:lnTo>
                  <a:lnTo>
                    <a:pt x="326" y="325"/>
                  </a:lnTo>
                  <a:lnTo>
                    <a:pt x="196" y="455"/>
                  </a:lnTo>
                  <a:lnTo>
                    <a:pt x="66" y="650"/>
                  </a:lnTo>
                  <a:lnTo>
                    <a:pt x="66" y="845"/>
                  </a:lnTo>
                  <a:lnTo>
                    <a:pt x="1" y="1106"/>
                  </a:lnTo>
                  <a:lnTo>
                    <a:pt x="66" y="1301"/>
                  </a:lnTo>
                  <a:lnTo>
                    <a:pt x="66" y="1496"/>
                  </a:lnTo>
                  <a:lnTo>
                    <a:pt x="196" y="1691"/>
                  </a:lnTo>
                  <a:lnTo>
                    <a:pt x="326" y="1821"/>
                  </a:lnTo>
                  <a:lnTo>
                    <a:pt x="456" y="1951"/>
                  </a:lnTo>
                  <a:lnTo>
                    <a:pt x="651" y="2016"/>
                  </a:lnTo>
                  <a:lnTo>
                    <a:pt x="846" y="2081"/>
                  </a:lnTo>
                  <a:lnTo>
                    <a:pt x="1041" y="2146"/>
                  </a:lnTo>
                  <a:lnTo>
                    <a:pt x="1301" y="2081"/>
                  </a:lnTo>
                  <a:lnTo>
                    <a:pt x="1496" y="2016"/>
                  </a:lnTo>
                  <a:lnTo>
                    <a:pt x="1626" y="1951"/>
                  </a:lnTo>
                  <a:lnTo>
                    <a:pt x="1821" y="1821"/>
                  </a:lnTo>
                  <a:lnTo>
                    <a:pt x="1951" y="1691"/>
                  </a:lnTo>
                  <a:lnTo>
                    <a:pt x="2016" y="1496"/>
                  </a:lnTo>
                  <a:lnTo>
                    <a:pt x="2081" y="1301"/>
                  </a:lnTo>
                  <a:lnTo>
                    <a:pt x="2146" y="1106"/>
                  </a:lnTo>
                  <a:lnTo>
                    <a:pt x="2081" y="845"/>
                  </a:lnTo>
                  <a:lnTo>
                    <a:pt x="2016" y="650"/>
                  </a:lnTo>
                  <a:lnTo>
                    <a:pt x="1951" y="455"/>
                  </a:lnTo>
                  <a:lnTo>
                    <a:pt x="1821" y="325"/>
                  </a:lnTo>
                  <a:lnTo>
                    <a:pt x="1626" y="195"/>
                  </a:lnTo>
                  <a:lnTo>
                    <a:pt x="1496" y="130"/>
                  </a:lnTo>
                  <a:lnTo>
                    <a:pt x="1301" y="65"/>
                  </a:lnTo>
                  <a:lnTo>
                    <a:pt x="104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0"/>
            <p:cNvSpPr/>
            <p:nvPr/>
          </p:nvSpPr>
          <p:spPr>
            <a:xfrm>
              <a:off x="5373650" y="1972450"/>
              <a:ext cx="53650" cy="53650"/>
            </a:xfrm>
            <a:custGeom>
              <a:avLst/>
              <a:gdLst/>
              <a:ahLst/>
              <a:cxnLst/>
              <a:rect l="l" t="t" r="r" b="b"/>
              <a:pathLst>
                <a:path w="2146" h="2146" extrusionOk="0">
                  <a:moveTo>
                    <a:pt x="1106" y="0"/>
                  </a:moveTo>
                  <a:lnTo>
                    <a:pt x="846" y="65"/>
                  </a:lnTo>
                  <a:lnTo>
                    <a:pt x="650" y="130"/>
                  </a:lnTo>
                  <a:lnTo>
                    <a:pt x="520" y="195"/>
                  </a:lnTo>
                  <a:lnTo>
                    <a:pt x="325" y="325"/>
                  </a:lnTo>
                  <a:lnTo>
                    <a:pt x="195" y="455"/>
                  </a:lnTo>
                  <a:lnTo>
                    <a:pt x="130" y="650"/>
                  </a:lnTo>
                  <a:lnTo>
                    <a:pt x="65" y="845"/>
                  </a:lnTo>
                  <a:lnTo>
                    <a:pt x="0" y="1106"/>
                  </a:lnTo>
                  <a:lnTo>
                    <a:pt x="65" y="1301"/>
                  </a:lnTo>
                  <a:lnTo>
                    <a:pt x="130" y="1496"/>
                  </a:lnTo>
                  <a:lnTo>
                    <a:pt x="195" y="1691"/>
                  </a:lnTo>
                  <a:lnTo>
                    <a:pt x="325" y="1821"/>
                  </a:lnTo>
                  <a:lnTo>
                    <a:pt x="520" y="1951"/>
                  </a:lnTo>
                  <a:lnTo>
                    <a:pt x="650" y="2016"/>
                  </a:lnTo>
                  <a:lnTo>
                    <a:pt x="846" y="2081"/>
                  </a:lnTo>
                  <a:lnTo>
                    <a:pt x="1106" y="2146"/>
                  </a:lnTo>
                  <a:lnTo>
                    <a:pt x="1301" y="2081"/>
                  </a:lnTo>
                  <a:lnTo>
                    <a:pt x="1496" y="2016"/>
                  </a:lnTo>
                  <a:lnTo>
                    <a:pt x="1691" y="1951"/>
                  </a:lnTo>
                  <a:lnTo>
                    <a:pt x="1821" y="1821"/>
                  </a:lnTo>
                  <a:lnTo>
                    <a:pt x="1951" y="1691"/>
                  </a:lnTo>
                  <a:lnTo>
                    <a:pt x="2016" y="1496"/>
                  </a:lnTo>
                  <a:lnTo>
                    <a:pt x="2081" y="1301"/>
                  </a:lnTo>
                  <a:lnTo>
                    <a:pt x="2146" y="1106"/>
                  </a:lnTo>
                  <a:lnTo>
                    <a:pt x="2081" y="845"/>
                  </a:lnTo>
                  <a:lnTo>
                    <a:pt x="2016" y="650"/>
                  </a:lnTo>
                  <a:lnTo>
                    <a:pt x="1951" y="455"/>
                  </a:lnTo>
                  <a:lnTo>
                    <a:pt x="1821" y="325"/>
                  </a:lnTo>
                  <a:lnTo>
                    <a:pt x="1691" y="195"/>
                  </a:lnTo>
                  <a:lnTo>
                    <a:pt x="1496" y="130"/>
                  </a:lnTo>
                  <a:lnTo>
                    <a:pt x="1301" y="65"/>
                  </a:lnTo>
                  <a:lnTo>
                    <a:pt x="110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5051800" y="1904175"/>
              <a:ext cx="349500" cy="502275"/>
            </a:xfrm>
            <a:custGeom>
              <a:avLst/>
              <a:gdLst/>
              <a:ahLst/>
              <a:cxnLst/>
              <a:rect l="l" t="t" r="r" b="b"/>
              <a:pathLst>
                <a:path w="13980" h="20091" extrusionOk="0">
                  <a:moveTo>
                    <a:pt x="1236" y="0"/>
                  </a:moveTo>
                  <a:lnTo>
                    <a:pt x="1041" y="66"/>
                  </a:lnTo>
                  <a:lnTo>
                    <a:pt x="781" y="131"/>
                  </a:lnTo>
                  <a:lnTo>
                    <a:pt x="586" y="196"/>
                  </a:lnTo>
                  <a:lnTo>
                    <a:pt x="391" y="391"/>
                  </a:lnTo>
                  <a:lnTo>
                    <a:pt x="261" y="586"/>
                  </a:lnTo>
                  <a:lnTo>
                    <a:pt x="131" y="781"/>
                  </a:lnTo>
                  <a:lnTo>
                    <a:pt x="66" y="976"/>
                  </a:lnTo>
                  <a:lnTo>
                    <a:pt x="1" y="1236"/>
                  </a:lnTo>
                  <a:lnTo>
                    <a:pt x="1" y="18855"/>
                  </a:lnTo>
                  <a:lnTo>
                    <a:pt x="66" y="19050"/>
                  </a:lnTo>
                  <a:lnTo>
                    <a:pt x="131" y="19311"/>
                  </a:lnTo>
                  <a:lnTo>
                    <a:pt x="261" y="19506"/>
                  </a:lnTo>
                  <a:lnTo>
                    <a:pt x="391" y="19701"/>
                  </a:lnTo>
                  <a:lnTo>
                    <a:pt x="586" y="19831"/>
                  </a:lnTo>
                  <a:lnTo>
                    <a:pt x="781" y="19961"/>
                  </a:lnTo>
                  <a:lnTo>
                    <a:pt x="1041" y="20026"/>
                  </a:lnTo>
                  <a:lnTo>
                    <a:pt x="1236" y="20091"/>
                  </a:lnTo>
                  <a:lnTo>
                    <a:pt x="12744" y="20091"/>
                  </a:lnTo>
                  <a:lnTo>
                    <a:pt x="12939" y="20026"/>
                  </a:lnTo>
                  <a:lnTo>
                    <a:pt x="13199" y="19961"/>
                  </a:lnTo>
                  <a:lnTo>
                    <a:pt x="13394" y="19831"/>
                  </a:lnTo>
                  <a:lnTo>
                    <a:pt x="13590" y="19701"/>
                  </a:lnTo>
                  <a:lnTo>
                    <a:pt x="13720" y="19506"/>
                  </a:lnTo>
                  <a:lnTo>
                    <a:pt x="13850" y="19311"/>
                  </a:lnTo>
                  <a:lnTo>
                    <a:pt x="13915" y="19050"/>
                  </a:lnTo>
                  <a:lnTo>
                    <a:pt x="13980" y="18855"/>
                  </a:lnTo>
                  <a:lnTo>
                    <a:pt x="13980" y="1236"/>
                  </a:lnTo>
                  <a:lnTo>
                    <a:pt x="13915" y="976"/>
                  </a:lnTo>
                  <a:lnTo>
                    <a:pt x="13850" y="781"/>
                  </a:lnTo>
                  <a:lnTo>
                    <a:pt x="13720" y="586"/>
                  </a:lnTo>
                  <a:lnTo>
                    <a:pt x="13590" y="391"/>
                  </a:lnTo>
                  <a:lnTo>
                    <a:pt x="13394" y="196"/>
                  </a:lnTo>
                  <a:lnTo>
                    <a:pt x="13199" y="131"/>
                  </a:lnTo>
                  <a:lnTo>
                    <a:pt x="12939" y="66"/>
                  </a:lnTo>
                  <a:lnTo>
                    <a:pt x="12744"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5025800" y="1579100"/>
              <a:ext cx="53675" cy="52025"/>
            </a:xfrm>
            <a:custGeom>
              <a:avLst/>
              <a:gdLst/>
              <a:ahLst/>
              <a:cxnLst/>
              <a:rect l="l" t="t" r="r" b="b"/>
              <a:pathLst>
                <a:path w="2147" h="2081" extrusionOk="0">
                  <a:moveTo>
                    <a:pt x="846" y="0"/>
                  </a:moveTo>
                  <a:lnTo>
                    <a:pt x="651" y="65"/>
                  </a:lnTo>
                  <a:lnTo>
                    <a:pt x="456" y="195"/>
                  </a:lnTo>
                  <a:lnTo>
                    <a:pt x="326" y="325"/>
                  </a:lnTo>
                  <a:lnTo>
                    <a:pt x="196" y="455"/>
                  </a:lnTo>
                  <a:lnTo>
                    <a:pt x="66" y="650"/>
                  </a:lnTo>
                  <a:lnTo>
                    <a:pt x="66" y="845"/>
                  </a:lnTo>
                  <a:lnTo>
                    <a:pt x="1" y="1040"/>
                  </a:lnTo>
                  <a:lnTo>
                    <a:pt x="66" y="1235"/>
                  </a:lnTo>
                  <a:lnTo>
                    <a:pt x="66" y="1430"/>
                  </a:lnTo>
                  <a:lnTo>
                    <a:pt x="196" y="1626"/>
                  </a:lnTo>
                  <a:lnTo>
                    <a:pt x="326" y="1821"/>
                  </a:lnTo>
                  <a:lnTo>
                    <a:pt x="456" y="1886"/>
                  </a:lnTo>
                  <a:lnTo>
                    <a:pt x="651" y="2016"/>
                  </a:lnTo>
                  <a:lnTo>
                    <a:pt x="846" y="2081"/>
                  </a:lnTo>
                  <a:lnTo>
                    <a:pt x="1301" y="2081"/>
                  </a:lnTo>
                  <a:lnTo>
                    <a:pt x="1496" y="2016"/>
                  </a:lnTo>
                  <a:lnTo>
                    <a:pt x="1626" y="1886"/>
                  </a:lnTo>
                  <a:lnTo>
                    <a:pt x="1821" y="1821"/>
                  </a:lnTo>
                  <a:lnTo>
                    <a:pt x="1951" y="1626"/>
                  </a:lnTo>
                  <a:lnTo>
                    <a:pt x="2016" y="1430"/>
                  </a:lnTo>
                  <a:lnTo>
                    <a:pt x="2081" y="1235"/>
                  </a:lnTo>
                  <a:lnTo>
                    <a:pt x="2146" y="1040"/>
                  </a:lnTo>
                  <a:lnTo>
                    <a:pt x="2081" y="845"/>
                  </a:lnTo>
                  <a:lnTo>
                    <a:pt x="2016" y="650"/>
                  </a:lnTo>
                  <a:lnTo>
                    <a:pt x="1951" y="455"/>
                  </a:lnTo>
                  <a:lnTo>
                    <a:pt x="1821" y="325"/>
                  </a:lnTo>
                  <a:lnTo>
                    <a:pt x="1626" y="195"/>
                  </a:lnTo>
                  <a:lnTo>
                    <a:pt x="1496" y="65"/>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5373650" y="1579100"/>
              <a:ext cx="53650" cy="52025"/>
            </a:xfrm>
            <a:custGeom>
              <a:avLst/>
              <a:gdLst/>
              <a:ahLst/>
              <a:cxnLst/>
              <a:rect l="l" t="t" r="r" b="b"/>
              <a:pathLst>
                <a:path w="2146" h="2081" extrusionOk="0">
                  <a:moveTo>
                    <a:pt x="846" y="0"/>
                  </a:moveTo>
                  <a:lnTo>
                    <a:pt x="650" y="65"/>
                  </a:lnTo>
                  <a:lnTo>
                    <a:pt x="520" y="195"/>
                  </a:lnTo>
                  <a:lnTo>
                    <a:pt x="325" y="325"/>
                  </a:lnTo>
                  <a:lnTo>
                    <a:pt x="195" y="455"/>
                  </a:lnTo>
                  <a:lnTo>
                    <a:pt x="130" y="650"/>
                  </a:lnTo>
                  <a:lnTo>
                    <a:pt x="65" y="845"/>
                  </a:lnTo>
                  <a:lnTo>
                    <a:pt x="0" y="1040"/>
                  </a:lnTo>
                  <a:lnTo>
                    <a:pt x="65" y="1235"/>
                  </a:lnTo>
                  <a:lnTo>
                    <a:pt x="130" y="1430"/>
                  </a:lnTo>
                  <a:lnTo>
                    <a:pt x="195" y="1626"/>
                  </a:lnTo>
                  <a:lnTo>
                    <a:pt x="325" y="1821"/>
                  </a:lnTo>
                  <a:lnTo>
                    <a:pt x="520" y="1886"/>
                  </a:lnTo>
                  <a:lnTo>
                    <a:pt x="650" y="2016"/>
                  </a:lnTo>
                  <a:lnTo>
                    <a:pt x="846" y="2081"/>
                  </a:lnTo>
                  <a:lnTo>
                    <a:pt x="1301" y="2081"/>
                  </a:lnTo>
                  <a:lnTo>
                    <a:pt x="1496" y="2016"/>
                  </a:lnTo>
                  <a:lnTo>
                    <a:pt x="1691" y="1886"/>
                  </a:lnTo>
                  <a:lnTo>
                    <a:pt x="1821" y="1821"/>
                  </a:lnTo>
                  <a:lnTo>
                    <a:pt x="1951" y="1626"/>
                  </a:lnTo>
                  <a:lnTo>
                    <a:pt x="2016" y="1430"/>
                  </a:lnTo>
                  <a:lnTo>
                    <a:pt x="2081" y="1235"/>
                  </a:lnTo>
                  <a:lnTo>
                    <a:pt x="2146" y="1040"/>
                  </a:lnTo>
                  <a:lnTo>
                    <a:pt x="2081" y="845"/>
                  </a:lnTo>
                  <a:lnTo>
                    <a:pt x="2016" y="650"/>
                  </a:lnTo>
                  <a:lnTo>
                    <a:pt x="1951" y="455"/>
                  </a:lnTo>
                  <a:lnTo>
                    <a:pt x="1821" y="325"/>
                  </a:lnTo>
                  <a:lnTo>
                    <a:pt x="1691" y="195"/>
                  </a:lnTo>
                  <a:lnTo>
                    <a:pt x="1496" y="65"/>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5051800" y="1479950"/>
              <a:ext cx="349500" cy="250325"/>
            </a:xfrm>
            <a:custGeom>
              <a:avLst/>
              <a:gdLst/>
              <a:ahLst/>
              <a:cxnLst/>
              <a:rect l="l" t="t" r="r" b="b"/>
              <a:pathLst>
                <a:path w="13980" h="10013" extrusionOk="0">
                  <a:moveTo>
                    <a:pt x="1041" y="0"/>
                  </a:moveTo>
                  <a:lnTo>
                    <a:pt x="781" y="65"/>
                  </a:lnTo>
                  <a:lnTo>
                    <a:pt x="586" y="195"/>
                  </a:lnTo>
                  <a:lnTo>
                    <a:pt x="391" y="390"/>
                  </a:lnTo>
                  <a:lnTo>
                    <a:pt x="261" y="520"/>
                  </a:lnTo>
                  <a:lnTo>
                    <a:pt x="131" y="780"/>
                  </a:lnTo>
                  <a:lnTo>
                    <a:pt x="66" y="975"/>
                  </a:lnTo>
                  <a:lnTo>
                    <a:pt x="1" y="1235"/>
                  </a:lnTo>
                  <a:lnTo>
                    <a:pt x="1" y="8777"/>
                  </a:lnTo>
                  <a:lnTo>
                    <a:pt x="66" y="9037"/>
                  </a:lnTo>
                  <a:lnTo>
                    <a:pt x="131" y="9297"/>
                  </a:lnTo>
                  <a:lnTo>
                    <a:pt x="261" y="9493"/>
                  </a:lnTo>
                  <a:lnTo>
                    <a:pt x="391" y="9688"/>
                  </a:lnTo>
                  <a:lnTo>
                    <a:pt x="586" y="9818"/>
                  </a:lnTo>
                  <a:lnTo>
                    <a:pt x="781" y="9948"/>
                  </a:lnTo>
                  <a:lnTo>
                    <a:pt x="1041" y="10013"/>
                  </a:lnTo>
                  <a:lnTo>
                    <a:pt x="12939" y="10013"/>
                  </a:lnTo>
                  <a:lnTo>
                    <a:pt x="13199" y="9948"/>
                  </a:lnTo>
                  <a:lnTo>
                    <a:pt x="13394" y="9818"/>
                  </a:lnTo>
                  <a:lnTo>
                    <a:pt x="13590" y="9688"/>
                  </a:lnTo>
                  <a:lnTo>
                    <a:pt x="13720" y="9493"/>
                  </a:lnTo>
                  <a:lnTo>
                    <a:pt x="13850" y="9297"/>
                  </a:lnTo>
                  <a:lnTo>
                    <a:pt x="13915" y="9037"/>
                  </a:lnTo>
                  <a:lnTo>
                    <a:pt x="13980" y="8777"/>
                  </a:lnTo>
                  <a:lnTo>
                    <a:pt x="13980" y="1235"/>
                  </a:lnTo>
                  <a:lnTo>
                    <a:pt x="13915" y="975"/>
                  </a:lnTo>
                  <a:lnTo>
                    <a:pt x="13850" y="780"/>
                  </a:lnTo>
                  <a:lnTo>
                    <a:pt x="13720" y="520"/>
                  </a:lnTo>
                  <a:lnTo>
                    <a:pt x="13590" y="390"/>
                  </a:lnTo>
                  <a:lnTo>
                    <a:pt x="13394" y="195"/>
                  </a:lnTo>
                  <a:lnTo>
                    <a:pt x="13199" y="65"/>
                  </a:lnTo>
                  <a:lnTo>
                    <a:pt x="12939"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5159100" y="1536825"/>
              <a:ext cx="134925" cy="136575"/>
            </a:xfrm>
            <a:custGeom>
              <a:avLst/>
              <a:gdLst/>
              <a:ahLst/>
              <a:cxnLst/>
              <a:rect l="l" t="t" r="r" b="b"/>
              <a:pathLst>
                <a:path w="5397" h="5463" fill="none" extrusionOk="0">
                  <a:moveTo>
                    <a:pt x="5396" y="1"/>
                  </a:moveTo>
                  <a:lnTo>
                    <a:pt x="0" y="1"/>
                  </a:lnTo>
                  <a:lnTo>
                    <a:pt x="0" y="5462"/>
                  </a:lnTo>
                  <a:lnTo>
                    <a:pt x="5396" y="5462"/>
                  </a:lnTo>
                  <a:lnTo>
                    <a:pt x="5396" y="1"/>
                  </a:lnTo>
                  <a:close/>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3494650" y="1400300"/>
              <a:ext cx="52050" cy="52025"/>
            </a:xfrm>
            <a:custGeom>
              <a:avLst/>
              <a:gdLst/>
              <a:ahLst/>
              <a:cxnLst/>
              <a:rect l="l" t="t" r="r" b="b"/>
              <a:pathLst>
                <a:path w="2082" h="2081" extrusionOk="0">
                  <a:moveTo>
                    <a:pt x="846" y="0"/>
                  </a:moveTo>
                  <a:lnTo>
                    <a:pt x="651" y="65"/>
                  </a:lnTo>
                  <a:lnTo>
                    <a:pt x="456" y="195"/>
                  </a:lnTo>
                  <a:lnTo>
                    <a:pt x="326" y="325"/>
                  </a:lnTo>
                  <a:lnTo>
                    <a:pt x="196" y="455"/>
                  </a:lnTo>
                  <a:lnTo>
                    <a:pt x="66" y="650"/>
                  </a:lnTo>
                  <a:lnTo>
                    <a:pt x="1" y="845"/>
                  </a:lnTo>
                  <a:lnTo>
                    <a:pt x="1" y="1040"/>
                  </a:lnTo>
                  <a:lnTo>
                    <a:pt x="1" y="1236"/>
                  </a:lnTo>
                  <a:lnTo>
                    <a:pt x="66" y="1431"/>
                  </a:lnTo>
                  <a:lnTo>
                    <a:pt x="196" y="1626"/>
                  </a:lnTo>
                  <a:lnTo>
                    <a:pt x="326" y="1821"/>
                  </a:lnTo>
                  <a:lnTo>
                    <a:pt x="456" y="1951"/>
                  </a:lnTo>
                  <a:lnTo>
                    <a:pt x="651" y="2016"/>
                  </a:lnTo>
                  <a:lnTo>
                    <a:pt x="846" y="2081"/>
                  </a:lnTo>
                  <a:lnTo>
                    <a:pt x="1301" y="2081"/>
                  </a:lnTo>
                  <a:lnTo>
                    <a:pt x="1496" y="2016"/>
                  </a:lnTo>
                  <a:lnTo>
                    <a:pt x="1626" y="1951"/>
                  </a:lnTo>
                  <a:lnTo>
                    <a:pt x="1821" y="1821"/>
                  </a:lnTo>
                  <a:lnTo>
                    <a:pt x="1951" y="1626"/>
                  </a:lnTo>
                  <a:lnTo>
                    <a:pt x="2016" y="1431"/>
                  </a:lnTo>
                  <a:lnTo>
                    <a:pt x="2081" y="1236"/>
                  </a:lnTo>
                  <a:lnTo>
                    <a:pt x="2081" y="1040"/>
                  </a:lnTo>
                  <a:lnTo>
                    <a:pt x="2081" y="845"/>
                  </a:lnTo>
                  <a:lnTo>
                    <a:pt x="2016" y="650"/>
                  </a:lnTo>
                  <a:lnTo>
                    <a:pt x="1951" y="455"/>
                  </a:lnTo>
                  <a:lnTo>
                    <a:pt x="1821" y="325"/>
                  </a:lnTo>
                  <a:lnTo>
                    <a:pt x="1626" y="195"/>
                  </a:lnTo>
                  <a:lnTo>
                    <a:pt x="1496" y="65"/>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4130200" y="1400300"/>
              <a:ext cx="52025" cy="52025"/>
            </a:xfrm>
            <a:custGeom>
              <a:avLst/>
              <a:gdLst/>
              <a:ahLst/>
              <a:cxnLst/>
              <a:rect l="l" t="t" r="r" b="b"/>
              <a:pathLst>
                <a:path w="2081" h="2081" extrusionOk="0">
                  <a:moveTo>
                    <a:pt x="781" y="0"/>
                  </a:moveTo>
                  <a:lnTo>
                    <a:pt x="586" y="65"/>
                  </a:lnTo>
                  <a:lnTo>
                    <a:pt x="455" y="195"/>
                  </a:lnTo>
                  <a:lnTo>
                    <a:pt x="260" y="325"/>
                  </a:lnTo>
                  <a:lnTo>
                    <a:pt x="130" y="455"/>
                  </a:lnTo>
                  <a:lnTo>
                    <a:pt x="65" y="650"/>
                  </a:lnTo>
                  <a:lnTo>
                    <a:pt x="0" y="845"/>
                  </a:lnTo>
                  <a:lnTo>
                    <a:pt x="0" y="1040"/>
                  </a:lnTo>
                  <a:lnTo>
                    <a:pt x="0" y="1236"/>
                  </a:lnTo>
                  <a:lnTo>
                    <a:pt x="65" y="1431"/>
                  </a:lnTo>
                  <a:lnTo>
                    <a:pt x="130" y="1626"/>
                  </a:lnTo>
                  <a:lnTo>
                    <a:pt x="260" y="1821"/>
                  </a:lnTo>
                  <a:lnTo>
                    <a:pt x="455" y="1951"/>
                  </a:lnTo>
                  <a:lnTo>
                    <a:pt x="586" y="2016"/>
                  </a:lnTo>
                  <a:lnTo>
                    <a:pt x="781" y="2081"/>
                  </a:lnTo>
                  <a:lnTo>
                    <a:pt x="1236" y="2081"/>
                  </a:lnTo>
                  <a:lnTo>
                    <a:pt x="1431" y="2016"/>
                  </a:lnTo>
                  <a:lnTo>
                    <a:pt x="1626" y="1951"/>
                  </a:lnTo>
                  <a:lnTo>
                    <a:pt x="1756" y="1821"/>
                  </a:lnTo>
                  <a:lnTo>
                    <a:pt x="1886" y="1626"/>
                  </a:lnTo>
                  <a:lnTo>
                    <a:pt x="2016" y="1431"/>
                  </a:lnTo>
                  <a:lnTo>
                    <a:pt x="2081" y="1236"/>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3520650" y="1289775"/>
              <a:ext cx="635575" cy="274700"/>
            </a:xfrm>
            <a:custGeom>
              <a:avLst/>
              <a:gdLst/>
              <a:ahLst/>
              <a:cxnLst/>
              <a:rect l="l" t="t" r="r" b="b"/>
              <a:pathLst>
                <a:path w="25423" h="10988" extrusionOk="0">
                  <a:moveTo>
                    <a:pt x="976" y="0"/>
                  </a:moveTo>
                  <a:lnTo>
                    <a:pt x="781" y="65"/>
                  </a:lnTo>
                  <a:lnTo>
                    <a:pt x="586" y="195"/>
                  </a:lnTo>
                  <a:lnTo>
                    <a:pt x="391" y="325"/>
                  </a:lnTo>
                  <a:lnTo>
                    <a:pt x="261" y="520"/>
                  </a:lnTo>
                  <a:lnTo>
                    <a:pt x="131" y="715"/>
                  </a:lnTo>
                  <a:lnTo>
                    <a:pt x="66" y="975"/>
                  </a:lnTo>
                  <a:lnTo>
                    <a:pt x="1" y="1235"/>
                  </a:lnTo>
                  <a:lnTo>
                    <a:pt x="1" y="9753"/>
                  </a:lnTo>
                  <a:lnTo>
                    <a:pt x="66" y="9948"/>
                  </a:lnTo>
                  <a:lnTo>
                    <a:pt x="131" y="10208"/>
                  </a:lnTo>
                  <a:lnTo>
                    <a:pt x="261" y="10403"/>
                  </a:lnTo>
                  <a:lnTo>
                    <a:pt x="391" y="10598"/>
                  </a:lnTo>
                  <a:lnTo>
                    <a:pt x="586" y="10728"/>
                  </a:lnTo>
                  <a:lnTo>
                    <a:pt x="781" y="10858"/>
                  </a:lnTo>
                  <a:lnTo>
                    <a:pt x="976" y="10923"/>
                  </a:lnTo>
                  <a:lnTo>
                    <a:pt x="1236" y="10988"/>
                  </a:lnTo>
                  <a:lnTo>
                    <a:pt x="24187" y="10988"/>
                  </a:lnTo>
                  <a:lnTo>
                    <a:pt x="24447" y="10923"/>
                  </a:lnTo>
                  <a:lnTo>
                    <a:pt x="24642" y="10858"/>
                  </a:lnTo>
                  <a:lnTo>
                    <a:pt x="24837" y="10728"/>
                  </a:lnTo>
                  <a:lnTo>
                    <a:pt x="25033" y="10598"/>
                  </a:lnTo>
                  <a:lnTo>
                    <a:pt x="25163" y="10403"/>
                  </a:lnTo>
                  <a:lnTo>
                    <a:pt x="25293" y="10208"/>
                  </a:lnTo>
                  <a:lnTo>
                    <a:pt x="25358" y="9948"/>
                  </a:lnTo>
                  <a:lnTo>
                    <a:pt x="25423" y="9753"/>
                  </a:lnTo>
                  <a:lnTo>
                    <a:pt x="25423" y="1235"/>
                  </a:lnTo>
                  <a:lnTo>
                    <a:pt x="25358" y="975"/>
                  </a:lnTo>
                  <a:lnTo>
                    <a:pt x="25293" y="715"/>
                  </a:lnTo>
                  <a:lnTo>
                    <a:pt x="25163" y="520"/>
                  </a:lnTo>
                  <a:lnTo>
                    <a:pt x="25033" y="325"/>
                  </a:lnTo>
                  <a:lnTo>
                    <a:pt x="24837" y="195"/>
                  </a:lnTo>
                  <a:lnTo>
                    <a:pt x="24642" y="65"/>
                  </a:lnTo>
                  <a:lnTo>
                    <a:pt x="2444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3678325" y="1403550"/>
              <a:ext cx="78050" cy="79675"/>
            </a:xfrm>
            <a:custGeom>
              <a:avLst/>
              <a:gdLst/>
              <a:ahLst/>
              <a:cxnLst/>
              <a:rect l="l" t="t" r="r" b="b"/>
              <a:pathLst>
                <a:path w="3122" h="3187" extrusionOk="0">
                  <a:moveTo>
                    <a:pt x="3121" y="0"/>
                  </a:moveTo>
                  <a:lnTo>
                    <a:pt x="1" y="1431"/>
                  </a:lnTo>
                  <a:lnTo>
                    <a:pt x="1" y="1756"/>
                  </a:lnTo>
                  <a:lnTo>
                    <a:pt x="3121" y="3186"/>
                  </a:lnTo>
                  <a:lnTo>
                    <a:pt x="3121" y="2796"/>
                  </a:lnTo>
                  <a:lnTo>
                    <a:pt x="521" y="1561"/>
                  </a:lnTo>
                  <a:lnTo>
                    <a:pt x="3121" y="390"/>
                  </a:lnTo>
                  <a:lnTo>
                    <a:pt x="3121"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3805100" y="1369400"/>
              <a:ext cx="56925" cy="115450"/>
            </a:xfrm>
            <a:custGeom>
              <a:avLst/>
              <a:gdLst/>
              <a:ahLst/>
              <a:cxnLst/>
              <a:rect l="l" t="t" r="r" b="b"/>
              <a:pathLst>
                <a:path w="2277" h="4618" extrusionOk="0">
                  <a:moveTo>
                    <a:pt x="1821" y="1"/>
                  </a:moveTo>
                  <a:lnTo>
                    <a:pt x="1" y="4617"/>
                  </a:lnTo>
                  <a:lnTo>
                    <a:pt x="456" y="4617"/>
                  </a:lnTo>
                  <a:lnTo>
                    <a:pt x="2277" y="1"/>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909150" y="1403550"/>
              <a:ext cx="79650" cy="79675"/>
            </a:xfrm>
            <a:custGeom>
              <a:avLst/>
              <a:gdLst/>
              <a:ahLst/>
              <a:cxnLst/>
              <a:rect l="l" t="t" r="r" b="b"/>
              <a:pathLst>
                <a:path w="3186" h="3187" extrusionOk="0">
                  <a:moveTo>
                    <a:pt x="0" y="0"/>
                  </a:moveTo>
                  <a:lnTo>
                    <a:pt x="0" y="390"/>
                  </a:lnTo>
                  <a:lnTo>
                    <a:pt x="2666" y="1561"/>
                  </a:lnTo>
                  <a:lnTo>
                    <a:pt x="0" y="2796"/>
                  </a:lnTo>
                  <a:lnTo>
                    <a:pt x="0" y="3186"/>
                  </a:lnTo>
                  <a:lnTo>
                    <a:pt x="3186" y="1756"/>
                  </a:lnTo>
                  <a:lnTo>
                    <a:pt x="3186" y="1431"/>
                  </a:lnTo>
                  <a:lnTo>
                    <a:pt x="0"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2421875" y="1769275"/>
              <a:ext cx="52050" cy="52025"/>
            </a:xfrm>
            <a:custGeom>
              <a:avLst/>
              <a:gdLst/>
              <a:ahLst/>
              <a:cxnLst/>
              <a:rect l="l" t="t" r="r" b="b"/>
              <a:pathLst>
                <a:path w="2082" h="2081" extrusionOk="0">
                  <a:moveTo>
                    <a:pt x="781" y="0"/>
                  </a:moveTo>
                  <a:lnTo>
                    <a:pt x="586" y="65"/>
                  </a:lnTo>
                  <a:lnTo>
                    <a:pt x="456" y="195"/>
                  </a:lnTo>
                  <a:lnTo>
                    <a:pt x="261" y="325"/>
                  </a:lnTo>
                  <a:lnTo>
                    <a:pt x="131" y="455"/>
                  </a:lnTo>
                  <a:lnTo>
                    <a:pt x="66" y="650"/>
                  </a:lnTo>
                  <a:lnTo>
                    <a:pt x="1" y="845"/>
                  </a:lnTo>
                  <a:lnTo>
                    <a:pt x="1" y="1040"/>
                  </a:lnTo>
                  <a:lnTo>
                    <a:pt x="1" y="1235"/>
                  </a:lnTo>
                  <a:lnTo>
                    <a:pt x="66" y="1430"/>
                  </a:lnTo>
                  <a:lnTo>
                    <a:pt x="131" y="1626"/>
                  </a:lnTo>
                  <a:lnTo>
                    <a:pt x="261" y="1821"/>
                  </a:lnTo>
                  <a:lnTo>
                    <a:pt x="456" y="1951"/>
                  </a:lnTo>
                  <a:lnTo>
                    <a:pt x="586" y="2016"/>
                  </a:lnTo>
                  <a:lnTo>
                    <a:pt x="781" y="2081"/>
                  </a:lnTo>
                  <a:lnTo>
                    <a:pt x="1236" y="2081"/>
                  </a:lnTo>
                  <a:lnTo>
                    <a:pt x="1431" y="2016"/>
                  </a:lnTo>
                  <a:lnTo>
                    <a:pt x="1626" y="1951"/>
                  </a:lnTo>
                  <a:lnTo>
                    <a:pt x="1756" y="1821"/>
                  </a:lnTo>
                  <a:lnTo>
                    <a:pt x="1886" y="1626"/>
                  </a:lnTo>
                  <a:lnTo>
                    <a:pt x="2016" y="1430"/>
                  </a:lnTo>
                  <a:lnTo>
                    <a:pt x="2081" y="1235"/>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3189075" y="1769275"/>
              <a:ext cx="52050" cy="52025"/>
            </a:xfrm>
            <a:custGeom>
              <a:avLst/>
              <a:gdLst/>
              <a:ahLst/>
              <a:cxnLst/>
              <a:rect l="l" t="t" r="r" b="b"/>
              <a:pathLst>
                <a:path w="2082" h="2081" extrusionOk="0">
                  <a:moveTo>
                    <a:pt x="846" y="0"/>
                  </a:moveTo>
                  <a:lnTo>
                    <a:pt x="651" y="65"/>
                  </a:lnTo>
                  <a:lnTo>
                    <a:pt x="456" y="195"/>
                  </a:lnTo>
                  <a:lnTo>
                    <a:pt x="326" y="325"/>
                  </a:lnTo>
                  <a:lnTo>
                    <a:pt x="196" y="455"/>
                  </a:lnTo>
                  <a:lnTo>
                    <a:pt x="66" y="650"/>
                  </a:lnTo>
                  <a:lnTo>
                    <a:pt x="1" y="845"/>
                  </a:lnTo>
                  <a:lnTo>
                    <a:pt x="1" y="1040"/>
                  </a:lnTo>
                  <a:lnTo>
                    <a:pt x="1" y="1235"/>
                  </a:lnTo>
                  <a:lnTo>
                    <a:pt x="66" y="1430"/>
                  </a:lnTo>
                  <a:lnTo>
                    <a:pt x="196" y="1626"/>
                  </a:lnTo>
                  <a:lnTo>
                    <a:pt x="326" y="1821"/>
                  </a:lnTo>
                  <a:lnTo>
                    <a:pt x="456" y="1951"/>
                  </a:lnTo>
                  <a:lnTo>
                    <a:pt x="651" y="2016"/>
                  </a:lnTo>
                  <a:lnTo>
                    <a:pt x="846" y="2081"/>
                  </a:lnTo>
                  <a:lnTo>
                    <a:pt x="1236" y="2081"/>
                  </a:lnTo>
                  <a:lnTo>
                    <a:pt x="1431" y="2016"/>
                  </a:lnTo>
                  <a:lnTo>
                    <a:pt x="1626" y="1951"/>
                  </a:lnTo>
                  <a:lnTo>
                    <a:pt x="1756" y="1821"/>
                  </a:lnTo>
                  <a:lnTo>
                    <a:pt x="1886" y="1626"/>
                  </a:lnTo>
                  <a:lnTo>
                    <a:pt x="2016" y="1430"/>
                  </a:lnTo>
                  <a:lnTo>
                    <a:pt x="2081" y="1235"/>
                  </a:lnTo>
                  <a:lnTo>
                    <a:pt x="2081" y="1040"/>
                  </a:lnTo>
                  <a:lnTo>
                    <a:pt x="2081" y="845"/>
                  </a:lnTo>
                  <a:lnTo>
                    <a:pt x="2016" y="650"/>
                  </a:lnTo>
                  <a:lnTo>
                    <a:pt x="1886" y="455"/>
                  </a:lnTo>
                  <a:lnTo>
                    <a:pt x="1756" y="325"/>
                  </a:lnTo>
                  <a:lnTo>
                    <a:pt x="1626" y="195"/>
                  </a:lnTo>
                  <a:lnTo>
                    <a:pt x="1431" y="65"/>
                  </a:lnTo>
                  <a:lnTo>
                    <a:pt x="123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447875" y="1733500"/>
              <a:ext cx="767225" cy="123550"/>
            </a:xfrm>
            <a:custGeom>
              <a:avLst/>
              <a:gdLst/>
              <a:ahLst/>
              <a:cxnLst/>
              <a:rect l="l" t="t" r="r" b="b"/>
              <a:pathLst>
                <a:path w="30689" h="4942" extrusionOk="0">
                  <a:moveTo>
                    <a:pt x="1236" y="1"/>
                  </a:moveTo>
                  <a:lnTo>
                    <a:pt x="976" y="66"/>
                  </a:lnTo>
                  <a:lnTo>
                    <a:pt x="716" y="131"/>
                  </a:lnTo>
                  <a:lnTo>
                    <a:pt x="521" y="196"/>
                  </a:lnTo>
                  <a:lnTo>
                    <a:pt x="326" y="391"/>
                  </a:lnTo>
                  <a:lnTo>
                    <a:pt x="196" y="586"/>
                  </a:lnTo>
                  <a:lnTo>
                    <a:pt x="66" y="781"/>
                  </a:lnTo>
                  <a:lnTo>
                    <a:pt x="1" y="976"/>
                  </a:lnTo>
                  <a:lnTo>
                    <a:pt x="1" y="1236"/>
                  </a:lnTo>
                  <a:lnTo>
                    <a:pt x="1" y="3707"/>
                  </a:lnTo>
                  <a:lnTo>
                    <a:pt x="1" y="3967"/>
                  </a:lnTo>
                  <a:lnTo>
                    <a:pt x="66" y="4162"/>
                  </a:lnTo>
                  <a:lnTo>
                    <a:pt x="196" y="4422"/>
                  </a:lnTo>
                  <a:lnTo>
                    <a:pt x="326" y="4617"/>
                  </a:lnTo>
                  <a:lnTo>
                    <a:pt x="521" y="4747"/>
                  </a:lnTo>
                  <a:lnTo>
                    <a:pt x="716" y="4877"/>
                  </a:lnTo>
                  <a:lnTo>
                    <a:pt x="976" y="4942"/>
                  </a:lnTo>
                  <a:lnTo>
                    <a:pt x="29714" y="4942"/>
                  </a:lnTo>
                  <a:lnTo>
                    <a:pt x="29909" y="4877"/>
                  </a:lnTo>
                  <a:lnTo>
                    <a:pt x="30169" y="4747"/>
                  </a:lnTo>
                  <a:lnTo>
                    <a:pt x="30299" y="4617"/>
                  </a:lnTo>
                  <a:lnTo>
                    <a:pt x="30494" y="4422"/>
                  </a:lnTo>
                  <a:lnTo>
                    <a:pt x="30559" y="4162"/>
                  </a:lnTo>
                  <a:lnTo>
                    <a:pt x="30689" y="3967"/>
                  </a:lnTo>
                  <a:lnTo>
                    <a:pt x="30689" y="3707"/>
                  </a:lnTo>
                  <a:lnTo>
                    <a:pt x="30689" y="1236"/>
                  </a:lnTo>
                  <a:lnTo>
                    <a:pt x="30689" y="976"/>
                  </a:lnTo>
                  <a:lnTo>
                    <a:pt x="30559" y="781"/>
                  </a:lnTo>
                  <a:lnTo>
                    <a:pt x="30494" y="586"/>
                  </a:lnTo>
                  <a:lnTo>
                    <a:pt x="30299" y="391"/>
                  </a:lnTo>
                  <a:lnTo>
                    <a:pt x="30169" y="196"/>
                  </a:lnTo>
                  <a:lnTo>
                    <a:pt x="29909" y="131"/>
                  </a:lnTo>
                  <a:lnTo>
                    <a:pt x="29714" y="66"/>
                  </a:lnTo>
                  <a:lnTo>
                    <a:pt x="29453"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2560025" y="1795275"/>
              <a:ext cx="565675" cy="25"/>
            </a:xfrm>
            <a:custGeom>
              <a:avLst/>
              <a:gdLst/>
              <a:ahLst/>
              <a:cxnLst/>
              <a:rect l="l" t="t" r="r" b="b"/>
              <a:pathLst>
                <a:path w="22627" h="1" fill="none" extrusionOk="0">
                  <a:moveTo>
                    <a:pt x="1" y="0"/>
                  </a:moveTo>
                  <a:lnTo>
                    <a:pt x="22627" y="0"/>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2961525" y="1772525"/>
              <a:ext cx="45525" cy="45525"/>
            </a:xfrm>
            <a:custGeom>
              <a:avLst/>
              <a:gdLst/>
              <a:ahLst/>
              <a:cxnLst/>
              <a:rect l="l" t="t" r="r" b="b"/>
              <a:pathLst>
                <a:path w="1821" h="1821" extrusionOk="0">
                  <a:moveTo>
                    <a:pt x="910" y="0"/>
                  </a:moveTo>
                  <a:lnTo>
                    <a:pt x="585" y="65"/>
                  </a:lnTo>
                  <a:lnTo>
                    <a:pt x="260" y="260"/>
                  </a:lnTo>
                  <a:lnTo>
                    <a:pt x="65" y="585"/>
                  </a:lnTo>
                  <a:lnTo>
                    <a:pt x="0" y="910"/>
                  </a:lnTo>
                  <a:lnTo>
                    <a:pt x="65" y="1300"/>
                  </a:lnTo>
                  <a:lnTo>
                    <a:pt x="260" y="1561"/>
                  </a:lnTo>
                  <a:lnTo>
                    <a:pt x="585" y="1756"/>
                  </a:lnTo>
                  <a:lnTo>
                    <a:pt x="910" y="1821"/>
                  </a:lnTo>
                  <a:lnTo>
                    <a:pt x="1300" y="1756"/>
                  </a:lnTo>
                  <a:lnTo>
                    <a:pt x="1561" y="1561"/>
                  </a:lnTo>
                  <a:lnTo>
                    <a:pt x="1756" y="1300"/>
                  </a:lnTo>
                  <a:lnTo>
                    <a:pt x="1821" y="910"/>
                  </a:lnTo>
                  <a:lnTo>
                    <a:pt x="1756" y="585"/>
                  </a:lnTo>
                  <a:lnTo>
                    <a:pt x="1561" y="260"/>
                  </a:lnTo>
                  <a:lnTo>
                    <a:pt x="1300" y="65"/>
                  </a:lnTo>
                  <a:lnTo>
                    <a:pt x="910" y="0"/>
                  </a:lnTo>
                  <a:close/>
                </a:path>
              </a:pathLst>
            </a:custGeom>
            <a:solidFill>
              <a:srgbClr val="57C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3494650" y="901275"/>
              <a:ext cx="52050" cy="52050"/>
            </a:xfrm>
            <a:custGeom>
              <a:avLst/>
              <a:gdLst/>
              <a:ahLst/>
              <a:cxnLst/>
              <a:rect l="l" t="t" r="r" b="b"/>
              <a:pathLst>
                <a:path w="2082" h="2082" extrusionOk="0">
                  <a:moveTo>
                    <a:pt x="846" y="1"/>
                  </a:moveTo>
                  <a:lnTo>
                    <a:pt x="651" y="66"/>
                  </a:lnTo>
                  <a:lnTo>
                    <a:pt x="456" y="196"/>
                  </a:lnTo>
                  <a:lnTo>
                    <a:pt x="326" y="326"/>
                  </a:lnTo>
                  <a:lnTo>
                    <a:pt x="196" y="456"/>
                  </a:lnTo>
                  <a:lnTo>
                    <a:pt x="66" y="651"/>
                  </a:lnTo>
                  <a:lnTo>
                    <a:pt x="1" y="846"/>
                  </a:lnTo>
                  <a:lnTo>
                    <a:pt x="1" y="1041"/>
                  </a:lnTo>
                  <a:lnTo>
                    <a:pt x="1" y="1236"/>
                  </a:lnTo>
                  <a:lnTo>
                    <a:pt x="66" y="1431"/>
                  </a:lnTo>
                  <a:lnTo>
                    <a:pt x="196" y="1626"/>
                  </a:lnTo>
                  <a:lnTo>
                    <a:pt x="326" y="1821"/>
                  </a:lnTo>
                  <a:lnTo>
                    <a:pt x="456" y="1951"/>
                  </a:lnTo>
                  <a:lnTo>
                    <a:pt x="651" y="2016"/>
                  </a:lnTo>
                  <a:lnTo>
                    <a:pt x="846" y="2082"/>
                  </a:lnTo>
                  <a:lnTo>
                    <a:pt x="1301" y="2082"/>
                  </a:lnTo>
                  <a:lnTo>
                    <a:pt x="1496" y="2016"/>
                  </a:lnTo>
                  <a:lnTo>
                    <a:pt x="1626" y="1951"/>
                  </a:lnTo>
                  <a:lnTo>
                    <a:pt x="1821" y="1821"/>
                  </a:lnTo>
                  <a:lnTo>
                    <a:pt x="1951" y="1626"/>
                  </a:lnTo>
                  <a:lnTo>
                    <a:pt x="2016" y="1431"/>
                  </a:lnTo>
                  <a:lnTo>
                    <a:pt x="2081" y="1236"/>
                  </a:lnTo>
                  <a:lnTo>
                    <a:pt x="2081" y="1041"/>
                  </a:lnTo>
                  <a:lnTo>
                    <a:pt x="2081" y="846"/>
                  </a:lnTo>
                  <a:lnTo>
                    <a:pt x="2016" y="651"/>
                  </a:lnTo>
                  <a:lnTo>
                    <a:pt x="1951" y="456"/>
                  </a:lnTo>
                  <a:lnTo>
                    <a:pt x="1821" y="326"/>
                  </a:lnTo>
                  <a:lnTo>
                    <a:pt x="1626" y="196"/>
                  </a:lnTo>
                  <a:lnTo>
                    <a:pt x="1496" y="66"/>
                  </a:lnTo>
                  <a:lnTo>
                    <a:pt x="130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4130200" y="901275"/>
              <a:ext cx="52025" cy="52050"/>
            </a:xfrm>
            <a:custGeom>
              <a:avLst/>
              <a:gdLst/>
              <a:ahLst/>
              <a:cxnLst/>
              <a:rect l="l" t="t" r="r" b="b"/>
              <a:pathLst>
                <a:path w="2081" h="2082" extrusionOk="0">
                  <a:moveTo>
                    <a:pt x="781" y="1"/>
                  </a:moveTo>
                  <a:lnTo>
                    <a:pt x="586" y="66"/>
                  </a:lnTo>
                  <a:lnTo>
                    <a:pt x="455" y="196"/>
                  </a:lnTo>
                  <a:lnTo>
                    <a:pt x="260" y="326"/>
                  </a:lnTo>
                  <a:lnTo>
                    <a:pt x="130" y="456"/>
                  </a:lnTo>
                  <a:lnTo>
                    <a:pt x="65" y="651"/>
                  </a:lnTo>
                  <a:lnTo>
                    <a:pt x="0" y="846"/>
                  </a:lnTo>
                  <a:lnTo>
                    <a:pt x="0" y="1041"/>
                  </a:lnTo>
                  <a:lnTo>
                    <a:pt x="0" y="1236"/>
                  </a:lnTo>
                  <a:lnTo>
                    <a:pt x="65" y="1431"/>
                  </a:lnTo>
                  <a:lnTo>
                    <a:pt x="130" y="1626"/>
                  </a:lnTo>
                  <a:lnTo>
                    <a:pt x="260" y="1821"/>
                  </a:lnTo>
                  <a:lnTo>
                    <a:pt x="455" y="1951"/>
                  </a:lnTo>
                  <a:lnTo>
                    <a:pt x="586" y="2016"/>
                  </a:lnTo>
                  <a:lnTo>
                    <a:pt x="781" y="2082"/>
                  </a:lnTo>
                  <a:lnTo>
                    <a:pt x="1236" y="2082"/>
                  </a:lnTo>
                  <a:lnTo>
                    <a:pt x="1431" y="2016"/>
                  </a:lnTo>
                  <a:lnTo>
                    <a:pt x="1626" y="1951"/>
                  </a:lnTo>
                  <a:lnTo>
                    <a:pt x="1756" y="1821"/>
                  </a:lnTo>
                  <a:lnTo>
                    <a:pt x="1886" y="1626"/>
                  </a:lnTo>
                  <a:lnTo>
                    <a:pt x="2016" y="1431"/>
                  </a:lnTo>
                  <a:lnTo>
                    <a:pt x="2081" y="1236"/>
                  </a:lnTo>
                  <a:lnTo>
                    <a:pt x="2081" y="1041"/>
                  </a:lnTo>
                  <a:lnTo>
                    <a:pt x="2081" y="846"/>
                  </a:lnTo>
                  <a:lnTo>
                    <a:pt x="2016" y="651"/>
                  </a:lnTo>
                  <a:lnTo>
                    <a:pt x="1886" y="456"/>
                  </a:lnTo>
                  <a:lnTo>
                    <a:pt x="1756" y="326"/>
                  </a:lnTo>
                  <a:lnTo>
                    <a:pt x="1626" y="196"/>
                  </a:lnTo>
                  <a:lnTo>
                    <a:pt x="1431" y="66"/>
                  </a:lnTo>
                  <a:lnTo>
                    <a:pt x="123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4130200" y="782625"/>
              <a:ext cx="52025" cy="52050"/>
            </a:xfrm>
            <a:custGeom>
              <a:avLst/>
              <a:gdLst/>
              <a:ahLst/>
              <a:cxnLst/>
              <a:rect l="l" t="t" r="r" b="b"/>
              <a:pathLst>
                <a:path w="2081" h="2082" extrusionOk="0">
                  <a:moveTo>
                    <a:pt x="781" y="1"/>
                  </a:moveTo>
                  <a:lnTo>
                    <a:pt x="586" y="66"/>
                  </a:lnTo>
                  <a:lnTo>
                    <a:pt x="455" y="196"/>
                  </a:lnTo>
                  <a:lnTo>
                    <a:pt x="260" y="326"/>
                  </a:lnTo>
                  <a:lnTo>
                    <a:pt x="130" y="456"/>
                  </a:lnTo>
                  <a:lnTo>
                    <a:pt x="65" y="651"/>
                  </a:lnTo>
                  <a:lnTo>
                    <a:pt x="0" y="846"/>
                  </a:lnTo>
                  <a:lnTo>
                    <a:pt x="0" y="1041"/>
                  </a:lnTo>
                  <a:lnTo>
                    <a:pt x="0" y="1236"/>
                  </a:lnTo>
                  <a:lnTo>
                    <a:pt x="65" y="1431"/>
                  </a:lnTo>
                  <a:lnTo>
                    <a:pt x="130" y="1626"/>
                  </a:lnTo>
                  <a:lnTo>
                    <a:pt x="260" y="1756"/>
                  </a:lnTo>
                  <a:lnTo>
                    <a:pt x="455" y="1886"/>
                  </a:lnTo>
                  <a:lnTo>
                    <a:pt x="586" y="2016"/>
                  </a:lnTo>
                  <a:lnTo>
                    <a:pt x="781" y="2081"/>
                  </a:lnTo>
                  <a:lnTo>
                    <a:pt x="1236" y="2081"/>
                  </a:lnTo>
                  <a:lnTo>
                    <a:pt x="1431" y="2016"/>
                  </a:lnTo>
                  <a:lnTo>
                    <a:pt x="1626" y="1886"/>
                  </a:lnTo>
                  <a:lnTo>
                    <a:pt x="1756" y="1756"/>
                  </a:lnTo>
                  <a:lnTo>
                    <a:pt x="1886" y="1626"/>
                  </a:lnTo>
                  <a:lnTo>
                    <a:pt x="2016" y="1431"/>
                  </a:lnTo>
                  <a:lnTo>
                    <a:pt x="2081" y="1236"/>
                  </a:lnTo>
                  <a:lnTo>
                    <a:pt x="2081" y="1041"/>
                  </a:lnTo>
                  <a:lnTo>
                    <a:pt x="2081" y="846"/>
                  </a:lnTo>
                  <a:lnTo>
                    <a:pt x="2016" y="651"/>
                  </a:lnTo>
                  <a:lnTo>
                    <a:pt x="1886" y="456"/>
                  </a:lnTo>
                  <a:lnTo>
                    <a:pt x="1756" y="326"/>
                  </a:lnTo>
                  <a:lnTo>
                    <a:pt x="1626" y="196"/>
                  </a:lnTo>
                  <a:lnTo>
                    <a:pt x="1431" y="66"/>
                  </a:lnTo>
                  <a:lnTo>
                    <a:pt x="123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4130200" y="1019950"/>
              <a:ext cx="52025" cy="53650"/>
            </a:xfrm>
            <a:custGeom>
              <a:avLst/>
              <a:gdLst/>
              <a:ahLst/>
              <a:cxnLst/>
              <a:rect l="l" t="t" r="r" b="b"/>
              <a:pathLst>
                <a:path w="2081" h="2146" extrusionOk="0">
                  <a:moveTo>
                    <a:pt x="1041" y="0"/>
                  </a:moveTo>
                  <a:lnTo>
                    <a:pt x="781" y="65"/>
                  </a:lnTo>
                  <a:lnTo>
                    <a:pt x="586" y="130"/>
                  </a:lnTo>
                  <a:lnTo>
                    <a:pt x="455" y="195"/>
                  </a:lnTo>
                  <a:lnTo>
                    <a:pt x="260" y="325"/>
                  </a:lnTo>
                  <a:lnTo>
                    <a:pt x="130" y="455"/>
                  </a:lnTo>
                  <a:lnTo>
                    <a:pt x="65" y="650"/>
                  </a:lnTo>
                  <a:lnTo>
                    <a:pt x="0" y="845"/>
                  </a:lnTo>
                  <a:lnTo>
                    <a:pt x="0" y="1040"/>
                  </a:lnTo>
                  <a:lnTo>
                    <a:pt x="0" y="1301"/>
                  </a:lnTo>
                  <a:lnTo>
                    <a:pt x="65" y="1496"/>
                  </a:lnTo>
                  <a:lnTo>
                    <a:pt x="130" y="1691"/>
                  </a:lnTo>
                  <a:lnTo>
                    <a:pt x="260" y="1821"/>
                  </a:lnTo>
                  <a:lnTo>
                    <a:pt x="455" y="1951"/>
                  </a:lnTo>
                  <a:lnTo>
                    <a:pt x="586" y="2016"/>
                  </a:lnTo>
                  <a:lnTo>
                    <a:pt x="781" y="2081"/>
                  </a:lnTo>
                  <a:lnTo>
                    <a:pt x="1041" y="2146"/>
                  </a:lnTo>
                  <a:lnTo>
                    <a:pt x="1236" y="2081"/>
                  </a:lnTo>
                  <a:lnTo>
                    <a:pt x="1431" y="2016"/>
                  </a:lnTo>
                  <a:lnTo>
                    <a:pt x="1626" y="1951"/>
                  </a:lnTo>
                  <a:lnTo>
                    <a:pt x="1756" y="1821"/>
                  </a:lnTo>
                  <a:lnTo>
                    <a:pt x="1886" y="1691"/>
                  </a:lnTo>
                  <a:lnTo>
                    <a:pt x="2016" y="1496"/>
                  </a:lnTo>
                  <a:lnTo>
                    <a:pt x="2081" y="1301"/>
                  </a:lnTo>
                  <a:lnTo>
                    <a:pt x="2081" y="1040"/>
                  </a:lnTo>
                  <a:lnTo>
                    <a:pt x="2081" y="845"/>
                  </a:lnTo>
                  <a:lnTo>
                    <a:pt x="2016" y="650"/>
                  </a:lnTo>
                  <a:lnTo>
                    <a:pt x="1886" y="455"/>
                  </a:lnTo>
                  <a:lnTo>
                    <a:pt x="1756" y="325"/>
                  </a:lnTo>
                  <a:lnTo>
                    <a:pt x="1626" y="195"/>
                  </a:lnTo>
                  <a:lnTo>
                    <a:pt x="1431" y="130"/>
                  </a:lnTo>
                  <a:lnTo>
                    <a:pt x="1236" y="65"/>
                  </a:lnTo>
                  <a:lnTo>
                    <a:pt x="104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520650" y="729000"/>
              <a:ext cx="635575" cy="398250"/>
            </a:xfrm>
            <a:custGeom>
              <a:avLst/>
              <a:gdLst/>
              <a:ahLst/>
              <a:cxnLst/>
              <a:rect l="l" t="t" r="r" b="b"/>
              <a:pathLst>
                <a:path w="25423" h="15930" extrusionOk="0">
                  <a:moveTo>
                    <a:pt x="976" y="0"/>
                  </a:moveTo>
                  <a:lnTo>
                    <a:pt x="781" y="65"/>
                  </a:lnTo>
                  <a:lnTo>
                    <a:pt x="586" y="195"/>
                  </a:lnTo>
                  <a:lnTo>
                    <a:pt x="391" y="325"/>
                  </a:lnTo>
                  <a:lnTo>
                    <a:pt x="261" y="520"/>
                  </a:lnTo>
                  <a:lnTo>
                    <a:pt x="131" y="715"/>
                  </a:lnTo>
                  <a:lnTo>
                    <a:pt x="66" y="975"/>
                  </a:lnTo>
                  <a:lnTo>
                    <a:pt x="1" y="1235"/>
                  </a:lnTo>
                  <a:lnTo>
                    <a:pt x="1" y="14694"/>
                  </a:lnTo>
                  <a:lnTo>
                    <a:pt x="66" y="14954"/>
                  </a:lnTo>
                  <a:lnTo>
                    <a:pt x="131" y="15149"/>
                  </a:lnTo>
                  <a:lnTo>
                    <a:pt x="261" y="15344"/>
                  </a:lnTo>
                  <a:lnTo>
                    <a:pt x="391" y="15539"/>
                  </a:lnTo>
                  <a:lnTo>
                    <a:pt x="586" y="15669"/>
                  </a:lnTo>
                  <a:lnTo>
                    <a:pt x="781" y="15799"/>
                  </a:lnTo>
                  <a:lnTo>
                    <a:pt x="976" y="15864"/>
                  </a:lnTo>
                  <a:lnTo>
                    <a:pt x="1236" y="15929"/>
                  </a:lnTo>
                  <a:lnTo>
                    <a:pt x="24187" y="15929"/>
                  </a:lnTo>
                  <a:lnTo>
                    <a:pt x="24447" y="15864"/>
                  </a:lnTo>
                  <a:lnTo>
                    <a:pt x="24642" y="15799"/>
                  </a:lnTo>
                  <a:lnTo>
                    <a:pt x="24837" y="15669"/>
                  </a:lnTo>
                  <a:lnTo>
                    <a:pt x="25033" y="15539"/>
                  </a:lnTo>
                  <a:lnTo>
                    <a:pt x="25163" y="15344"/>
                  </a:lnTo>
                  <a:lnTo>
                    <a:pt x="25293" y="15149"/>
                  </a:lnTo>
                  <a:lnTo>
                    <a:pt x="25358" y="14954"/>
                  </a:lnTo>
                  <a:lnTo>
                    <a:pt x="25423" y="14694"/>
                  </a:lnTo>
                  <a:lnTo>
                    <a:pt x="25423" y="1235"/>
                  </a:lnTo>
                  <a:lnTo>
                    <a:pt x="25358" y="975"/>
                  </a:lnTo>
                  <a:lnTo>
                    <a:pt x="25293" y="715"/>
                  </a:lnTo>
                  <a:lnTo>
                    <a:pt x="25163" y="520"/>
                  </a:lnTo>
                  <a:lnTo>
                    <a:pt x="25033" y="325"/>
                  </a:lnTo>
                  <a:lnTo>
                    <a:pt x="24837" y="195"/>
                  </a:lnTo>
                  <a:lnTo>
                    <a:pt x="24642" y="65"/>
                  </a:lnTo>
                  <a:lnTo>
                    <a:pt x="2444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639325" y="782625"/>
              <a:ext cx="398250" cy="290975"/>
            </a:xfrm>
            <a:custGeom>
              <a:avLst/>
              <a:gdLst/>
              <a:ahLst/>
              <a:cxnLst/>
              <a:rect l="l" t="t" r="r" b="b"/>
              <a:pathLst>
                <a:path w="15930" h="11639" extrusionOk="0">
                  <a:moveTo>
                    <a:pt x="0" y="1"/>
                  </a:moveTo>
                  <a:lnTo>
                    <a:pt x="0" y="11639"/>
                  </a:lnTo>
                  <a:lnTo>
                    <a:pt x="15929" y="11639"/>
                  </a:lnTo>
                  <a:lnTo>
                    <a:pt x="15929" y="1"/>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639325" y="782625"/>
              <a:ext cx="398250" cy="290975"/>
            </a:xfrm>
            <a:custGeom>
              <a:avLst/>
              <a:gdLst/>
              <a:ahLst/>
              <a:cxnLst/>
              <a:rect l="l" t="t" r="r" b="b"/>
              <a:pathLst>
                <a:path w="15930" h="11639" extrusionOk="0">
                  <a:moveTo>
                    <a:pt x="15929" y="1"/>
                  </a:moveTo>
                  <a:lnTo>
                    <a:pt x="0" y="11639"/>
                  </a:lnTo>
                  <a:lnTo>
                    <a:pt x="15929" y="11639"/>
                  </a:lnTo>
                  <a:lnTo>
                    <a:pt x="15929" y="1"/>
                  </a:lnTo>
                  <a:close/>
                </a:path>
              </a:pathLst>
            </a:custGeom>
            <a:solidFill>
              <a:srgbClr val="F7F4EE"/>
            </a:solid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3215075" y="927300"/>
              <a:ext cx="305600" cy="499025"/>
            </a:xfrm>
            <a:custGeom>
              <a:avLst/>
              <a:gdLst/>
              <a:ahLst/>
              <a:cxnLst/>
              <a:rect l="l" t="t" r="r" b="b"/>
              <a:pathLst>
                <a:path w="12224" h="19961" fill="none" extrusionOk="0">
                  <a:moveTo>
                    <a:pt x="1" y="19960"/>
                  </a:moveTo>
                  <a:lnTo>
                    <a:pt x="1" y="19960"/>
                  </a:lnTo>
                  <a:lnTo>
                    <a:pt x="651" y="19960"/>
                  </a:lnTo>
                  <a:lnTo>
                    <a:pt x="1301" y="19830"/>
                  </a:lnTo>
                  <a:lnTo>
                    <a:pt x="1886" y="19635"/>
                  </a:lnTo>
                  <a:lnTo>
                    <a:pt x="2471" y="19440"/>
                  </a:lnTo>
                  <a:lnTo>
                    <a:pt x="2992" y="19115"/>
                  </a:lnTo>
                  <a:lnTo>
                    <a:pt x="3512" y="18790"/>
                  </a:lnTo>
                  <a:lnTo>
                    <a:pt x="4032" y="18335"/>
                  </a:lnTo>
                  <a:lnTo>
                    <a:pt x="4487" y="17880"/>
                  </a:lnTo>
                  <a:lnTo>
                    <a:pt x="4942" y="17295"/>
                  </a:lnTo>
                  <a:lnTo>
                    <a:pt x="5332" y="16710"/>
                  </a:lnTo>
                  <a:lnTo>
                    <a:pt x="5657" y="16059"/>
                  </a:lnTo>
                  <a:lnTo>
                    <a:pt x="6047" y="15344"/>
                  </a:lnTo>
                  <a:lnTo>
                    <a:pt x="6372" y="14564"/>
                  </a:lnTo>
                  <a:lnTo>
                    <a:pt x="6633" y="13719"/>
                  </a:lnTo>
                  <a:lnTo>
                    <a:pt x="6893" y="12809"/>
                  </a:lnTo>
                  <a:lnTo>
                    <a:pt x="7153" y="11898"/>
                  </a:lnTo>
                  <a:lnTo>
                    <a:pt x="7153" y="11898"/>
                  </a:lnTo>
                  <a:lnTo>
                    <a:pt x="7543" y="9883"/>
                  </a:lnTo>
                  <a:lnTo>
                    <a:pt x="7868" y="7867"/>
                  </a:lnTo>
                  <a:lnTo>
                    <a:pt x="8258" y="5852"/>
                  </a:lnTo>
                  <a:lnTo>
                    <a:pt x="8713" y="4031"/>
                  </a:lnTo>
                  <a:lnTo>
                    <a:pt x="8973" y="3186"/>
                  </a:lnTo>
                  <a:lnTo>
                    <a:pt x="9298" y="2406"/>
                  </a:lnTo>
                  <a:lnTo>
                    <a:pt x="9623" y="1756"/>
                  </a:lnTo>
                  <a:lnTo>
                    <a:pt x="10013" y="1171"/>
                  </a:lnTo>
                  <a:lnTo>
                    <a:pt x="10469" y="650"/>
                  </a:lnTo>
                  <a:lnTo>
                    <a:pt x="10989" y="325"/>
                  </a:lnTo>
                  <a:lnTo>
                    <a:pt x="11314" y="195"/>
                  </a:lnTo>
                  <a:lnTo>
                    <a:pt x="11574" y="65"/>
                  </a:lnTo>
                  <a:lnTo>
                    <a:pt x="11899" y="65"/>
                  </a:lnTo>
                  <a:lnTo>
                    <a:pt x="12224" y="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3224825" y="1426300"/>
              <a:ext cx="295850" cy="25"/>
            </a:xfrm>
            <a:custGeom>
              <a:avLst/>
              <a:gdLst/>
              <a:ahLst/>
              <a:cxnLst/>
              <a:rect l="l" t="t" r="r" b="b"/>
              <a:pathLst>
                <a:path w="11834" h="1" fill="none" extrusionOk="0">
                  <a:moveTo>
                    <a:pt x="11834" y="0"/>
                  </a:moveTo>
                  <a:lnTo>
                    <a:pt x="11834" y="0"/>
                  </a:lnTo>
                  <a:lnTo>
                    <a:pt x="1" y="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3215075" y="1795275"/>
              <a:ext cx="305600" cy="3275"/>
            </a:xfrm>
            <a:custGeom>
              <a:avLst/>
              <a:gdLst/>
              <a:ahLst/>
              <a:cxnLst/>
              <a:rect l="l" t="t" r="r" b="b"/>
              <a:pathLst>
                <a:path w="12224" h="131" fill="none" extrusionOk="0">
                  <a:moveTo>
                    <a:pt x="1" y="0"/>
                  </a:moveTo>
                  <a:lnTo>
                    <a:pt x="1" y="0"/>
                  </a:lnTo>
                  <a:lnTo>
                    <a:pt x="4812" y="0"/>
                  </a:lnTo>
                  <a:lnTo>
                    <a:pt x="8713" y="65"/>
                  </a:lnTo>
                  <a:lnTo>
                    <a:pt x="12224" y="13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3224825" y="1795275"/>
              <a:ext cx="295850" cy="159325"/>
            </a:xfrm>
            <a:custGeom>
              <a:avLst/>
              <a:gdLst/>
              <a:ahLst/>
              <a:cxnLst/>
              <a:rect l="l" t="t" r="r" b="b"/>
              <a:pathLst>
                <a:path w="11834" h="6373" fill="none" extrusionOk="0">
                  <a:moveTo>
                    <a:pt x="11834" y="6372"/>
                  </a:moveTo>
                  <a:lnTo>
                    <a:pt x="11834" y="6372"/>
                  </a:lnTo>
                  <a:lnTo>
                    <a:pt x="11119" y="6372"/>
                  </a:lnTo>
                  <a:lnTo>
                    <a:pt x="10469" y="6307"/>
                  </a:lnTo>
                  <a:lnTo>
                    <a:pt x="9883" y="6177"/>
                  </a:lnTo>
                  <a:lnTo>
                    <a:pt x="9428" y="6047"/>
                  </a:lnTo>
                  <a:lnTo>
                    <a:pt x="8973" y="5917"/>
                  </a:lnTo>
                  <a:lnTo>
                    <a:pt x="8648" y="5722"/>
                  </a:lnTo>
                  <a:lnTo>
                    <a:pt x="8323" y="5462"/>
                  </a:lnTo>
                  <a:lnTo>
                    <a:pt x="7998" y="5202"/>
                  </a:lnTo>
                  <a:lnTo>
                    <a:pt x="7413" y="4617"/>
                  </a:lnTo>
                  <a:lnTo>
                    <a:pt x="6763" y="3901"/>
                  </a:lnTo>
                  <a:lnTo>
                    <a:pt x="5917" y="3056"/>
                  </a:lnTo>
                  <a:lnTo>
                    <a:pt x="5397" y="2666"/>
                  </a:lnTo>
                  <a:lnTo>
                    <a:pt x="4812" y="2211"/>
                  </a:lnTo>
                  <a:lnTo>
                    <a:pt x="4812" y="2211"/>
                  </a:lnTo>
                  <a:lnTo>
                    <a:pt x="3902" y="1626"/>
                  </a:lnTo>
                  <a:lnTo>
                    <a:pt x="2992" y="1106"/>
                  </a:lnTo>
                  <a:lnTo>
                    <a:pt x="2211" y="716"/>
                  </a:lnTo>
                  <a:lnTo>
                    <a:pt x="1431" y="455"/>
                  </a:lnTo>
                  <a:lnTo>
                    <a:pt x="391" y="130"/>
                  </a:lnTo>
                  <a:lnTo>
                    <a:pt x="1" y="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a:off x="3640950" y="1798525"/>
              <a:ext cx="425875" cy="25"/>
            </a:xfrm>
            <a:custGeom>
              <a:avLst/>
              <a:gdLst/>
              <a:ahLst/>
              <a:cxnLst/>
              <a:rect l="l" t="t" r="r" b="b"/>
              <a:pathLst>
                <a:path w="17035" h="1" fill="none" extrusionOk="0">
                  <a:moveTo>
                    <a:pt x="0" y="0"/>
                  </a:moveTo>
                  <a:lnTo>
                    <a:pt x="17035" y="0"/>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a:off x="3640950" y="1876550"/>
              <a:ext cx="425875" cy="25"/>
            </a:xfrm>
            <a:custGeom>
              <a:avLst/>
              <a:gdLst/>
              <a:ahLst/>
              <a:cxnLst/>
              <a:rect l="l" t="t" r="r" b="b"/>
              <a:pathLst>
                <a:path w="17035" h="1" fill="none" extrusionOk="0">
                  <a:moveTo>
                    <a:pt x="0" y="0"/>
                  </a:moveTo>
                  <a:lnTo>
                    <a:pt x="17035" y="0"/>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a:off x="3640950" y="1954575"/>
              <a:ext cx="425875" cy="25"/>
            </a:xfrm>
            <a:custGeom>
              <a:avLst/>
              <a:gdLst/>
              <a:ahLst/>
              <a:cxnLst/>
              <a:rect l="l" t="t" r="r" b="b"/>
              <a:pathLst>
                <a:path w="17035" h="1" fill="none" extrusionOk="0">
                  <a:moveTo>
                    <a:pt x="0" y="0"/>
                  </a:moveTo>
                  <a:lnTo>
                    <a:pt x="17035" y="0"/>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0"/>
            <p:cNvSpPr/>
            <p:nvPr/>
          </p:nvSpPr>
          <p:spPr>
            <a:xfrm>
              <a:off x="3494650" y="2242275"/>
              <a:ext cx="52050" cy="52025"/>
            </a:xfrm>
            <a:custGeom>
              <a:avLst/>
              <a:gdLst/>
              <a:ahLst/>
              <a:cxnLst/>
              <a:rect l="l" t="t" r="r" b="b"/>
              <a:pathLst>
                <a:path w="2082" h="2081" extrusionOk="0">
                  <a:moveTo>
                    <a:pt x="846" y="0"/>
                  </a:moveTo>
                  <a:lnTo>
                    <a:pt x="651" y="65"/>
                  </a:lnTo>
                  <a:lnTo>
                    <a:pt x="456" y="195"/>
                  </a:lnTo>
                  <a:lnTo>
                    <a:pt x="326" y="325"/>
                  </a:lnTo>
                  <a:lnTo>
                    <a:pt x="196" y="455"/>
                  </a:lnTo>
                  <a:lnTo>
                    <a:pt x="66" y="650"/>
                  </a:lnTo>
                  <a:lnTo>
                    <a:pt x="1" y="845"/>
                  </a:lnTo>
                  <a:lnTo>
                    <a:pt x="1" y="1040"/>
                  </a:lnTo>
                  <a:lnTo>
                    <a:pt x="1" y="1235"/>
                  </a:lnTo>
                  <a:lnTo>
                    <a:pt x="66" y="1430"/>
                  </a:lnTo>
                  <a:lnTo>
                    <a:pt x="196" y="1625"/>
                  </a:lnTo>
                  <a:lnTo>
                    <a:pt x="326" y="1821"/>
                  </a:lnTo>
                  <a:lnTo>
                    <a:pt x="456" y="1886"/>
                  </a:lnTo>
                  <a:lnTo>
                    <a:pt x="651" y="2016"/>
                  </a:lnTo>
                  <a:lnTo>
                    <a:pt x="846" y="2081"/>
                  </a:lnTo>
                  <a:lnTo>
                    <a:pt x="1301" y="2081"/>
                  </a:lnTo>
                  <a:lnTo>
                    <a:pt x="1496" y="2016"/>
                  </a:lnTo>
                  <a:lnTo>
                    <a:pt x="1626" y="1886"/>
                  </a:lnTo>
                  <a:lnTo>
                    <a:pt x="1821" y="1821"/>
                  </a:lnTo>
                  <a:lnTo>
                    <a:pt x="1951" y="1625"/>
                  </a:lnTo>
                  <a:lnTo>
                    <a:pt x="2016" y="1430"/>
                  </a:lnTo>
                  <a:lnTo>
                    <a:pt x="2081" y="1235"/>
                  </a:lnTo>
                  <a:lnTo>
                    <a:pt x="2081" y="1040"/>
                  </a:lnTo>
                  <a:lnTo>
                    <a:pt x="2081" y="845"/>
                  </a:lnTo>
                  <a:lnTo>
                    <a:pt x="2016" y="650"/>
                  </a:lnTo>
                  <a:lnTo>
                    <a:pt x="1951" y="455"/>
                  </a:lnTo>
                  <a:lnTo>
                    <a:pt x="1821" y="325"/>
                  </a:lnTo>
                  <a:lnTo>
                    <a:pt x="1626" y="195"/>
                  </a:lnTo>
                  <a:lnTo>
                    <a:pt x="1496" y="65"/>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4261850" y="2242275"/>
              <a:ext cx="53675" cy="52025"/>
            </a:xfrm>
            <a:custGeom>
              <a:avLst/>
              <a:gdLst/>
              <a:ahLst/>
              <a:cxnLst/>
              <a:rect l="l" t="t" r="r" b="b"/>
              <a:pathLst>
                <a:path w="2147" h="2081" extrusionOk="0">
                  <a:moveTo>
                    <a:pt x="846" y="0"/>
                  </a:moveTo>
                  <a:lnTo>
                    <a:pt x="651" y="65"/>
                  </a:lnTo>
                  <a:lnTo>
                    <a:pt x="521" y="195"/>
                  </a:lnTo>
                  <a:lnTo>
                    <a:pt x="326" y="325"/>
                  </a:lnTo>
                  <a:lnTo>
                    <a:pt x="196" y="455"/>
                  </a:lnTo>
                  <a:lnTo>
                    <a:pt x="131" y="650"/>
                  </a:lnTo>
                  <a:lnTo>
                    <a:pt x="66" y="845"/>
                  </a:lnTo>
                  <a:lnTo>
                    <a:pt x="1" y="1040"/>
                  </a:lnTo>
                  <a:lnTo>
                    <a:pt x="66" y="1235"/>
                  </a:lnTo>
                  <a:lnTo>
                    <a:pt x="131" y="1430"/>
                  </a:lnTo>
                  <a:lnTo>
                    <a:pt x="196" y="1625"/>
                  </a:lnTo>
                  <a:lnTo>
                    <a:pt x="326" y="1821"/>
                  </a:lnTo>
                  <a:lnTo>
                    <a:pt x="521" y="1886"/>
                  </a:lnTo>
                  <a:lnTo>
                    <a:pt x="651" y="2016"/>
                  </a:lnTo>
                  <a:lnTo>
                    <a:pt x="846" y="2081"/>
                  </a:lnTo>
                  <a:lnTo>
                    <a:pt x="1301" y="2081"/>
                  </a:lnTo>
                  <a:lnTo>
                    <a:pt x="1496" y="2016"/>
                  </a:lnTo>
                  <a:lnTo>
                    <a:pt x="1691" y="1886"/>
                  </a:lnTo>
                  <a:lnTo>
                    <a:pt x="1821" y="1821"/>
                  </a:lnTo>
                  <a:lnTo>
                    <a:pt x="1951" y="1625"/>
                  </a:lnTo>
                  <a:lnTo>
                    <a:pt x="2016" y="1430"/>
                  </a:lnTo>
                  <a:lnTo>
                    <a:pt x="2081" y="1235"/>
                  </a:lnTo>
                  <a:lnTo>
                    <a:pt x="2146" y="1040"/>
                  </a:lnTo>
                  <a:lnTo>
                    <a:pt x="2081" y="845"/>
                  </a:lnTo>
                  <a:lnTo>
                    <a:pt x="2016" y="650"/>
                  </a:lnTo>
                  <a:lnTo>
                    <a:pt x="1951" y="455"/>
                  </a:lnTo>
                  <a:lnTo>
                    <a:pt x="1821" y="325"/>
                  </a:lnTo>
                  <a:lnTo>
                    <a:pt x="1691" y="195"/>
                  </a:lnTo>
                  <a:lnTo>
                    <a:pt x="1496" y="65"/>
                  </a:lnTo>
                  <a:lnTo>
                    <a:pt x="130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3520650" y="2206500"/>
              <a:ext cx="768850" cy="123550"/>
            </a:xfrm>
            <a:custGeom>
              <a:avLst/>
              <a:gdLst/>
              <a:ahLst/>
              <a:cxnLst/>
              <a:rect l="l" t="t" r="r" b="b"/>
              <a:pathLst>
                <a:path w="30754" h="4942" extrusionOk="0">
                  <a:moveTo>
                    <a:pt x="1236" y="1"/>
                  </a:moveTo>
                  <a:lnTo>
                    <a:pt x="976" y="66"/>
                  </a:lnTo>
                  <a:lnTo>
                    <a:pt x="781" y="131"/>
                  </a:lnTo>
                  <a:lnTo>
                    <a:pt x="586" y="196"/>
                  </a:lnTo>
                  <a:lnTo>
                    <a:pt x="391" y="391"/>
                  </a:lnTo>
                  <a:lnTo>
                    <a:pt x="261" y="521"/>
                  </a:lnTo>
                  <a:lnTo>
                    <a:pt x="131" y="781"/>
                  </a:lnTo>
                  <a:lnTo>
                    <a:pt x="66" y="976"/>
                  </a:lnTo>
                  <a:lnTo>
                    <a:pt x="1" y="1236"/>
                  </a:lnTo>
                  <a:lnTo>
                    <a:pt x="1" y="3707"/>
                  </a:lnTo>
                  <a:lnTo>
                    <a:pt x="66" y="3967"/>
                  </a:lnTo>
                  <a:lnTo>
                    <a:pt x="131" y="4162"/>
                  </a:lnTo>
                  <a:lnTo>
                    <a:pt x="261" y="4422"/>
                  </a:lnTo>
                  <a:lnTo>
                    <a:pt x="391" y="4552"/>
                  </a:lnTo>
                  <a:lnTo>
                    <a:pt x="586" y="4747"/>
                  </a:lnTo>
                  <a:lnTo>
                    <a:pt x="781" y="4877"/>
                  </a:lnTo>
                  <a:lnTo>
                    <a:pt x="976" y="4942"/>
                  </a:lnTo>
                  <a:lnTo>
                    <a:pt x="29714" y="4942"/>
                  </a:lnTo>
                  <a:lnTo>
                    <a:pt x="29974" y="4877"/>
                  </a:lnTo>
                  <a:lnTo>
                    <a:pt x="30169" y="4747"/>
                  </a:lnTo>
                  <a:lnTo>
                    <a:pt x="30364" y="4552"/>
                  </a:lnTo>
                  <a:lnTo>
                    <a:pt x="30494" y="4422"/>
                  </a:lnTo>
                  <a:lnTo>
                    <a:pt x="30624" y="4162"/>
                  </a:lnTo>
                  <a:lnTo>
                    <a:pt x="30689" y="3967"/>
                  </a:lnTo>
                  <a:lnTo>
                    <a:pt x="30754" y="3707"/>
                  </a:lnTo>
                  <a:lnTo>
                    <a:pt x="30754" y="1236"/>
                  </a:lnTo>
                  <a:lnTo>
                    <a:pt x="30689" y="976"/>
                  </a:lnTo>
                  <a:lnTo>
                    <a:pt x="30624" y="781"/>
                  </a:lnTo>
                  <a:lnTo>
                    <a:pt x="30494" y="521"/>
                  </a:lnTo>
                  <a:lnTo>
                    <a:pt x="30364" y="391"/>
                  </a:lnTo>
                  <a:lnTo>
                    <a:pt x="30169" y="196"/>
                  </a:lnTo>
                  <a:lnTo>
                    <a:pt x="29974" y="131"/>
                  </a:lnTo>
                  <a:lnTo>
                    <a:pt x="29714" y="66"/>
                  </a:lnTo>
                  <a:lnTo>
                    <a:pt x="29519"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3779100" y="2230875"/>
              <a:ext cx="414500" cy="74800"/>
            </a:xfrm>
            <a:custGeom>
              <a:avLst/>
              <a:gdLst/>
              <a:ahLst/>
              <a:cxnLst/>
              <a:rect l="l" t="t" r="r" b="b"/>
              <a:pathLst>
                <a:path w="16580" h="2992" extrusionOk="0">
                  <a:moveTo>
                    <a:pt x="1" y="1"/>
                  </a:moveTo>
                  <a:lnTo>
                    <a:pt x="1" y="2992"/>
                  </a:lnTo>
                  <a:lnTo>
                    <a:pt x="16580" y="2992"/>
                  </a:lnTo>
                  <a:lnTo>
                    <a:pt x="16580" y="1"/>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3811625" y="2268275"/>
              <a:ext cx="344600" cy="25"/>
            </a:xfrm>
            <a:custGeom>
              <a:avLst/>
              <a:gdLst/>
              <a:ahLst/>
              <a:cxnLst/>
              <a:rect l="l" t="t" r="r" b="b"/>
              <a:pathLst>
                <a:path w="13784" h="1" fill="none" extrusionOk="0">
                  <a:moveTo>
                    <a:pt x="0" y="0"/>
                  </a:moveTo>
                  <a:lnTo>
                    <a:pt x="13784" y="0"/>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3223200" y="1795275"/>
              <a:ext cx="297475" cy="473025"/>
            </a:xfrm>
            <a:custGeom>
              <a:avLst/>
              <a:gdLst/>
              <a:ahLst/>
              <a:cxnLst/>
              <a:rect l="l" t="t" r="r" b="b"/>
              <a:pathLst>
                <a:path w="11899" h="18921" fill="none" extrusionOk="0">
                  <a:moveTo>
                    <a:pt x="1" y="0"/>
                  </a:moveTo>
                  <a:lnTo>
                    <a:pt x="1" y="0"/>
                  </a:lnTo>
                  <a:lnTo>
                    <a:pt x="261" y="65"/>
                  </a:lnTo>
                  <a:lnTo>
                    <a:pt x="521" y="195"/>
                  </a:lnTo>
                  <a:lnTo>
                    <a:pt x="781" y="455"/>
                  </a:lnTo>
                  <a:lnTo>
                    <a:pt x="1106" y="781"/>
                  </a:lnTo>
                  <a:lnTo>
                    <a:pt x="1431" y="1236"/>
                  </a:lnTo>
                  <a:lnTo>
                    <a:pt x="1756" y="1691"/>
                  </a:lnTo>
                  <a:lnTo>
                    <a:pt x="2407" y="2991"/>
                  </a:lnTo>
                  <a:lnTo>
                    <a:pt x="2992" y="4552"/>
                  </a:lnTo>
                  <a:lnTo>
                    <a:pt x="3642" y="6372"/>
                  </a:lnTo>
                  <a:lnTo>
                    <a:pt x="4162" y="8453"/>
                  </a:lnTo>
                  <a:lnTo>
                    <a:pt x="4617" y="10793"/>
                  </a:lnTo>
                  <a:lnTo>
                    <a:pt x="4617" y="10793"/>
                  </a:lnTo>
                  <a:lnTo>
                    <a:pt x="4812" y="11963"/>
                  </a:lnTo>
                  <a:lnTo>
                    <a:pt x="5072" y="13004"/>
                  </a:lnTo>
                  <a:lnTo>
                    <a:pt x="5397" y="13979"/>
                  </a:lnTo>
                  <a:lnTo>
                    <a:pt x="5722" y="14824"/>
                  </a:lnTo>
                  <a:lnTo>
                    <a:pt x="6112" y="15604"/>
                  </a:lnTo>
                  <a:lnTo>
                    <a:pt x="6503" y="16255"/>
                  </a:lnTo>
                  <a:lnTo>
                    <a:pt x="6958" y="16840"/>
                  </a:lnTo>
                  <a:lnTo>
                    <a:pt x="7413" y="17295"/>
                  </a:lnTo>
                  <a:lnTo>
                    <a:pt x="7933" y="17750"/>
                  </a:lnTo>
                  <a:lnTo>
                    <a:pt x="8453" y="18075"/>
                  </a:lnTo>
                  <a:lnTo>
                    <a:pt x="8973" y="18335"/>
                  </a:lnTo>
                  <a:lnTo>
                    <a:pt x="9558" y="18595"/>
                  </a:lnTo>
                  <a:lnTo>
                    <a:pt x="10079" y="18725"/>
                  </a:lnTo>
                  <a:lnTo>
                    <a:pt x="10729" y="18855"/>
                  </a:lnTo>
                  <a:lnTo>
                    <a:pt x="11314" y="18920"/>
                  </a:lnTo>
                  <a:lnTo>
                    <a:pt x="11899" y="1892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5159100" y="2100850"/>
              <a:ext cx="134925" cy="235725"/>
            </a:xfrm>
            <a:custGeom>
              <a:avLst/>
              <a:gdLst/>
              <a:ahLst/>
              <a:cxnLst/>
              <a:rect l="l" t="t" r="r" b="b"/>
              <a:pathLst>
                <a:path w="5397" h="9429" fill="none" extrusionOk="0">
                  <a:moveTo>
                    <a:pt x="5396" y="9428"/>
                  </a:moveTo>
                  <a:lnTo>
                    <a:pt x="0" y="9428"/>
                  </a:lnTo>
                  <a:lnTo>
                    <a:pt x="0" y="1"/>
                  </a:lnTo>
                  <a:lnTo>
                    <a:pt x="5396" y="1"/>
                  </a:lnTo>
                  <a:lnTo>
                    <a:pt x="5396" y="9428"/>
                  </a:lnTo>
                  <a:close/>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5159100" y="2017950"/>
              <a:ext cx="134925" cy="25"/>
            </a:xfrm>
            <a:custGeom>
              <a:avLst/>
              <a:gdLst/>
              <a:ahLst/>
              <a:cxnLst/>
              <a:rect l="l" t="t" r="r" b="b"/>
              <a:pathLst>
                <a:path w="5397" h="1" fill="none" extrusionOk="0">
                  <a:moveTo>
                    <a:pt x="0" y="1"/>
                  </a:moveTo>
                  <a:lnTo>
                    <a:pt x="5396" y="1"/>
                  </a:lnTo>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0"/>
            <p:cNvSpPr/>
            <p:nvPr/>
          </p:nvSpPr>
          <p:spPr>
            <a:xfrm>
              <a:off x="4289500" y="2154500"/>
              <a:ext cx="762325" cy="113800"/>
            </a:xfrm>
            <a:custGeom>
              <a:avLst/>
              <a:gdLst/>
              <a:ahLst/>
              <a:cxnLst/>
              <a:rect l="l" t="t" r="r" b="b"/>
              <a:pathLst>
                <a:path w="30493" h="4552" fill="none" extrusionOk="0">
                  <a:moveTo>
                    <a:pt x="0" y="4551"/>
                  </a:moveTo>
                  <a:lnTo>
                    <a:pt x="0" y="4551"/>
                  </a:lnTo>
                  <a:lnTo>
                    <a:pt x="2081" y="4486"/>
                  </a:lnTo>
                  <a:lnTo>
                    <a:pt x="4031" y="4356"/>
                  </a:lnTo>
                  <a:lnTo>
                    <a:pt x="5982" y="4161"/>
                  </a:lnTo>
                  <a:lnTo>
                    <a:pt x="7867" y="3836"/>
                  </a:lnTo>
                  <a:lnTo>
                    <a:pt x="9753" y="3511"/>
                  </a:lnTo>
                  <a:lnTo>
                    <a:pt x="11508" y="3121"/>
                  </a:lnTo>
                  <a:lnTo>
                    <a:pt x="15084" y="2276"/>
                  </a:lnTo>
                  <a:lnTo>
                    <a:pt x="18725" y="1430"/>
                  </a:lnTo>
                  <a:lnTo>
                    <a:pt x="20545" y="1105"/>
                  </a:lnTo>
                  <a:lnTo>
                    <a:pt x="22431" y="715"/>
                  </a:lnTo>
                  <a:lnTo>
                    <a:pt x="24316" y="455"/>
                  </a:lnTo>
                  <a:lnTo>
                    <a:pt x="26332" y="195"/>
                  </a:lnTo>
                  <a:lnTo>
                    <a:pt x="28347" y="65"/>
                  </a:lnTo>
                  <a:lnTo>
                    <a:pt x="30493" y="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a:off x="4541425" y="1798525"/>
              <a:ext cx="156075" cy="156075"/>
            </a:xfrm>
            <a:custGeom>
              <a:avLst/>
              <a:gdLst/>
              <a:ahLst/>
              <a:cxnLst/>
              <a:rect l="l" t="t" r="r" b="b"/>
              <a:pathLst>
                <a:path w="6243" h="6243" fill="none" extrusionOk="0">
                  <a:moveTo>
                    <a:pt x="6242" y="3121"/>
                  </a:moveTo>
                  <a:lnTo>
                    <a:pt x="6242" y="3121"/>
                  </a:lnTo>
                  <a:lnTo>
                    <a:pt x="6177" y="2536"/>
                  </a:lnTo>
                  <a:lnTo>
                    <a:pt x="6047" y="1951"/>
                  </a:lnTo>
                  <a:lnTo>
                    <a:pt x="5722" y="1366"/>
                  </a:lnTo>
                  <a:lnTo>
                    <a:pt x="5332" y="911"/>
                  </a:lnTo>
                  <a:lnTo>
                    <a:pt x="4877" y="521"/>
                  </a:lnTo>
                  <a:lnTo>
                    <a:pt x="4357" y="260"/>
                  </a:lnTo>
                  <a:lnTo>
                    <a:pt x="3772" y="65"/>
                  </a:lnTo>
                  <a:lnTo>
                    <a:pt x="3121" y="0"/>
                  </a:lnTo>
                  <a:lnTo>
                    <a:pt x="3121" y="0"/>
                  </a:lnTo>
                  <a:lnTo>
                    <a:pt x="2536" y="65"/>
                  </a:lnTo>
                  <a:lnTo>
                    <a:pt x="1951" y="260"/>
                  </a:lnTo>
                  <a:lnTo>
                    <a:pt x="1431" y="521"/>
                  </a:lnTo>
                  <a:lnTo>
                    <a:pt x="911" y="911"/>
                  </a:lnTo>
                  <a:lnTo>
                    <a:pt x="586" y="1366"/>
                  </a:lnTo>
                  <a:lnTo>
                    <a:pt x="261" y="1951"/>
                  </a:lnTo>
                  <a:lnTo>
                    <a:pt x="66" y="2536"/>
                  </a:lnTo>
                  <a:lnTo>
                    <a:pt x="1" y="3121"/>
                  </a:lnTo>
                  <a:lnTo>
                    <a:pt x="1" y="3121"/>
                  </a:lnTo>
                  <a:lnTo>
                    <a:pt x="66" y="3771"/>
                  </a:lnTo>
                  <a:lnTo>
                    <a:pt x="261" y="4357"/>
                  </a:lnTo>
                  <a:lnTo>
                    <a:pt x="586" y="4877"/>
                  </a:lnTo>
                  <a:lnTo>
                    <a:pt x="911" y="5332"/>
                  </a:lnTo>
                  <a:lnTo>
                    <a:pt x="1431" y="5722"/>
                  </a:lnTo>
                  <a:lnTo>
                    <a:pt x="1951" y="5982"/>
                  </a:lnTo>
                  <a:lnTo>
                    <a:pt x="2536" y="6177"/>
                  </a:lnTo>
                  <a:lnTo>
                    <a:pt x="3121" y="6242"/>
                  </a:lnTo>
                  <a:lnTo>
                    <a:pt x="3121" y="6242"/>
                  </a:lnTo>
                  <a:lnTo>
                    <a:pt x="3772" y="6177"/>
                  </a:lnTo>
                  <a:lnTo>
                    <a:pt x="4357" y="5982"/>
                  </a:lnTo>
                  <a:lnTo>
                    <a:pt x="4877" y="5722"/>
                  </a:lnTo>
                  <a:lnTo>
                    <a:pt x="5332" y="5332"/>
                  </a:lnTo>
                  <a:lnTo>
                    <a:pt x="5722" y="4877"/>
                  </a:lnTo>
                  <a:lnTo>
                    <a:pt x="6047" y="4357"/>
                  </a:lnTo>
                  <a:lnTo>
                    <a:pt x="6177" y="3771"/>
                  </a:lnTo>
                  <a:lnTo>
                    <a:pt x="6242" y="3121"/>
                  </a:lnTo>
                  <a:lnTo>
                    <a:pt x="6242" y="3121"/>
                  </a:lnTo>
                  <a:close/>
                </a:path>
              </a:pathLst>
            </a:custGeom>
            <a:noFill/>
            <a:ln w="130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0"/>
            <p:cNvSpPr/>
            <p:nvPr/>
          </p:nvSpPr>
          <p:spPr>
            <a:xfrm>
              <a:off x="4156200" y="1795275"/>
              <a:ext cx="261725" cy="3275"/>
            </a:xfrm>
            <a:custGeom>
              <a:avLst/>
              <a:gdLst/>
              <a:ahLst/>
              <a:cxnLst/>
              <a:rect l="l" t="t" r="r" b="b"/>
              <a:pathLst>
                <a:path w="10469" h="131" fill="none" extrusionOk="0">
                  <a:moveTo>
                    <a:pt x="1" y="0"/>
                  </a:moveTo>
                  <a:lnTo>
                    <a:pt x="10468" y="13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0"/>
            <p:cNvSpPr/>
            <p:nvPr/>
          </p:nvSpPr>
          <p:spPr>
            <a:xfrm>
              <a:off x="4822625" y="1605100"/>
              <a:ext cx="229200" cy="193450"/>
            </a:xfrm>
            <a:custGeom>
              <a:avLst/>
              <a:gdLst/>
              <a:ahLst/>
              <a:cxnLst/>
              <a:rect l="l" t="t" r="r" b="b"/>
              <a:pathLst>
                <a:path w="9168" h="7738" fill="none" extrusionOk="0">
                  <a:moveTo>
                    <a:pt x="1" y="7737"/>
                  </a:moveTo>
                  <a:lnTo>
                    <a:pt x="1" y="7737"/>
                  </a:lnTo>
                  <a:lnTo>
                    <a:pt x="586" y="7737"/>
                  </a:lnTo>
                  <a:lnTo>
                    <a:pt x="1106" y="7672"/>
                  </a:lnTo>
                  <a:lnTo>
                    <a:pt x="1561" y="7542"/>
                  </a:lnTo>
                  <a:lnTo>
                    <a:pt x="2016" y="7412"/>
                  </a:lnTo>
                  <a:lnTo>
                    <a:pt x="2471" y="7217"/>
                  </a:lnTo>
                  <a:lnTo>
                    <a:pt x="2796" y="7022"/>
                  </a:lnTo>
                  <a:lnTo>
                    <a:pt x="3186" y="6827"/>
                  </a:lnTo>
                  <a:lnTo>
                    <a:pt x="3511" y="6567"/>
                  </a:lnTo>
                  <a:lnTo>
                    <a:pt x="4032" y="5982"/>
                  </a:lnTo>
                  <a:lnTo>
                    <a:pt x="4487" y="5332"/>
                  </a:lnTo>
                  <a:lnTo>
                    <a:pt x="4942" y="4617"/>
                  </a:lnTo>
                  <a:lnTo>
                    <a:pt x="5267" y="3901"/>
                  </a:lnTo>
                  <a:lnTo>
                    <a:pt x="5982" y="2471"/>
                  </a:lnTo>
                  <a:lnTo>
                    <a:pt x="6307" y="1821"/>
                  </a:lnTo>
                  <a:lnTo>
                    <a:pt x="6762" y="1236"/>
                  </a:lnTo>
                  <a:lnTo>
                    <a:pt x="7217" y="716"/>
                  </a:lnTo>
                  <a:lnTo>
                    <a:pt x="7478" y="520"/>
                  </a:lnTo>
                  <a:lnTo>
                    <a:pt x="7738" y="325"/>
                  </a:lnTo>
                  <a:lnTo>
                    <a:pt x="8063" y="195"/>
                  </a:lnTo>
                  <a:lnTo>
                    <a:pt x="8388" y="65"/>
                  </a:lnTo>
                  <a:lnTo>
                    <a:pt x="8778" y="0"/>
                  </a:lnTo>
                  <a:lnTo>
                    <a:pt x="9168" y="0"/>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a:off x="4822625" y="1954575"/>
              <a:ext cx="229200" cy="45525"/>
            </a:xfrm>
            <a:custGeom>
              <a:avLst/>
              <a:gdLst/>
              <a:ahLst/>
              <a:cxnLst/>
              <a:rect l="l" t="t" r="r" b="b"/>
              <a:pathLst>
                <a:path w="9168" h="1821" fill="none" extrusionOk="0">
                  <a:moveTo>
                    <a:pt x="1" y="0"/>
                  </a:moveTo>
                  <a:lnTo>
                    <a:pt x="1" y="0"/>
                  </a:lnTo>
                  <a:lnTo>
                    <a:pt x="846" y="0"/>
                  </a:lnTo>
                  <a:lnTo>
                    <a:pt x="1626" y="65"/>
                  </a:lnTo>
                  <a:lnTo>
                    <a:pt x="2991" y="260"/>
                  </a:lnTo>
                  <a:lnTo>
                    <a:pt x="4097" y="585"/>
                  </a:lnTo>
                  <a:lnTo>
                    <a:pt x="5137" y="910"/>
                  </a:lnTo>
                  <a:lnTo>
                    <a:pt x="6047" y="1235"/>
                  </a:lnTo>
                  <a:lnTo>
                    <a:pt x="6957" y="1495"/>
                  </a:lnTo>
                  <a:lnTo>
                    <a:pt x="7998" y="1690"/>
                  </a:lnTo>
                  <a:lnTo>
                    <a:pt x="8583" y="1755"/>
                  </a:lnTo>
                  <a:lnTo>
                    <a:pt x="9168" y="1821"/>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0"/>
            <p:cNvSpPr/>
            <p:nvPr/>
          </p:nvSpPr>
          <p:spPr>
            <a:xfrm>
              <a:off x="4156200" y="808625"/>
              <a:ext cx="339750" cy="79675"/>
            </a:xfrm>
            <a:custGeom>
              <a:avLst/>
              <a:gdLst/>
              <a:ahLst/>
              <a:cxnLst/>
              <a:rect l="l" t="t" r="r" b="b"/>
              <a:pathLst>
                <a:path w="13590" h="3187" fill="none" extrusionOk="0">
                  <a:moveTo>
                    <a:pt x="1" y="1"/>
                  </a:moveTo>
                  <a:lnTo>
                    <a:pt x="1" y="1"/>
                  </a:lnTo>
                  <a:lnTo>
                    <a:pt x="1236" y="1"/>
                  </a:lnTo>
                  <a:lnTo>
                    <a:pt x="2341" y="131"/>
                  </a:lnTo>
                  <a:lnTo>
                    <a:pt x="3382" y="261"/>
                  </a:lnTo>
                  <a:lnTo>
                    <a:pt x="4357" y="521"/>
                  </a:lnTo>
                  <a:lnTo>
                    <a:pt x="5202" y="716"/>
                  </a:lnTo>
                  <a:lnTo>
                    <a:pt x="6047" y="1041"/>
                  </a:lnTo>
                  <a:lnTo>
                    <a:pt x="7608" y="1626"/>
                  </a:lnTo>
                  <a:lnTo>
                    <a:pt x="9038" y="2212"/>
                  </a:lnTo>
                  <a:lnTo>
                    <a:pt x="10468" y="2732"/>
                  </a:lnTo>
                  <a:lnTo>
                    <a:pt x="11184" y="2927"/>
                  </a:lnTo>
                  <a:lnTo>
                    <a:pt x="11964" y="3057"/>
                  </a:lnTo>
                  <a:lnTo>
                    <a:pt x="12744" y="3187"/>
                  </a:lnTo>
                  <a:lnTo>
                    <a:pt x="13589" y="3187"/>
                  </a:lnTo>
                </a:path>
              </a:pathLst>
            </a:custGeom>
            <a:noFill/>
            <a:ln w="6500" cap="rnd" cmpd="sng">
              <a:solidFill>
                <a:srgbClr val="FF3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0"/>
            <p:cNvSpPr/>
            <p:nvPr/>
          </p:nvSpPr>
          <p:spPr>
            <a:xfrm>
              <a:off x="781825" y="2219500"/>
              <a:ext cx="2202475" cy="1466175"/>
            </a:xfrm>
            <a:custGeom>
              <a:avLst/>
              <a:gdLst/>
              <a:ahLst/>
              <a:cxnLst/>
              <a:rect l="l" t="t" r="r" b="b"/>
              <a:pathLst>
                <a:path w="88099" h="58647" extrusionOk="0">
                  <a:moveTo>
                    <a:pt x="0" y="1"/>
                  </a:moveTo>
                  <a:lnTo>
                    <a:pt x="0" y="58646"/>
                  </a:lnTo>
                  <a:lnTo>
                    <a:pt x="88098" y="58646"/>
                  </a:lnTo>
                  <a:lnTo>
                    <a:pt x="88098" y="1"/>
                  </a:lnTo>
                  <a:close/>
                </a:path>
              </a:pathLst>
            </a:custGeom>
            <a:solidFill>
              <a:srgbClr val="57C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a:off x="754200" y="2245525"/>
              <a:ext cx="2202475" cy="169050"/>
            </a:xfrm>
            <a:custGeom>
              <a:avLst/>
              <a:gdLst/>
              <a:ahLst/>
              <a:cxnLst/>
              <a:rect l="l" t="t" r="r" b="b"/>
              <a:pathLst>
                <a:path w="88099" h="6762" fill="none" extrusionOk="0">
                  <a:moveTo>
                    <a:pt x="88098" y="6762"/>
                  </a:moveTo>
                  <a:lnTo>
                    <a:pt x="0" y="6762"/>
                  </a:lnTo>
                  <a:lnTo>
                    <a:pt x="0" y="0"/>
                  </a:lnTo>
                  <a:lnTo>
                    <a:pt x="88098" y="0"/>
                  </a:lnTo>
                  <a:lnTo>
                    <a:pt x="88098" y="6762"/>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781825" y="2219500"/>
              <a:ext cx="2202475" cy="167450"/>
            </a:xfrm>
            <a:custGeom>
              <a:avLst/>
              <a:gdLst/>
              <a:ahLst/>
              <a:cxnLst/>
              <a:rect l="l" t="t" r="r" b="b"/>
              <a:pathLst>
                <a:path w="88099" h="6698" extrusionOk="0">
                  <a:moveTo>
                    <a:pt x="0" y="1"/>
                  </a:moveTo>
                  <a:lnTo>
                    <a:pt x="0" y="6698"/>
                  </a:lnTo>
                  <a:lnTo>
                    <a:pt x="88098" y="6698"/>
                  </a:lnTo>
                  <a:lnTo>
                    <a:pt x="88098" y="1"/>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0"/>
            <p:cNvSpPr/>
            <p:nvPr/>
          </p:nvSpPr>
          <p:spPr>
            <a:xfrm>
              <a:off x="2820100" y="2274775"/>
              <a:ext cx="55300" cy="55275"/>
            </a:xfrm>
            <a:custGeom>
              <a:avLst/>
              <a:gdLst/>
              <a:ahLst/>
              <a:cxnLst/>
              <a:rect l="l" t="t" r="r" b="b"/>
              <a:pathLst>
                <a:path w="2212" h="2211" extrusionOk="0">
                  <a:moveTo>
                    <a:pt x="1106" y="0"/>
                  </a:moveTo>
                  <a:lnTo>
                    <a:pt x="846" y="65"/>
                  </a:lnTo>
                  <a:lnTo>
                    <a:pt x="651" y="130"/>
                  </a:lnTo>
                  <a:lnTo>
                    <a:pt x="456" y="195"/>
                  </a:lnTo>
                  <a:lnTo>
                    <a:pt x="326" y="325"/>
                  </a:lnTo>
                  <a:lnTo>
                    <a:pt x="196" y="521"/>
                  </a:lnTo>
                  <a:lnTo>
                    <a:pt x="66" y="716"/>
                  </a:lnTo>
                  <a:lnTo>
                    <a:pt x="1" y="911"/>
                  </a:lnTo>
                  <a:lnTo>
                    <a:pt x="1" y="1106"/>
                  </a:lnTo>
                  <a:lnTo>
                    <a:pt x="1" y="1366"/>
                  </a:lnTo>
                  <a:lnTo>
                    <a:pt x="66" y="1561"/>
                  </a:lnTo>
                  <a:lnTo>
                    <a:pt x="196" y="1756"/>
                  </a:lnTo>
                  <a:lnTo>
                    <a:pt x="326" y="1886"/>
                  </a:lnTo>
                  <a:lnTo>
                    <a:pt x="456" y="2081"/>
                  </a:lnTo>
                  <a:lnTo>
                    <a:pt x="651" y="2146"/>
                  </a:lnTo>
                  <a:lnTo>
                    <a:pt x="846" y="2211"/>
                  </a:lnTo>
                  <a:lnTo>
                    <a:pt x="1301" y="2211"/>
                  </a:lnTo>
                  <a:lnTo>
                    <a:pt x="1496" y="2146"/>
                  </a:lnTo>
                  <a:lnTo>
                    <a:pt x="1691" y="2081"/>
                  </a:lnTo>
                  <a:lnTo>
                    <a:pt x="1886" y="1886"/>
                  </a:lnTo>
                  <a:lnTo>
                    <a:pt x="2016" y="1756"/>
                  </a:lnTo>
                  <a:lnTo>
                    <a:pt x="2081" y="1561"/>
                  </a:lnTo>
                  <a:lnTo>
                    <a:pt x="2146" y="1366"/>
                  </a:lnTo>
                  <a:lnTo>
                    <a:pt x="2211" y="1106"/>
                  </a:lnTo>
                  <a:lnTo>
                    <a:pt x="2146" y="911"/>
                  </a:lnTo>
                  <a:lnTo>
                    <a:pt x="2081" y="716"/>
                  </a:lnTo>
                  <a:lnTo>
                    <a:pt x="2016" y="521"/>
                  </a:lnTo>
                  <a:lnTo>
                    <a:pt x="1886" y="325"/>
                  </a:lnTo>
                  <a:lnTo>
                    <a:pt x="1691" y="195"/>
                  </a:lnTo>
                  <a:lnTo>
                    <a:pt x="1496" y="130"/>
                  </a:lnTo>
                  <a:lnTo>
                    <a:pt x="1301" y="65"/>
                  </a:lnTo>
                  <a:lnTo>
                    <a:pt x="110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0"/>
            <p:cNvSpPr/>
            <p:nvPr/>
          </p:nvSpPr>
          <p:spPr>
            <a:xfrm>
              <a:off x="2678700" y="2274775"/>
              <a:ext cx="55275" cy="55275"/>
            </a:xfrm>
            <a:custGeom>
              <a:avLst/>
              <a:gdLst/>
              <a:ahLst/>
              <a:cxnLst/>
              <a:rect l="l" t="t" r="r" b="b"/>
              <a:pathLst>
                <a:path w="2211" h="2211" extrusionOk="0">
                  <a:moveTo>
                    <a:pt x="1105" y="0"/>
                  </a:moveTo>
                  <a:lnTo>
                    <a:pt x="910" y="65"/>
                  </a:lnTo>
                  <a:lnTo>
                    <a:pt x="715" y="130"/>
                  </a:lnTo>
                  <a:lnTo>
                    <a:pt x="520" y="195"/>
                  </a:lnTo>
                  <a:lnTo>
                    <a:pt x="325" y="325"/>
                  </a:lnTo>
                  <a:lnTo>
                    <a:pt x="195" y="521"/>
                  </a:lnTo>
                  <a:lnTo>
                    <a:pt x="130" y="716"/>
                  </a:lnTo>
                  <a:lnTo>
                    <a:pt x="65" y="911"/>
                  </a:lnTo>
                  <a:lnTo>
                    <a:pt x="0" y="1106"/>
                  </a:lnTo>
                  <a:lnTo>
                    <a:pt x="65" y="1366"/>
                  </a:lnTo>
                  <a:lnTo>
                    <a:pt x="130" y="1561"/>
                  </a:lnTo>
                  <a:lnTo>
                    <a:pt x="195" y="1756"/>
                  </a:lnTo>
                  <a:lnTo>
                    <a:pt x="325" y="1886"/>
                  </a:lnTo>
                  <a:lnTo>
                    <a:pt x="520" y="2081"/>
                  </a:lnTo>
                  <a:lnTo>
                    <a:pt x="715" y="2146"/>
                  </a:lnTo>
                  <a:lnTo>
                    <a:pt x="910" y="2211"/>
                  </a:lnTo>
                  <a:lnTo>
                    <a:pt x="1366" y="2211"/>
                  </a:lnTo>
                  <a:lnTo>
                    <a:pt x="1561" y="2146"/>
                  </a:lnTo>
                  <a:lnTo>
                    <a:pt x="1756" y="2081"/>
                  </a:lnTo>
                  <a:lnTo>
                    <a:pt x="1886" y="1886"/>
                  </a:lnTo>
                  <a:lnTo>
                    <a:pt x="2081" y="1756"/>
                  </a:lnTo>
                  <a:lnTo>
                    <a:pt x="2146" y="1561"/>
                  </a:lnTo>
                  <a:lnTo>
                    <a:pt x="2211" y="1366"/>
                  </a:lnTo>
                  <a:lnTo>
                    <a:pt x="2211" y="1106"/>
                  </a:lnTo>
                  <a:lnTo>
                    <a:pt x="2211" y="911"/>
                  </a:lnTo>
                  <a:lnTo>
                    <a:pt x="2146" y="716"/>
                  </a:lnTo>
                  <a:lnTo>
                    <a:pt x="2081" y="521"/>
                  </a:lnTo>
                  <a:lnTo>
                    <a:pt x="1886" y="325"/>
                  </a:lnTo>
                  <a:lnTo>
                    <a:pt x="1756" y="195"/>
                  </a:lnTo>
                  <a:lnTo>
                    <a:pt x="1561" y="130"/>
                  </a:lnTo>
                  <a:lnTo>
                    <a:pt x="1366" y="65"/>
                  </a:lnTo>
                  <a:lnTo>
                    <a:pt x="110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2538900" y="2274775"/>
              <a:ext cx="55300" cy="55275"/>
            </a:xfrm>
            <a:custGeom>
              <a:avLst/>
              <a:gdLst/>
              <a:ahLst/>
              <a:cxnLst/>
              <a:rect l="l" t="t" r="r" b="b"/>
              <a:pathLst>
                <a:path w="2212" h="2211" extrusionOk="0">
                  <a:moveTo>
                    <a:pt x="1106" y="0"/>
                  </a:moveTo>
                  <a:lnTo>
                    <a:pt x="911" y="65"/>
                  </a:lnTo>
                  <a:lnTo>
                    <a:pt x="651" y="130"/>
                  </a:lnTo>
                  <a:lnTo>
                    <a:pt x="521" y="195"/>
                  </a:lnTo>
                  <a:lnTo>
                    <a:pt x="326" y="325"/>
                  </a:lnTo>
                  <a:lnTo>
                    <a:pt x="196" y="521"/>
                  </a:lnTo>
                  <a:lnTo>
                    <a:pt x="66" y="716"/>
                  </a:lnTo>
                  <a:lnTo>
                    <a:pt x="1" y="911"/>
                  </a:lnTo>
                  <a:lnTo>
                    <a:pt x="1" y="1106"/>
                  </a:lnTo>
                  <a:lnTo>
                    <a:pt x="1" y="1366"/>
                  </a:lnTo>
                  <a:lnTo>
                    <a:pt x="66" y="1561"/>
                  </a:lnTo>
                  <a:lnTo>
                    <a:pt x="196" y="1756"/>
                  </a:lnTo>
                  <a:lnTo>
                    <a:pt x="326" y="1886"/>
                  </a:lnTo>
                  <a:lnTo>
                    <a:pt x="521" y="2081"/>
                  </a:lnTo>
                  <a:lnTo>
                    <a:pt x="651" y="2146"/>
                  </a:lnTo>
                  <a:lnTo>
                    <a:pt x="911" y="2211"/>
                  </a:lnTo>
                  <a:lnTo>
                    <a:pt x="1301" y="2211"/>
                  </a:lnTo>
                  <a:lnTo>
                    <a:pt x="1561" y="2146"/>
                  </a:lnTo>
                  <a:lnTo>
                    <a:pt x="1756" y="2081"/>
                  </a:lnTo>
                  <a:lnTo>
                    <a:pt x="1886" y="1886"/>
                  </a:lnTo>
                  <a:lnTo>
                    <a:pt x="2016" y="1756"/>
                  </a:lnTo>
                  <a:lnTo>
                    <a:pt x="2146" y="1561"/>
                  </a:lnTo>
                  <a:lnTo>
                    <a:pt x="2211" y="1366"/>
                  </a:lnTo>
                  <a:lnTo>
                    <a:pt x="2211" y="1106"/>
                  </a:lnTo>
                  <a:lnTo>
                    <a:pt x="2211" y="911"/>
                  </a:lnTo>
                  <a:lnTo>
                    <a:pt x="2146" y="716"/>
                  </a:lnTo>
                  <a:lnTo>
                    <a:pt x="2016" y="521"/>
                  </a:lnTo>
                  <a:lnTo>
                    <a:pt x="1886" y="325"/>
                  </a:lnTo>
                  <a:lnTo>
                    <a:pt x="1756" y="195"/>
                  </a:lnTo>
                  <a:lnTo>
                    <a:pt x="1561" y="130"/>
                  </a:lnTo>
                  <a:lnTo>
                    <a:pt x="1301" y="65"/>
                  </a:lnTo>
                  <a:lnTo>
                    <a:pt x="110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923225" y="2547850"/>
              <a:ext cx="739600" cy="482775"/>
            </a:xfrm>
            <a:custGeom>
              <a:avLst/>
              <a:gdLst/>
              <a:ahLst/>
              <a:cxnLst/>
              <a:rect l="l" t="t" r="r" b="b"/>
              <a:pathLst>
                <a:path w="29584" h="19311" extrusionOk="0">
                  <a:moveTo>
                    <a:pt x="1" y="0"/>
                  </a:moveTo>
                  <a:lnTo>
                    <a:pt x="1" y="19310"/>
                  </a:lnTo>
                  <a:lnTo>
                    <a:pt x="29584" y="19310"/>
                  </a:lnTo>
                  <a:lnTo>
                    <a:pt x="29584"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754200" y="2245525"/>
              <a:ext cx="2202475" cy="1466150"/>
            </a:xfrm>
            <a:custGeom>
              <a:avLst/>
              <a:gdLst/>
              <a:ahLst/>
              <a:cxnLst/>
              <a:rect l="l" t="t" r="r" b="b"/>
              <a:pathLst>
                <a:path w="88099" h="58646" fill="none" extrusionOk="0">
                  <a:moveTo>
                    <a:pt x="88098" y="58645"/>
                  </a:moveTo>
                  <a:lnTo>
                    <a:pt x="0" y="58645"/>
                  </a:lnTo>
                  <a:lnTo>
                    <a:pt x="0" y="0"/>
                  </a:lnTo>
                  <a:lnTo>
                    <a:pt x="88098" y="0"/>
                  </a:lnTo>
                  <a:lnTo>
                    <a:pt x="88098" y="58645"/>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0"/>
            <p:cNvSpPr/>
            <p:nvPr/>
          </p:nvSpPr>
          <p:spPr>
            <a:xfrm>
              <a:off x="1752200" y="2525100"/>
              <a:ext cx="21150" cy="21150"/>
            </a:xfrm>
            <a:custGeom>
              <a:avLst/>
              <a:gdLst/>
              <a:ahLst/>
              <a:cxnLst/>
              <a:rect l="l" t="t" r="r" b="b"/>
              <a:pathLst>
                <a:path w="846" h="846" extrusionOk="0">
                  <a:moveTo>
                    <a:pt x="846" y="0"/>
                  </a:moveTo>
                  <a:lnTo>
                    <a:pt x="1" y="390"/>
                  </a:lnTo>
                  <a:lnTo>
                    <a:pt x="1" y="455"/>
                  </a:lnTo>
                  <a:lnTo>
                    <a:pt x="846" y="845"/>
                  </a:lnTo>
                  <a:lnTo>
                    <a:pt x="846" y="715"/>
                  </a:lnTo>
                  <a:lnTo>
                    <a:pt x="131" y="390"/>
                  </a:lnTo>
                  <a:lnTo>
                    <a:pt x="846" y="130"/>
                  </a:lnTo>
                  <a:lnTo>
                    <a:pt x="84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a:off x="1776575" y="2516950"/>
              <a:ext cx="16275" cy="27675"/>
            </a:xfrm>
            <a:custGeom>
              <a:avLst/>
              <a:gdLst/>
              <a:ahLst/>
              <a:cxnLst/>
              <a:rect l="l" t="t" r="r" b="b"/>
              <a:pathLst>
                <a:path w="651" h="1107" extrusionOk="0">
                  <a:moveTo>
                    <a:pt x="1" y="1"/>
                  </a:moveTo>
                  <a:lnTo>
                    <a:pt x="1" y="1106"/>
                  </a:lnTo>
                  <a:lnTo>
                    <a:pt x="131" y="1106"/>
                  </a:lnTo>
                  <a:lnTo>
                    <a:pt x="131" y="651"/>
                  </a:lnTo>
                  <a:lnTo>
                    <a:pt x="131" y="586"/>
                  </a:lnTo>
                  <a:lnTo>
                    <a:pt x="196" y="521"/>
                  </a:lnTo>
                  <a:lnTo>
                    <a:pt x="261" y="456"/>
                  </a:lnTo>
                  <a:lnTo>
                    <a:pt x="521" y="456"/>
                  </a:lnTo>
                  <a:lnTo>
                    <a:pt x="521" y="586"/>
                  </a:lnTo>
                  <a:lnTo>
                    <a:pt x="521" y="1106"/>
                  </a:lnTo>
                  <a:lnTo>
                    <a:pt x="651" y="1106"/>
                  </a:lnTo>
                  <a:lnTo>
                    <a:pt x="651" y="586"/>
                  </a:lnTo>
                  <a:lnTo>
                    <a:pt x="651" y="456"/>
                  </a:lnTo>
                  <a:lnTo>
                    <a:pt x="586" y="391"/>
                  </a:lnTo>
                  <a:lnTo>
                    <a:pt x="521" y="326"/>
                  </a:lnTo>
                  <a:lnTo>
                    <a:pt x="261" y="326"/>
                  </a:lnTo>
                  <a:lnTo>
                    <a:pt x="196" y="391"/>
                  </a:lnTo>
                  <a:lnTo>
                    <a:pt x="131" y="45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0"/>
            <p:cNvSpPr/>
            <p:nvPr/>
          </p:nvSpPr>
          <p:spPr>
            <a:xfrm>
              <a:off x="1796075" y="2518575"/>
              <a:ext cx="11425" cy="26050"/>
            </a:xfrm>
            <a:custGeom>
              <a:avLst/>
              <a:gdLst/>
              <a:ahLst/>
              <a:cxnLst/>
              <a:rect l="l" t="t" r="r" b="b"/>
              <a:pathLst>
                <a:path w="457" h="1042" extrusionOk="0">
                  <a:moveTo>
                    <a:pt x="131" y="1"/>
                  </a:moveTo>
                  <a:lnTo>
                    <a:pt x="131" y="261"/>
                  </a:lnTo>
                  <a:lnTo>
                    <a:pt x="1" y="261"/>
                  </a:lnTo>
                  <a:lnTo>
                    <a:pt x="1" y="391"/>
                  </a:lnTo>
                  <a:lnTo>
                    <a:pt x="131" y="391"/>
                  </a:lnTo>
                  <a:lnTo>
                    <a:pt x="131" y="911"/>
                  </a:lnTo>
                  <a:lnTo>
                    <a:pt x="131" y="976"/>
                  </a:lnTo>
                  <a:lnTo>
                    <a:pt x="196" y="1041"/>
                  </a:lnTo>
                  <a:lnTo>
                    <a:pt x="456" y="1041"/>
                  </a:lnTo>
                  <a:lnTo>
                    <a:pt x="456" y="976"/>
                  </a:lnTo>
                  <a:lnTo>
                    <a:pt x="326" y="976"/>
                  </a:lnTo>
                  <a:lnTo>
                    <a:pt x="326" y="911"/>
                  </a:lnTo>
                  <a:lnTo>
                    <a:pt x="261" y="911"/>
                  </a:lnTo>
                  <a:lnTo>
                    <a:pt x="261" y="391"/>
                  </a:lnTo>
                  <a:lnTo>
                    <a:pt x="456" y="391"/>
                  </a:lnTo>
                  <a:lnTo>
                    <a:pt x="456" y="261"/>
                  </a:lnTo>
                  <a:lnTo>
                    <a:pt x="261" y="261"/>
                  </a:lnTo>
                  <a:lnTo>
                    <a:pt x="26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0"/>
            <p:cNvSpPr/>
            <p:nvPr/>
          </p:nvSpPr>
          <p:spPr>
            <a:xfrm>
              <a:off x="1810725" y="2525100"/>
              <a:ext cx="27650" cy="19525"/>
            </a:xfrm>
            <a:custGeom>
              <a:avLst/>
              <a:gdLst/>
              <a:ahLst/>
              <a:cxnLst/>
              <a:rect l="l" t="t" r="r" b="b"/>
              <a:pathLst>
                <a:path w="1106" h="781" extrusionOk="0">
                  <a:moveTo>
                    <a:pt x="0" y="0"/>
                  </a:moveTo>
                  <a:lnTo>
                    <a:pt x="0" y="780"/>
                  </a:lnTo>
                  <a:lnTo>
                    <a:pt x="130" y="780"/>
                  </a:lnTo>
                  <a:lnTo>
                    <a:pt x="130" y="325"/>
                  </a:lnTo>
                  <a:lnTo>
                    <a:pt x="130" y="260"/>
                  </a:lnTo>
                  <a:lnTo>
                    <a:pt x="195" y="195"/>
                  </a:lnTo>
                  <a:lnTo>
                    <a:pt x="260" y="130"/>
                  </a:lnTo>
                  <a:lnTo>
                    <a:pt x="455" y="130"/>
                  </a:lnTo>
                  <a:lnTo>
                    <a:pt x="520" y="195"/>
                  </a:lnTo>
                  <a:lnTo>
                    <a:pt x="520" y="260"/>
                  </a:lnTo>
                  <a:lnTo>
                    <a:pt x="520" y="780"/>
                  </a:lnTo>
                  <a:lnTo>
                    <a:pt x="650" y="780"/>
                  </a:lnTo>
                  <a:lnTo>
                    <a:pt x="650" y="325"/>
                  </a:lnTo>
                  <a:lnTo>
                    <a:pt x="715" y="130"/>
                  </a:lnTo>
                  <a:lnTo>
                    <a:pt x="975" y="130"/>
                  </a:lnTo>
                  <a:lnTo>
                    <a:pt x="975" y="195"/>
                  </a:lnTo>
                  <a:lnTo>
                    <a:pt x="975" y="260"/>
                  </a:lnTo>
                  <a:lnTo>
                    <a:pt x="975" y="780"/>
                  </a:lnTo>
                  <a:lnTo>
                    <a:pt x="1105" y="780"/>
                  </a:lnTo>
                  <a:lnTo>
                    <a:pt x="1105" y="195"/>
                  </a:lnTo>
                  <a:lnTo>
                    <a:pt x="1105" y="130"/>
                  </a:lnTo>
                  <a:lnTo>
                    <a:pt x="1040" y="65"/>
                  </a:lnTo>
                  <a:lnTo>
                    <a:pt x="975" y="0"/>
                  </a:lnTo>
                  <a:lnTo>
                    <a:pt x="715" y="0"/>
                  </a:lnTo>
                  <a:lnTo>
                    <a:pt x="585" y="130"/>
                  </a:lnTo>
                  <a:lnTo>
                    <a:pt x="520" y="0"/>
                  </a:lnTo>
                  <a:lnTo>
                    <a:pt x="260"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0"/>
            <p:cNvSpPr/>
            <p:nvPr/>
          </p:nvSpPr>
          <p:spPr>
            <a:xfrm>
              <a:off x="1843225" y="2516950"/>
              <a:ext cx="4900" cy="27675"/>
            </a:xfrm>
            <a:custGeom>
              <a:avLst/>
              <a:gdLst/>
              <a:ahLst/>
              <a:cxnLst/>
              <a:rect l="l" t="t" r="r" b="b"/>
              <a:pathLst>
                <a:path w="196" h="1107" extrusionOk="0">
                  <a:moveTo>
                    <a:pt x="0" y="1"/>
                  </a:moveTo>
                  <a:lnTo>
                    <a:pt x="0" y="1106"/>
                  </a:lnTo>
                  <a:lnTo>
                    <a:pt x="196" y="1106"/>
                  </a:lnTo>
                  <a:lnTo>
                    <a:pt x="19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0"/>
            <p:cNvSpPr/>
            <p:nvPr/>
          </p:nvSpPr>
          <p:spPr>
            <a:xfrm>
              <a:off x="1861100" y="2525100"/>
              <a:ext cx="19525" cy="19525"/>
            </a:xfrm>
            <a:custGeom>
              <a:avLst/>
              <a:gdLst/>
              <a:ahLst/>
              <a:cxnLst/>
              <a:rect l="l" t="t" r="r" b="b"/>
              <a:pathLst>
                <a:path w="781" h="781" extrusionOk="0">
                  <a:moveTo>
                    <a:pt x="1" y="0"/>
                  </a:moveTo>
                  <a:lnTo>
                    <a:pt x="326" y="390"/>
                  </a:lnTo>
                  <a:lnTo>
                    <a:pt x="1" y="780"/>
                  </a:lnTo>
                  <a:lnTo>
                    <a:pt x="131" y="780"/>
                  </a:lnTo>
                  <a:lnTo>
                    <a:pt x="391" y="455"/>
                  </a:lnTo>
                  <a:lnTo>
                    <a:pt x="586" y="780"/>
                  </a:lnTo>
                  <a:lnTo>
                    <a:pt x="781" y="780"/>
                  </a:lnTo>
                  <a:lnTo>
                    <a:pt x="456" y="390"/>
                  </a:lnTo>
                  <a:lnTo>
                    <a:pt x="716" y="0"/>
                  </a:lnTo>
                  <a:lnTo>
                    <a:pt x="586" y="0"/>
                  </a:lnTo>
                  <a:lnTo>
                    <a:pt x="391" y="260"/>
                  </a:lnTo>
                  <a:lnTo>
                    <a:pt x="19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0"/>
            <p:cNvSpPr/>
            <p:nvPr/>
          </p:nvSpPr>
          <p:spPr>
            <a:xfrm>
              <a:off x="1883850" y="2525100"/>
              <a:ext cx="27675" cy="19525"/>
            </a:xfrm>
            <a:custGeom>
              <a:avLst/>
              <a:gdLst/>
              <a:ahLst/>
              <a:cxnLst/>
              <a:rect l="l" t="t" r="r" b="b"/>
              <a:pathLst>
                <a:path w="1107" h="781" extrusionOk="0">
                  <a:moveTo>
                    <a:pt x="1" y="0"/>
                  </a:moveTo>
                  <a:lnTo>
                    <a:pt x="1" y="780"/>
                  </a:lnTo>
                  <a:lnTo>
                    <a:pt x="131" y="780"/>
                  </a:lnTo>
                  <a:lnTo>
                    <a:pt x="131" y="325"/>
                  </a:lnTo>
                  <a:lnTo>
                    <a:pt x="131" y="260"/>
                  </a:lnTo>
                  <a:lnTo>
                    <a:pt x="131" y="195"/>
                  </a:lnTo>
                  <a:lnTo>
                    <a:pt x="261" y="130"/>
                  </a:lnTo>
                  <a:lnTo>
                    <a:pt x="456" y="130"/>
                  </a:lnTo>
                  <a:lnTo>
                    <a:pt x="456" y="195"/>
                  </a:lnTo>
                  <a:lnTo>
                    <a:pt x="456" y="260"/>
                  </a:lnTo>
                  <a:lnTo>
                    <a:pt x="456" y="780"/>
                  </a:lnTo>
                  <a:lnTo>
                    <a:pt x="586" y="780"/>
                  </a:lnTo>
                  <a:lnTo>
                    <a:pt x="586" y="325"/>
                  </a:lnTo>
                  <a:lnTo>
                    <a:pt x="651" y="130"/>
                  </a:lnTo>
                  <a:lnTo>
                    <a:pt x="976" y="130"/>
                  </a:lnTo>
                  <a:lnTo>
                    <a:pt x="976" y="195"/>
                  </a:lnTo>
                  <a:lnTo>
                    <a:pt x="976" y="260"/>
                  </a:lnTo>
                  <a:lnTo>
                    <a:pt x="976" y="780"/>
                  </a:lnTo>
                  <a:lnTo>
                    <a:pt x="1106" y="780"/>
                  </a:lnTo>
                  <a:lnTo>
                    <a:pt x="1106" y="195"/>
                  </a:lnTo>
                  <a:lnTo>
                    <a:pt x="1106" y="130"/>
                  </a:lnTo>
                  <a:lnTo>
                    <a:pt x="1041" y="65"/>
                  </a:lnTo>
                  <a:lnTo>
                    <a:pt x="976" y="0"/>
                  </a:lnTo>
                  <a:lnTo>
                    <a:pt x="716" y="0"/>
                  </a:lnTo>
                  <a:lnTo>
                    <a:pt x="586" y="130"/>
                  </a:lnTo>
                  <a:lnTo>
                    <a:pt x="521" y="0"/>
                  </a:lnTo>
                  <a:lnTo>
                    <a:pt x="196" y="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1916375" y="2516950"/>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1924500" y="2525100"/>
              <a:ext cx="17900" cy="19525"/>
            </a:xfrm>
            <a:custGeom>
              <a:avLst/>
              <a:gdLst/>
              <a:ahLst/>
              <a:cxnLst/>
              <a:rect l="l" t="t" r="r" b="b"/>
              <a:pathLst>
                <a:path w="716" h="781" extrusionOk="0">
                  <a:moveTo>
                    <a:pt x="0" y="0"/>
                  </a:moveTo>
                  <a:lnTo>
                    <a:pt x="0" y="780"/>
                  </a:lnTo>
                  <a:lnTo>
                    <a:pt x="130" y="780"/>
                  </a:lnTo>
                  <a:lnTo>
                    <a:pt x="130" y="325"/>
                  </a:lnTo>
                  <a:lnTo>
                    <a:pt x="195" y="260"/>
                  </a:lnTo>
                  <a:lnTo>
                    <a:pt x="195" y="195"/>
                  </a:lnTo>
                  <a:lnTo>
                    <a:pt x="260" y="130"/>
                  </a:lnTo>
                  <a:lnTo>
                    <a:pt x="520" y="130"/>
                  </a:lnTo>
                  <a:lnTo>
                    <a:pt x="585" y="260"/>
                  </a:lnTo>
                  <a:lnTo>
                    <a:pt x="585" y="780"/>
                  </a:lnTo>
                  <a:lnTo>
                    <a:pt x="716" y="780"/>
                  </a:lnTo>
                  <a:lnTo>
                    <a:pt x="716" y="260"/>
                  </a:lnTo>
                  <a:lnTo>
                    <a:pt x="650" y="130"/>
                  </a:lnTo>
                  <a:lnTo>
                    <a:pt x="650" y="65"/>
                  </a:lnTo>
                  <a:lnTo>
                    <a:pt x="520" y="0"/>
                  </a:lnTo>
                  <a:lnTo>
                    <a:pt x="260"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1945625" y="2525100"/>
              <a:ext cx="16275" cy="21150"/>
            </a:xfrm>
            <a:custGeom>
              <a:avLst/>
              <a:gdLst/>
              <a:ahLst/>
              <a:cxnLst/>
              <a:rect l="l" t="t" r="r" b="b"/>
              <a:pathLst>
                <a:path w="651" h="846" extrusionOk="0">
                  <a:moveTo>
                    <a:pt x="196" y="0"/>
                  </a:moveTo>
                  <a:lnTo>
                    <a:pt x="131" y="65"/>
                  </a:lnTo>
                  <a:lnTo>
                    <a:pt x="66" y="130"/>
                  </a:lnTo>
                  <a:lnTo>
                    <a:pt x="1" y="195"/>
                  </a:lnTo>
                  <a:lnTo>
                    <a:pt x="66" y="325"/>
                  </a:lnTo>
                  <a:lnTo>
                    <a:pt x="131" y="390"/>
                  </a:lnTo>
                  <a:lnTo>
                    <a:pt x="261" y="455"/>
                  </a:lnTo>
                  <a:lnTo>
                    <a:pt x="391" y="455"/>
                  </a:lnTo>
                  <a:lnTo>
                    <a:pt x="521" y="520"/>
                  </a:lnTo>
                  <a:lnTo>
                    <a:pt x="521" y="585"/>
                  </a:lnTo>
                  <a:lnTo>
                    <a:pt x="521" y="650"/>
                  </a:lnTo>
                  <a:lnTo>
                    <a:pt x="456" y="715"/>
                  </a:lnTo>
                  <a:lnTo>
                    <a:pt x="261" y="715"/>
                  </a:lnTo>
                  <a:lnTo>
                    <a:pt x="196" y="650"/>
                  </a:lnTo>
                  <a:lnTo>
                    <a:pt x="131" y="650"/>
                  </a:lnTo>
                  <a:lnTo>
                    <a:pt x="131" y="585"/>
                  </a:lnTo>
                  <a:lnTo>
                    <a:pt x="1" y="585"/>
                  </a:lnTo>
                  <a:lnTo>
                    <a:pt x="1" y="650"/>
                  </a:lnTo>
                  <a:lnTo>
                    <a:pt x="131" y="780"/>
                  </a:lnTo>
                  <a:lnTo>
                    <a:pt x="196" y="780"/>
                  </a:lnTo>
                  <a:lnTo>
                    <a:pt x="326" y="845"/>
                  </a:lnTo>
                  <a:lnTo>
                    <a:pt x="456" y="845"/>
                  </a:lnTo>
                  <a:lnTo>
                    <a:pt x="586" y="780"/>
                  </a:lnTo>
                  <a:lnTo>
                    <a:pt x="651" y="715"/>
                  </a:lnTo>
                  <a:lnTo>
                    <a:pt x="651" y="585"/>
                  </a:lnTo>
                  <a:lnTo>
                    <a:pt x="651" y="455"/>
                  </a:lnTo>
                  <a:lnTo>
                    <a:pt x="586" y="390"/>
                  </a:lnTo>
                  <a:lnTo>
                    <a:pt x="521" y="390"/>
                  </a:lnTo>
                  <a:lnTo>
                    <a:pt x="391" y="325"/>
                  </a:lnTo>
                  <a:lnTo>
                    <a:pt x="261" y="325"/>
                  </a:lnTo>
                  <a:lnTo>
                    <a:pt x="196" y="260"/>
                  </a:lnTo>
                  <a:lnTo>
                    <a:pt x="131" y="195"/>
                  </a:lnTo>
                  <a:lnTo>
                    <a:pt x="196" y="130"/>
                  </a:lnTo>
                  <a:lnTo>
                    <a:pt x="456" y="130"/>
                  </a:lnTo>
                  <a:lnTo>
                    <a:pt x="521" y="195"/>
                  </a:lnTo>
                  <a:lnTo>
                    <a:pt x="521" y="260"/>
                  </a:lnTo>
                  <a:lnTo>
                    <a:pt x="651" y="260"/>
                  </a:lnTo>
                  <a:lnTo>
                    <a:pt x="586" y="130"/>
                  </a:lnTo>
                  <a:lnTo>
                    <a:pt x="521" y="65"/>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1965125" y="2529975"/>
              <a:ext cx="19525" cy="11400"/>
            </a:xfrm>
            <a:custGeom>
              <a:avLst/>
              <a:gdLst/>
              <a:ahLst/>
              <a:cxnLst/>
              <a:rect l="l" t="t" r="r" b="b"/>
              <a:pathLst>
                <a:path w="781" h="456" extrusionOk="0">
                  <a:moveTo>
                    <a:pt x="1" y="0"/>
                  </a:moveTo>
                  <a:lnTo>
                    <a:pt x="1" y="130"/>
                  </a:lnTo>
                  <a:lnTo>
                    <a:pt x="781" y="130"/>
                  </a:lnTo>
                  <a:lnTo>
                    <a:pt x="781" y="0"/>
                  </a:lnTo>
                  <a:close/>
                  <a:moveTo>
                    <a:pt x="1" y="325"/>
                  </a:moveTo>
                  <a:lnTo>
                    <a:pt x="1" y="455"/>
                  </a:lnTo>
                  <a:lnTo>
                    <a:pt x="781" y="455"/>
                  </a:lnTo>
                  <a:lnTo>
                    <a:pt x="78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1991150" y="2516950"/>
              <a:ext cx="8150" cy="11425"/>
            </a:xfrm>
            <a:custGeom>
              <a:avLst/>
              <a:gdLst/>
              <a:ahLst/>
              <a:cxnLst/>
              <a:rect l="l" t="t" r="r" b="b"/>
              <a:pathLst>
                <a:path w="326" h="457" extrusionOk="0">
                  <a:moveTo>
                    <a:pt x="0" y="1"/>
                  </a:moveTo>
                  <a:lnTo>
                    <a:pt x="0" y="456"/>
                  </a:lnTo>
                  <a:lnTo>
                    <a:pt x="130" y="456"/>
                  </a:lnTo>
                  <a:lnTo>
                    <a:pt x="130" y="1"/>
                  </a:lnTo>
                  <a:close/>
                  <a:moveTo>
                    <a:pt x="195" y="1"/>
                  </a:moveTo>
                  <a:lnTo>
                    <a:pt x="195" y="456"/>
                  </a:lnTo>
                  <a:lnTo>
                    <a:pt x="325" y="45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2005775" y="2516950"/>
              <a:ext cx="16275" cy="27675"/>
            </a:xfrm>
            <a:custGeom>
              <a:avLst/>
              <a:gdLst/>
              <a:ahLst/>
              <a:cxnLst/>
              <a:rect l="l" t="t" r="r" b="b"/>
              <a:pathLst>
                <a:path w="651" h="1107" extrusionOk="0">
                  <a:moveTo>
                    <a:pt x="0" y="1"/>
                  </a:moveTo>
                  <a:lnTo>
                    <a:pt x="0" y="1106"/>
                  </a:lnTo>
                  <a:lnTo>
                    <a:pt x="130" y="1106"/>
                  </a:lnTo>
                  <a:lnTo>
                    <a:pt x="130" y="651"/>
                  </a:lnTo>
                  <a:lnTo>
                    <a:pt x="130" y="586"/>
                  </a:lnTo>
                  <a:lnTo>
                    <a:pt x="195" y="521"/>
                  </a:lnTo>
                  <a:lnTo>
                    <a:pt x="260" y="456"/>
                  </a:lnTo>
                  <a:lnTo>
                    <a:pt x="520" y="456"/>
                  </a:lnTo>
                  <a:lnTo>
                    <a:pt x="520" y="586"/>
                  </a:lnTo>
                  <a:lnTo>
                    <a:pt x="520" y="1106"/>
                  </a:lnTo>
                  <a:lnTo>
                    <a:pt x="650" y="1106"/>
                  </a:lnTo>
                  <a:lnTo>
                    <a:pt x="650" y="586"/>
                  </a:lnTo>
                  <a:lnTo>
                    <a:pt x="650" y="456"/>
                  </a:lnTo>
                  <a:lnTo>
                    <a:pt x="585" y="391"/>
                  </a:lnTo>
                  <a:lnTo>
                    <a:pt x="520" y="326"/>
                  </a:lnTo>
                  <a:lnTo>
                    <a:pt x="260" y="326"/>
                  </a:lnTo>
                  <a:lnTo>
                    <a:pt x="195" y="391"/>
                  </a:lnTo>
                  <a:lnTo>
                    <a:pt x="130" y="45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2025275" y="2518575"/>
              <a:ext cx="11400" cy="26050"/>
            </a:xfrm>
            <a:custGeom>
              <a:avLst/>
              <a:gdLst/>
              <a:ahLst/>
              <a:cxnLst/>
              <a:rect l="l" t="t" r="r" b="b"/>
              <a:pathLst>
                <a:path w="456" h="1042" extrusionOk="0">
                  <a:moveTo>
                    <a:pt x="130" y="1"/>
                  </a:moveTo>
                  <a:lnTo>
                    <a:pt x="130" y="261"/>
                  </a:lnTo>
                  <a:lnTo>
                    <a:pt x="0" y="261"/>
                  </a:lnTo>
                  <a:lnTo>
                    <a:pt x="0" y="391"/>
                  </a:lnTo>
                  <a:lnTo>
                    <a:pt x="130" y="391"/>
                  </a:lnTo>
                  <a:lnTo>
                    <a:pt x="130" y="911"/>
                  </a:lnTo>
                  <a:lnTo>
                    <a:pt x="130" y="976"/>
                  </a:lnTo>
                  <a:lnTo>
                    <a:pt x="195" y="1041"/>
                  </a:lnTo>
                  <a:lnTo>
                    <a:pt x="455" y="1041"/>
                  </a:lnTo>
                  <a:lnTo>
                    <a:pt x="455" y="976"/>
                  </a:lnTo>
                  <a:lnTo>
                    <a:pt x="325" y="976"/>
                  </a:lnTo>
                  <a:lnTo>
                    <a:pt x="325" y="911"/>
                  </a:lnTo>
                  <a:lnTo>
                    <a:pt x="260" y="911"/>
                  </a:lnTo>
                  <a:lnTo>
                    <a:pt x="260" y="391"/>
                  </a:lnTo>
                  <a:lnTo>
                    <a:pt x="455" y="391"/>
                  </a:lnTo>
                  <a:lnTo>
                    <a:pt x="455" y="261"/>
                  </a:lnTo>
                  <a:lnTo>
                    <a:pt x="260" y="261"/>
                  </a:lnTo>
                  <a:lnTo>
                    <a:pt x="26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2038275" y="2518575"/>
              <a:ext cx="9775" cy="26050"/>
            </a:xfrm>
            <a:custGeom>
              <a:avLst/>
              <a:gdLst/>
              <a:ahLst/>
              <a:cxnLst/>
              <a:rect l="l" t="t" r="r" b="b"/>
              <a:pathLst>
                <a:path w="391" h="1042" extrusionOk="0">
                  <a:moveTo>
                    <a:pt x="131" y="1"/>
                  </a:moveTo>
                  <a:lnTo>
                    <a:pt x="131" y="261"/>
                  </a:lnTo>
                  <a:lnTo>
                    <a:pt x="1" y="261"/>
                  </a:lnTo>
                  <a:lnTo>
                    <a:pt x="1" y="391"/>
                  </a:lnTo>
                  <a:lnTo>
                    <a:pt x="131" y="391"/>
                  </a:lnTo>
                  <a:lnTo>
                    <a:pt x="131" y="911"/>
                  </a:lnTo>
                  <a:lnTo>
                    <a:pt x="131" y="976"/>
                  </a:lnTo>
                  <a:lnTo>
                    <a:pt x="131" y="1041"/>
                  </a:lnTo>
                  <a:lnTo>
                    <a:pt x="391" y="1041"/>
                  </a:lnTo>
                  <a:lnTo>
                    <a:pt x="391" y="976"/>
                  </a:lnTo>
                  <a:lnTo>
                    <a:pt x="326" y="976"/>
                  </a:lnTo>
                  <a:lnTo>
                    <a:pt x="261" y="911"/>
                  </a:lnTo>
                  <a:lnTo>
                    <a:pt x="261" y="391"/>
                  </a:lnTo>
                  <a:lnTo>
                    <a:pt x="391" y="391"/>
                  </a:lnTo>
                  <a:lnTo>
                    <a:pt x="391" y="261"/>
                  </a:lnTo>
                  <a:lnTo>
                    <a:pt x="261" y="261"/>
                  </a:lnTo>
                  <a:lnTo>
                    <a:pt x="26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2052900" y="2525100"/>
              <a:ext cx="17900" cy="27650"/>
            </a:xfrm>
            <a:custGeom>
              <a:avLst/>
              <a:gdLst/>
              <a:ahLst/>
              <a:cxnLst/>
              <a:rect l="l" t="t" r="r" b="b"/>
              <a:pathLst>
                <a:path w="716" h="1106" extrusionOk="0">
                  <a:moveTo>
                    <a:pt x="456" y="130"/>
                  </a:moveTo>
                  <a:lnTo>
                    <a:pt x="521" y="195"/>
                  </a:lnTo>
                  <a:lnTo>
                    <a:pt x="586" y="260"/>
                  </a:lnTo>
                  <a:lnTo>
                    <a:pt x="586" y="390"/>
                  </a:lnTo>
                  <a:lnTo>
                    <a:pt x="586" y="520"/>
                  </a:lnTo>
                  <a:lnTo>
                    <a:pt x="521" y="585"/>
                  </a:lnTo>
                  <a:lnTo>
                    <a:pt x="456" y="715"/>
                  </a:lnTo>
                  <a:lnTo>
                    <a:pt x="261" y="715"/>
                  </a:lnTo>
                  <a:lnTo>
                    <a:pt x="131" y="585"/>
                  </a:lnTo>
                  <a:lnTo>
                    <a:pt x="131" y="520"/>
                  </a:lnTo>
                  <a:lnTo>
                    <a:pt x="131" y="390"/>
                  </a:lnTo>
                  <a:lnTo>
                    <a:pt x="131" y="325"/>
                  </a:lnTo>
                  <a:lnTo>
                    <a:pt x="131" y="195"/>
                  </a:lnTo>
                  <a:lnTo>
                    <a:pt x="261" y="130"/>
                  </a:lnTo>
                  <a:close/>
                  <a:moveTo>
                    <a:pt x="1" y="0"/>
                  </a:moveTo>
                  <a:lnTo>
                    <a:pt x="1" y="1105"/>
                  </a:lnTo>
                  <a:lnTo>
                    <a:pt x="131" y="1105"/>
                  </a:lnTo>
                  <a:lnTo>
                    <a:pt x="131" y="780"/>
                  </a:lnTo>
                  <a:lnTo>
                    <a:pt x="261" y="780"/>
                  </a:lnTo>
                  <a:lnTo>
                    <a:pt x="326" y="845"/>
                  </a:lnTo>
                  <a:lnTo>
                    <a:pt x="391" y="845"/>
                  </a:lnTo>
                  <a:lnTo>
                    <a:pt x="521" y="780"/>
                  </a:lnTo>
                  <a:lnTo>
                    <a:pt x="651" y="715"/>
                  </a:lnTo>
                  <a:lnTo>
                    <a:pt x="716" y="585"/>
                  </a:lnTo>
                  <a:lnTo>
                    <a:pt x="716" y="390"/>
                  </a:lnTo>
                  <a:lnTo>
                    <a:pt x="716" y="260"/>
                  </a:lnTo>
                  <a:lnTo>
                    <a:pt x="651" y="130"/>
                  </a:lnTo>
                  <a:lnTo>
                    <a:pt x="521" y="0"/>
                  </a:lnTo>
                  <a:lnTo>
                    <a:pt x="196" y="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2075650" y="2525100"/>
              <a:ext cx="4900" cy="19525"/>
            </a:xfrm>
            <a:custGeom>
              <a:avLst/>
              <a:gdLst/>
              <a:ahLst/>
              <a:cxnLst/>
              <a:rect l="l" t="t" r="r" b="b"/>
              <a:pathLst>
                <a:path w="196" h="781" extrusionOk="0">
                  <a:moveTo>
                    <a:pt x="1" y="0"/>
                  </a:moveTo>
                  <a:lnTo>
                    <a:pt x="1" y="195"/>
                  </a:lnTo>
                  <a:lnTo>
                    <a:pt x="196" y="195"/>
                  </a:lnTo>
                  <a:lnTo>
                    <a:pt x="196" y="0"/>
                  </a:lnTo>
                  <a:close/>
                  <a:moveTo>
                    <a:pt x="1" y="650"/>
                  </a:moveTo>
                  <a:lnTo>
                    <a:pt x="1" y="780"/>
                  </a:lnTo>
                  <a:lnTo>
                    <a:pt x="196" y="780"/>
                  </a:lnTo>
                  <a:lnTo>
                    <a:pt x="196" y="65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2082150" y="2516950"/>
              <a:ext cx="14675" cy="29300"/>
            </a:xfrm>
            <a:custGeom>
              <a:avLst/>
              <a:gdLst/>
              <a:ahLst/>
              <a:cxnLst/>
              <a:rect l="l" t="t" r="r" b="b"/>
              <a:pathLst>
                <a:path w="587" h="1172" extrusionOk="0">
                  <a:moveTo>
                    <a:pt x="456" y="1"/>
                  </a:moveTo>
                  <a:lnTo>
                    <a:pt x="1" y="1171"/>
                  </a:lnTo>
                  <a:lnTo>
                    <a:pt x="131"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2095175" y="2516950"/>
              <a:ext cx="14650" cy="29300"/>
            </a:xfrm>
            <a:custGeom>
              <a:avLst/>
              <a:gdLst/>
              <a:ahLst/>
              <a:cxnLst/>
              <a:rect l="l" t="t" r="r" b="b"/>
              <a:pathLst>
                <a:path w="586" h="1172" extrusionOk="0">
                  <a:moveTo>
                    <a:pt x="455" y="1"/>
                  </a:moveTo>
                  <a:lnTo>
                    <a:pt x="0" y="1171"/>
                  </a:lnTo>
                  <a:lnTo>
                    <a:pt x="130" y="1171"/>
                  </a:lnTo>
                  <a:lnTo>
                    <a:pt x="58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2109800" y="2525100"/>
              <a:ext cx="27650" cy="19525"/>
            </a:xfrm>
            <a:custGeom>
              <a:avLst/>
              <a:gdLst/>
              <a:ahLst/>
              <a:cxnLst/>
              <a:rect l="l" t="t" r="r" b="b"/>
              <a:pathLst>
                <a:path w="1106" h="781" extrusionOk="0">
                  <a:moveTo>
                    <a:pt x="0" y="0"/>
                  </a:moveTo>
                  <a:lnTo>
                    <a:pt x="260" y="780"/>
                  </a:lnTo>
                  <a:lnTo>
                    <a:pt x="390" y="780"/>
                  </a:lnTo>
                  <a:lnTo>
                    <a:pt x="585" y="195"/>
                  </a:lnTo>
                  <a:lnTo>
                    <a:pt x="715" y="780"/>
                  </a:lnTo>
                  <a:lnTo>
                    <a:pt x="910" y="780"/>
                  </a:lnTo>
                  <a:lnTo>
                    <a:pt x="1106" y="0"/>
                  </a:lnTo>
                  <a:lnTo>
                    <a:pt x="976" y="0"/>
                  </a:lnTo>
                  <a:lnTo>
                    <a:pt x="845" y="650"/>
                  </a:lnTo>
                  <a:lnTo>
                    <a:pt x="650" y="0"/>
                  </a:lnTo>
                  <a:lnTo>
                    <a:pt x="520" y="0"/>
                  </a:lnTo>
                  <a:lnTo>
                    <a:pt x="325" y="65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2139050" y="2525100"/>
              <a:ext cx="29275" cy="19525"/>
            </a:xfrm>
            <a:custGeom>
              <a:avLst/>
              <a:gdLst/>
              <a:ahLst/>
              <a:cxnLst/>
              <a:rect l="l" t="t" r="r" b="b"/>
              <a:pathLst>
                <a:path w="1171" h="781" extrusionOk="0">
                  <a:moveTo>
                    <a:pt x="1" y="0"/>
                  </a:moveTo>
                  <a:lnTo>
                    <a:pt x="261" y="780"/>
                  </a:lnTo>
                  <a:lnTo>
                    <a:pt x="391" y="780"/>
                  </a:lnTo>
                  <a:lnTo>
                    <a:pt x="586" y="195"/>
                  </a:lnTo>
                  <a:lnTo>
                    <a:pt x="716" y="780"/>
                  </a:lnTo>
                  <a:lnTo>
                    <a:pt x="911" y="780"/>
                  </a:lnTo>
                  <a:lnTo>
                    <a:pt x="1171" y="0"/>
                  </a:lnTo>
                  <a:lnTo>
                    <a:pt x="976" y="0"/>
                  </a:lnTo>
                  <a:lnTo>
                    <a:pt x="846" y="650"/>
                  </a:lnTo>
                  <a:lnTo>
                    <a:pt x="651" y="0"/>
                  </a:lnTo>
                  <a:lnTo>
                    <a:pt x="521" y="0"/>
                  </a:lnTo>
                  <a:lnTo>
                    <a:pt x="326" y="650"/>
                  </a:lnTo>
                  <a:lnTo>
                    <a:pt x="19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2168300" y="2525100"/>
              <a:ext cx="29300" cy="19525"/>
            </a:xfrm>
            <a:custGeom>
              <a:avLst/>
              <a:gdLst/>
              <a:ahLst/>
              <a:cxnLst/>
              <a:rect l="l" t="t" r="r" b="b"/>
              <a:pathLst>
                <a:path w="1172" h="781" extrusionOk="0">
                  <a:moveTo>
                    <a:pt x="1" y="0"/>
                  </a:moveTo>
                  <a:lnTo>
                    <a:pt x="261" y="780"/>
                  </a:lnTo>
                  <a:lnTo>
                    <a:pt x="456" y="780"/>
                  </a:lnTo>
                  <a:lnTo>
                    <a:pt x="586" y="195"/>
                  </a:lnTo>
                  <a:lnTo>
                    <a:pt x="781" y="780"/>
                  </a:lnTo>
                  <a:lnTo>
                    <a:pt x="911" y="780"/>
                  </a:lnTo>
                  <a:lnTo>
                    <a:pt x="1171" y="0"/>
                  </a:lnTo>
                  <a:lnTo>
                    <a:pt x="1041" y="0"/>
                  </a:lnTo>
                  <a:lnTo>
                    <a:pt x="846" y="650"/>
                  </a:lnTo>
                  <a:lnTo>
                    <a:pt x="651" y="0"/>
                  </a:lnTo>
                  <a:lnTo>
                    <a:pt x="521" y="0"/>
                  </a:lnTo>
                  <a:lnTo>
                    <a:pt x="326" y="650"/>
                  </a:lnTo>
                  <a:lnTo>
                    <a:pt x="19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0"/>
            <p:cNvSpPr/>
            <p:nvPr/>
          </p:nvSpPr>
          <p:spPr>
            <a:xfrm>
              <a:off x="2199200" y="2541350"/>
              <a:ext cx="3275" cy="3275"/>
            </a:xfrm>
            <a:custGeom>
              <a:avLst/>
              <a:gdLst/>
              <a:ahLst/>
              <a:cxnLst/>
              <a:rect l="l" t="t" r="r" b="b"/>
              <a:pathLst>
                <a:path w="131" h="131" extrusionOk="0">
                  <a:moveTo>
                    <a:pt x="0" y="0"/>
                  </a:moveTo>
                  <a:lnTo>
                    <a:pt x="0" y="13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0"/>
            <p:cNvSpPr/>
            <p:nvPr/>
          </p:nvSpPr>
          <p:spPr>
            <a:xfrm>
              <a:off x="2207325" y="2525100"/>
              <a:ext cx="27650" cy="19525"/>
            </a:xfrm>
            <a:custGeom>
              <a:avLst/>
              <a:gdLst/>
              <a:ahLst/>
              <a:cxnLst/>
              <a:rect l="l" t="t" r="r" b="b"/>
              <a:pathLst>
                <a:path w="1106" h="781" extrusionOk="0">
                  <a:moveTo>
                    <a:pt x="0" y="0"/>
                  </a:moveTo>
                  <a:lnTo>
                    <a:pt x="260" y="780"/>
                  </a:lnTo>
                  <a:lnTo>
                    <a:pt x="390" y="780"/>
                  </a:lnTo>
                  <a:lnTo>
                    <a:pt x="520" y="195"/>
                  </a:lnTo>
                  <a:lnTo>
                    <a:pt x="585" y="195"/>
                  </a:lnTo>
                  <a:lnTo>
                    <a:pt x="715" y="780"/>
                  </a:lnTo>
                  <a:lnTo>
                    <a:pt x="845" y="780"/>
                  </a:lnTo>
                  <a:lnTo>
                    <a:pt x="1106" y="0"/>
                  </a:lnTo>
                  <a:lnTo>
                    <a:pt x="976" y="0"/>
                  </a:lnTo>
                  <a:lnTo>
                    <a:pt x="780" y="650"/>
                  </a:lnTo>
                  <a:lnTo>
                    <a:pt x="650" y="0"/>
                  </a:lnTo>
                  <a:lnTo>
                    <a:pt x="455" y="0"/>
                  </a:lnTo>
                  <a:lnTo>
                    <a:pt x="325" y="65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2236575" y="2516950"/>
              <a:ext cx="19525" cy="29300"/>
            </a:xfrm>
            <a:custGeom>
              <a:avLst/>
              <a:gdLst/>
              <a:ahLst/>
              <a:cxnLst/>
              <a:rect l="l" t="t" r="r" b="b"/>
              <a:pathLst>
                <a:path w="781" h="1172" extrusionOk="0">
                  <a:moveTo>
                    <a:pt x="391" y="1"/>
                  </a:moveTo>
                  <a:lnTo>
                    <a:pt x="261" y="66"/>
                  </a:lnTo>
                  <a:lnTo>
                    <a:pt x="131" y="131"/>
                  </a:lnTo>
                  <a:lnTo>
                    <a:pt x="66" y="261"/>
                  </a:lnTo>
                  <a:lnTo>
                    <a:pt x="66" y="391"/>
                  </a:lnTo>
                  <a:lnTo>
                    <a:pt x="196" y="391"/>
                  </a:lnTo>
                  <a:lnTo>
                    <a:pt x="196" y="326"/>
                  </a:lnTo>
                  <a:lnTo>
                    <a:pt x="196" y="196"/>
                  </a:lnTo>
                  <a:lnTo>
                    <a:pt x="261" y="196"/>
                  </a:lnTo>
                  <a:lnTo>
                    <a:pt x="391" y="131"/>
                  </a:lnTo>
                  <a:lnTo>
                    <a:pt x="521" y="196"/>
                  </a:lnTo>
                  <a:lnTo>
                    <a:pt x="586" y="326"/>
                  </a:lnTo>
                  <a:lnTo>
                    <a:pt x="586" y="391"/>
                  </a:lnTo>
                  <a:lnTo>
                    <a:pt x="521" y="456"/>
                  </a:lnTo>
                  <a:lnTo>
                    <a:pt x="456" y="521"/>
                  </a:lnTo>
                  <a:lnTo>
                    <a:pt x="326" y="521"/>
                  </a:lnTo>
                  <a:lnTo>
                    <a:pt x="326" y="586"/>
                  </a:lnTo>
                  <a:lnTo>
                    <a:pt x="391" y="586"/>
                  </a:lnTo>
                  <a:lnTo>
                    <a:pt x="456" y="651"/>
                  </a:lnTo>
                  <a:lnTo>
                    <a:pt x="586" y="651"/>
                  </a:lnTo>
                  <a:lnTo>
                    <a:pt x="586" y="716"/>
                  </a:lnTo>
                  <a:lnTo>
                    <a:pt x="651" y="846"/>
                  </a:lnTo>
                  <a:lnTo>
                    <a:pt x="586" y="911"/>
                  </a:lnTo>
                  <a:lnTo>
                    <a:pt x="521" y="976"/>
                  </a:lnTo>
                  <a:lnTo>
                    <a:pt x="456" y="1041"/>
                  </a:lnTo>
                  <a:lnTo>
                    <a:pt x="261" y="1041"/>
                  </a:lnTo>
                  <a:lnTo>
                    <a:pt x="196" y="976"/>
                  </a:lnTo>
                  <a:lnTo>
                    <a:pt x="131" y="781"/>
                  </a:lnTo>
                  <a:lnTo>
                    <a:pt x="1" y="781"/>
                  </a:lnTo>
                  <a:lnTo>
                    <a:pt x="66" y="976"/>
                  </a:lnTo>
                  <a:lnTo>
                    <a:pt x="131" y="1041"/>
                  </a:lnTo>
                  <a:lnTo>
                    <a:pt x="261" y="1106"/>
                  </a:lnTo>
                  <a:lnTo>
                    <a:pt x="391" y="1171"/>
                  </a:lnTo>
                  <a:lnTo>
                    <a:pt x="521" y="1106"/>
                  </a:lnTo>
                  <a:lnTo>
                    <a:pt x="651" y="1041"/>
                  </a:lnTo>
                  <a:lnTo>
                    <a:pt x="716" y="976"/>
                  </a:lnTo>
                  <a:lnTo>
                    <a:pt x="781" y="846"/>
                  </a:lnTo>
                  <a:lnTo>
                    <a:pt x="716" y="651"/>
                  </a:lnTo>
                  <a:lnTo>
                    <a:pt x="586" y="521"/>
                  </a:lnTo>
                  <a:lnTo>
                    <a:pt x="651" y="456"/>
                  </a:lnTo>
                  <a:lnTo>
                    <a:pt x="716" y="326"/>
                  </a:lnTo>
                  <a:lnTo>
                    <a:pt x="716" y="196"/>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p:nvPr/>
          </p:nvSpPr>
          <p:spPr>
            <a:xfrm>
              <a:off x="2260950" y="2541350"/>
              <a:ext cx="3275" cy="3275"/>
            </a:xfrm>
            <a:custGeom>
              <a:avLst/>
              <a:gdLst/>
              <a:ahLst/>
              <a:cxnLst/>
              <a:rect l="l" t="t" r="r" b="b"/>
              <a:pathLst>
                <a:path w="131" h="131" extrusionOk="0">
                  <a:moveTo>
                    <a:pt x="1" y="0"/>
                  </a:moveTo>
                  <a:lnTo>
                    <a:pt x="1" y="13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0"/>
            <p:cNvSpPr/>
            <p:nvPr/>
          </p:nvSpPr>
          <p:spPr>
            <a:xfrm>
              <a:off x="2269075" y="2525100"/>
              <a:ext cx="19550" cy="21150"/>
            </a:xfrm>
            <a:custGeom>
              <a:avLst/>
              <a:gdLst/>
              <a:ahLst/>
              <a:cxnLst/>
              <a:rect l="l" t="t" r="r" b="b"/>
              <a:pathLst>
                <a:path w="782" h="846" extrusionOk="0">
                  <a:moveTo>
                    <a:pt x="521" y="130"/>
                  </a:moveTo>
                  <a:lnTo>
                    <a:pt x="586" y="195"/>
                  </a:lnTo>
                  <a:lnTo>
                    <a:pt x="651" y="260"/>
                  </a:lnTo>
                  <a:lnTo>
                    <a:pt x="651" y="390"/>
                  </a:lnTo>
                  <a:lnTo>
                    <a:pt x="651" y="520"/>
                  </a:lnTo>
                  <a:lnTo>
                    <a:pt x="586" y="650"/>
                  </a:lnTo>
                  <a:lnTo>
                    <a:pt x="521" y="715"/>
                  </a:lnTo>
                  <a:lnTo>
                    <a:pt x="326" y="715"/>
                  </a:lnTo>
                  <a:lnTo>
                    <a:pt x="261" y="650"/>
                  </a:lnTo>
                  <a:lnTo>
                    <a:pt x="196" y="520"/>
                  </a:lnTo>
                  <a:lnTo>
                    <a:pt x="131" y="390"/>
                  </a:lnTo>
                  <a:lnTo>
                    <a:pt x="196" y="260"/>
                  </a:lnTo>
                  <a:lnTo>
                    <a:pt x="261" y="195"/>
                  </a:lnTo>
                  <a:lnTo>
                    <a:pt x="326" y="130"/>
                  </a:lnTo>
                  <a:close/>
                  <a:moveTo>
                    <a:pt x="261" y="0"/>
                  </a:moveTo>
                  <a:lnTo>
                    <a:pt x="131" y="130"/>
                  </a:lnTo>
                  <a:lnTo>
                    <a:pt x="66" y="260"/>
                  </a:lnTo>
                  <a:lnTo>
                    <a:pt x="1" y="390"/>
                  </a:lnTo>
                  <a:lnTo>
                    <a:pt x="66" y="585"/>
                  </a:lnTo>
                  <a:lnTo>
                    <a:pt x="131" y="715"/>
                  </a:lnTo>
                  <a:lnTo>
                    <a:pt x="261" y="780"/>
                  </a:lnTo>
                  <a:lnTo>
                    <a:pt x="391" y="845"/>
                  </a:lnTo>
                  <a:lnTo>
                    <a:pt x="586" y="780"/>
                  </a:lnTo>
                  <a:lnTo>
                    <a:pt x="716" y="715"/>
                  </a:lnTo>
                  <a:lnTo>
                    <a:pt x="781" y="585"/>
                  </a:lnTo>
                  <a:lnTo>
                    <a:pt x="781" y="390"/>
                  </a:lnTo>
                  <a:lnTo>
                    <a:pt x="781" y="260"/>
                  </a:lnTo>
                  <a:lnTo>
                    <a:pt x="716" y="130"/>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0"/>
            <p:cNvSpPr/>
            <p:nvPr/>
          </p:nvSpPr>
          <p:spPr>
            <a:xfrm>
              <a:off x="2293475" y="2525100"/>
              <a:ext cx="9775" cy="19525"/>
            </a:xfrm>
            <a:custGeom>
              <a:avLst/>
              <a:gdLst/>
              <a:ahLst/>
              <a:cxnLst/>
              <a:rect l="l" t="t" r="r" b="b"/>
              <a:pathLst>
                <a:path w="391" h="781" extrusionOk="0">
                  <a:moveTo>
                    <a:pt x="0" y="0"/>
                  </a:moveTo>
                  <a:lnTo>
                    <a:pt x="0" y="780"/>
                  </a:lnTo>
                  <a:lnTo>
                    <a:pt x="130" y="780"/>
                  </a:lnTo>
                  <a:lnTo>
                    <a:pt x="130" y="455"/>
                  </a:lnTo>
                  <a:lnTo>
                    <a:pt x="130" y="325"/>
                  </a:lnTo>
                  <a:lnTo>
                    <a:pt x="195" y="195"/>
                  </a:lnTo>
                  <a:lnTo>
                    <a:pt x="260" y="130"/>
                  </a:lnTo>
                  <a:lnTo>
                    <a:pt x="390" y="130"/>
                  </a:lnTo>
                  <a:lnTo>
                    <a:pt x="390" y="0"/>
                  </a:lnTo>
                  <a:lnTo>
                    <a:pt x="195" y="0"/>
                  </a:lnTo>
                  <a:lnTo>
                    <a:pt x="130" y="195"/>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2303225" y="2525100"/>
              <a:ext cx="19525" cy="27650"/>
            </a:xfrm>
            <a:custGeom>
              <a:avLst/>
              <a:gdLst/>
              <a:ahLst/>
              <a:cxnLst/>
              <a:rect l="l" t="t" r="r" b="b"/>
              <a:pathLst>
                <a:path w="781" h="1106" extrusionOk="0">
                  <a:moveTo>
                    <a:pt x="520" y="130"/>
                  </a:moveTo>
                  <a:lnTo>
                    <a:pt x="585" y="195"/>
                  </a:lnTo>
                  <a:lnTo>
                    <a:pt x="585" y="260"/>
                  </a:lnTo>
                  <a:lnTo>
                    <a:pt x="650" y="390"/>
                  </a:lnTo>
                  <a:lnTo>
                    <a:pt x="585" y="520"/>
                  </a:lnTo>
                  <a:lnTo>
                    <a:pt x="585" y="585"/>
                  </a:lnTo>
                  <a:lnTo>
                    <a:pt x="520" y="650"/>
                  </a:lnTo>
                  <a:lnTo>
                    <a:pt x="390" y="715"/>
                  </a:lnTo>
                  <a:lnTo>
                    <a:pt x="260" y="650"/>
                  </a:lnTo>
                  <a:lnTo>
                    <a:pt x="195" y="585"/>
                  </a:lnTo>
                  <a:lnTo>
                    <a:pt x="195" y="520"/>
                  </a:lnTo>
                  <a:lnTo>
                    <a:pt x="195" y="390"/>
                  </a:lnTo>
                  <a:lnTo>
                    <a:pt x="195" y="260"/>
                  </a:lnTo>
                  <a:lnTo>
                    <a:pt x="195" y="195"/>
                  </a:lnTo>
                  <a:lnTo>
                    <a:pt x="260" y="130"/>
                  </a:lnTo>
                  <a:close/>
                  <a:moveTo>
                    <a:pt x="195" y="0"/>
                  </a:moveTo>
                  <a:lnTo>
                    <a:pt x="130" y="130"/>
                  </a:lnTo>
                  <a:lnTo>
                    <a:pt x="65" y="260"/>
                  </a:lnTo>
                  <a:lnTo>
                    <a:pt x="0" y="390"/>
                  </a:lnTo>
                  <a:lnTo>
                    <a:pt x="65" y="585"/>
                  </a:lnTo>
                  <a:lnTo>
                    <a:pt x="130" y="715"/>
                  </a:lnTo>
                  <a:lnTo>
                    <a:pt x="195" y="780"/>
                  </a:lnTo>
                  <a:lnTo>
                    <a:pt x="390" y="845"/>
                  </a:lnTo>
                  <a:lnTo>
                    <a:pt x="520" y="780"/>
                  </a:lnTo>
                  <a:lnTo>
                    <a:pt x="650" y="650"/>
                  </a:lnTo>
                  <a:lnTo>
                    <a:pt x="650" y="715"/>
                  </a:lnTo>
                  <a:lnTo>
                    <a:pt x="650" y="845"/>
                  </a:lnTo>
                  <a:lnTo>
                    <a:pt x="585" y="910"/>
                  </a:lnTo>
                  <a:lnTo>
                    <a:pt x="520" y="975"/>
                  </a:lnTo>
                  <a:lnTo>
                    <a:pt x="390" y="1040"/>
                  </a:lnTo>
                  <a:lnTo>
                    <a:pt x="325" y="1040"/>
                  </a:lnTo>
                  <a:lnTo>
                    <a:pt x="260" y="975"/>
                  </a:lnTo>
                  <a:lnTo>
                    <a:pt x="195" y="975"/>
                  </a:lnTo>
                  <a:lnTo>
                    <a:pt x="195" y="910"/>
                  </a:lnTo>
                  <a:lnTo>
                    <a:pt x="65" y="910"/>
                  </a:lnTo>
                  <a:lnTo>
                    <a:pt x="65" y="975"/>
                  </a:lnTo>
                  <a:lnTo>
                    <a:pt x="195" y="1105"/>
                  </a:lnTo>
                  <a:lnTo>
                    <a:pt x="585" y="1105"/>
                  </a:lnTo>
                  <a:lnTo>
                    <a:pt x="650" y="1040"/>
                  </a:lnTo>
                  <a:lnTo>
                    <a:pt x="715" y="910"/>
                  </a:lnTo>
                  <a:lnTo>
                    <a:pt x="780" y="715"/>
                  </a:lnTo>
                  <a:lnTo>
                    <a:pt x="780" y="0"/>
                  </a:lnTo>
                  <a:lnTo>
                    <a:pt x="650" y="0"/>
                  </a:lnTo>
                  <a:lnTo>
                    <a:pt x="650" y="130"/>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p:nvPr/>
          </p:nvSpPr>
          <p:spPr>
            <a:xfrm>
              <a:off x="2324350" y="2516950"/>
              <a:ext cx="14650" cy="29300"/>
            </a:xfrm>
            <a:custGeom>
              <a:avLst/>
              <a:gdLst/>
              <a:ahLst/>
              <a:cxnLst/>
              <a:rect l="l" t="t" r="r" b="b"/>
              <a:pathLst>
                <a:path w="586" h="1172" extrusionOk="0">
                  <a:moveTo>
                    <a:pt x="456" y="1"/>
                  </a:moveTo>
                  <a:lnTo>
                    <a:pt x="0" y="1171"/>
                  </a:lnTo>
                  <a:lnTo>
                    <a:pt x="131"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0"/>
            <p:cNvSpPr/>
            <p:nvPr/>
          </p:nvSpPr>
          <p:spPr>
            <a:xfrm>
              <a:off x="2340600" y="2516950"/>
              <a:ext cx="11400" cy="27675"/>
            </a:xfrm>
            <a:custGeom>
              <a:avLst/>
              <a:gdLst/>
              <a:ahLst/>
              <a:cxnLst/>
              <a:rect l="l" t="t" r="r" b="b"/>
              <a:pathLst>
                <a:path w="456" h="1107" extrusionOk="0">
                  <a:moveTo>
                    <a:pt x="326" y="1"/>
                  </a:moveTo>
                  <a:lnTo>
                    <a:pt x="326" y="131"/>
                  </a:lnTo>
                  <a:lnTo>
                    <a:pt x="196" y="196"/>
                  </a:lnTo>
                  <a:lnTo>
                    <a:pt x="131" y="261"/>
                  </a:lnTo>
                  <a:lnTo>
                    <a:pt x="1" y="261"/>
                  </a:lnTo>
                  <a:lnTo>
                    <a:pt x="1" y="326"/>
                  </a:lnTo>
                  <a:lnTo>
                    <a:pt x="326" y="326"/>
                  </a:lnTo>
                  <a:lnTo>
                    <a:pt x="326" y="1106"/>
                  </a:lnTo>
                  <a:lnTo>
                    <a:pt x="456" y="110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0"/>
            <p:cNvSpPr/>
            <p:nvPr/>
          </p:nvSpPr>
          <p:spPr>
            <a:xfrm>
              <a:off x="2360100" y="2516950"/>
              <a:ext cx="19550" cy="29300"/>
            </a:xfrm>
            <a:custGeom>
              <a:avLst/>
              <a:gdLst/>
              <a:ahLst/>
              <a:cxnLst/>
              <a:rect l="l" t="t" r="r" b="b"/>
              <a:pathLst>
                <a:path w="782" h="1172" extrusionOk="0">
                  <a:moveTo>
                    <a:pt x="391" y="131"/>
                  </a:moveTo>
                  <a:lnTo>
                    <a:pt x="456" y="196"/>
                  </a:lnTo>
                  <a:lnTo>
                    <a:pt x="521" y="196"/>
                  </a:lnTo>
                  <a:lnTo>
                    <a:pt x="586" y="326"/>
                  </a:lnTo>
                  <a:lnTo>
                    <a:pt x="586" y="391"/>
                  </a:lnTo>
                  <a:lnTo>
                    <a:pt x="586" y="521"/>
                  </a:lnTo>
                  <a:lnTo>
                    <a:pt x="521" y="586"/>
                  </a:lnTo>
                  <a:lnTo>
                    <a:pt x="456" y="651"/>
                  </a:lnTo>
                  <a:lnTo>
                    <a:pt x="261" y="651"/>
                  </a:lnTo>
                  <a:lnTo>
                    <a:pt x="196" y="586"/>
                  </a:lnTo>
                  <a:lnTo>
                    <a:pt x="196" y="521"/>
                  </a:lnTo>
                  <a:lnTo>
                    <a:pt x="131" y="391"/>
                  </a:lnTo>
                  <a:lnTo>
                    <a:pt x="196" y="326"/>
                  </a:lnTo>
                  <a:lnTo>
                    <a:pt x="196" y="196"/>
                  </a:lnTo>
                  <a:lnTo>
                    <a:pt x="261" y="196"/>
                  </a:lnTo>
                  <a:lnTo>
                    <a:pt x="391" y="131"/>
                  </a:lnTo>
                  <a:close/>
                  <a:moveTo>
                    <a:pt x="391" y="1"/>
                  </a:moveTo>
                  <a:lnTo>
                    <a:pt x="261" y="66"/>
                  </a:lnTo>
                  <a:lnTo>
                    <a:pt x="131" y="131"/>
                  </a:lnTo>
                  <a:lnTo>
                    <a:pt x="66" y="261"/>
                  </a:lnTo>
                  <a:lnTo>
                    <a:pt x="1" y="391"/>
                  </a:lnTo>
                  <a:lnTo>
                    <a:pt x="66" y="521"/>
                  </a:lnTo>
                  <a:lnTo>
                    <a:pt x="131" y="651"/>
                  </a:lnTo>
                  <a:lnTo>
                    <a:pt x="196" y="716"/>
                  </a:lnTo>
                  <a:lnTo>
                    <a:pt x="391" y="781"/>
                  </a:lnTo>
                  <a:lnTo>
                    <a:pt x="521" y="716"/>
                  </a:lnTo>
                  <a:lnTo>
                    <a:pt x="651" y="586"/>
                  </a:lnTo>
                  <a:lnTo>
                    <a:pt x="586" y="911"/>
                  </a:lnTo>
                  <a:lnTo>
                    <a:pt x="456" y="1041"/>
                  </a:lnTo>
                  <a:lnTo>
                    <a:pt x="391" y="1041"/>
                  </a:lnTo>
                  <a:lnTo>
                    <a:pt x="261" y="976"/>
                  </a:lnTo>
                  <a:lnTo>
                    <a:pt x="196" y="846"/>
                  </a:lnTo>
                  <a:lnTo>
                    <a:pt x="66" y="846"/>
                  </a:lnTo>
                  <a:lnTo>
                    <a:pt x="66" y="976"/>
                  </a:lnTo>
                  <a:lnTo>
                    <a:pt x="131" y="1106"/>
                  </a:lnTo>
                  <a:lnTo>
                    <a:pt x="261" y="1106"/>
                  </a:lnTo>
                  <a:lnTo>
                    <a:pt x="391" y="1171"/>
                  </a:lnTo>
                  <a:lnTo>
                    <a:pt x="521" y="1106"/>
                  </a:lnTo>
                  <a:lnTo>
                    <a:pt x="651" y="976"/>
                  </a:lnTo>
                  <a:lnTo>
                    <a:pt x="716" y="781"/>
                  </a:lnTo>
                  <a:lnTo>
                    <a:pt x="781" y="586"/>
                  </a:lnTo>
                  <a:lnTo>
                    <a:pt x="716" y="326"/>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0"/>
            <p:cNvSpPr/>
            <p:nvPr/>
          </p:nvSpPr>
          <p:spPr>
            <a:xfrm>
              <a:off x="2382875" y="2516950"/>
              <a:ext cx="17900" cy="29300"/>
            </a:xfrm>
            <a:custGeom>
              <a:avLst/>
              <a:gdLst/>
              <a:ahLst/>
              <a:cxnLst/>
              <a:rect l="l" t="t" r="r" b="b"/>
              <a:pathLst>
                <a:path w="716" h="1172" extrusionOk="0">
                  <a:moveTo>
                    <a:pt x="325" y="131"/>
                  </a:moveTo>
                  <a:lnTo>
                    <a:pt x="455" y="196"/>
                  </a:lnTo>
                  <a:lnTo>
                    <a:pt x="520" y="196"/>
                  </a:lnTo>
                  <a:lnTo>
                    <a:pt x="520" y="326"/>
                  </a:lnTo>
                  <a:lnTo>
                    <a:pt x="585" y="391"/>
                  </a:lnTo>
                  <a:lnTo>
                    <a:pt x="520" y="521"/>
                  </a:lnTo>
                  <a:lnTo>
                    <a:pt x="520" y="586"/>
                  </a:lnTo>
                  <a:lnTo>
                    <a:pt x="455" y="651"/>
                  </a:lnTo>
                  <a:lnTo>
                    <a:pt x="260" y="651"/>
                  </a:lnTo>
                  <a:lnTo>
                    <a:pt x="195" y="586"/>
                  </a:lnTo>
                  <a:lnTo>
                    <a:pt x="130" y="521"/>
                  </a:lnTo>
                  <a:lnTo>
                    <a:pt x="130" y="391"/>
                  </a:lnTo>
                  <a:lnTo>
                    <a:pt x="130" y="326"/>
                  </a:lnTo>
                  <a:lnTo>
                    <a:pt x="130" y="196"/>
                  </a:lnTo>
                  <a:lnTo>
                    <a:pt x="260" y="196"/>
                  </a:lnTo>
                  <a:lnTo>
                    <a:pt x="325" y="131"/>
                  </a:lnTo>
                  <a:close/>
                  <a:moveTo>
                    <a:pt x="325" y="1"/>
                  </a:moveTo>
                  <a:lnTo>
                    <a:pt x="195" y="66"/>
                  </a:lnTo>
                  <a:lnTo>
                    <a:pt x="65" y="131"/>
                  </a:lnTo>
                  <a:lnTo>
                    <a:pt x="0" y="261"/>
                  </a:lnTo>
                  <a:lnTo>
                    <a:pt x="0" y="391"/>
                  </a:lnTo>
                  <a:lnTo>
                    <a:pt x="0" y="521"/>
                  </a:lnTo>
                  <a:lnTo>
                    <a:pt x="65" y="651"/>
                  </a:lnTo>
                  <a:lnTo>
                    <a:pt x="195" y="716"/>
                  </a:lnTo>
                  <a:lnTo>
                    <a:pt x="325" y="781"/>
                  </a:lnTo>
                  <a:lnTo>
                    <a:pt x="455" y="716"/>
                  </a:lnTo>
                  <a:lnTo>
                    <a:pt x="585" y="586"/>
                  </a:lnTo>
                  <a:lnTo>
                    <a:pt x="520" y="911"/>
                  </a:lnTo>
                  <a:lnTo>
                    <a:pt x="455" y="1041"/>
                  </a:lnTo>
                  <a:lnTo>
                    <a:pt x="325" y="1041"/>
                  </a:lnTo>
                  <a:lnTo>
                    <a:pt x="195" y="976"/>
                  </a:lnTo>
                  <a:lnTo>
                    <a:pt x="130" y="846"/>
                  </a:lnTo>
                  <a:lnTo>
                    <a:pt x="0" y="846"/>
                  </a:lnTo>
                  <a:lnTo>
                    <a:pt x="0" y="976"/>
                  </a:lnTo>
                  <a:lnTo>
                    <a:pt x="130" y="1106"/>
                  </a:lnTo>
                  <a:lnTo>
                    <a:pt x="195" y="1106"/>
                  </a:lnTo>
                  <a:lnTo>
                    <a:pt x="325" y="1171"/>
                  </a:lnTo>
                  <a:lnTo>
                    <a:pt x="520" y="1106"/>
                  </a:lnTo>
                  <a:lnTo>
                    <a:pt x="650" y="976"/>
                  </a:lnTo>
                  <a:lnTo>
                    <a:pt x="715" y="781"/>
                  </a:lnTo>
                  <a:lnTo>
                    <a:pt x="715" y="586"/>
                  </a:lnTo>
                  <a:lnTo>
                    <a:pt x="650" y="326"/>
                  </a:lnTo>
                  <a:lnTo>
                    <a:pt x="585" y="131"/>
                  </a:lnTo>
                  <a:lnTo>
                    <a:pt x="455" y="6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0"/>
            <p:cNvSpPr/>
            <p:nvPr/>
          </p:nvSpPr>
          <p:spPr>
            <a:xfrm>
              <a:off x="2404000" y="2516950"/>
              <a:ext cx="17900" cy="29300"/>
            </a:xfrm>
            <a:custGeom>
              <a:avLst/>
              <a:gdLst/>
              <a:ahLst/>
              <a:cxnLst/>
              <a:rect l="l" t="t" r="r" b="b"/>
              <a:pathLst>
                <a:path w="716" h="1172" extrusionOk="0">
                  <a:moveTo>
                    <a:pt x="325" y="131"/>
                  </a:moveTo>
                  <a:lnTo>
                    <a:pt x="455" y="196"/>
                  </a:lnTo>
                  <a:lnTo>
                    <a:pt x="520" y="196"/>
                  </a:lnTo>
                  <a:lnTo>
                    <a:pt x="585" y="326"/>
                  </a:lnTo>
                  <a:lnTo>
                    <a:pt x="585" y="391"/>
                  </a:lnTo>
                  <a:lnTo>
                    <a:pt x="585" y="521"/>
                  </a:lnTo>
                  <a:lnTo>
                    <a:pt x="520" y="586"/>
                  </a:lnTo>
                  <a:lnTo>
                    <a:pt x="455" y="651"/>
                  </a:lnTo>
                  <a:lnTo>
                    <a:pt x="260" y="651"/>
                  </a:lnTo>
                  <a:lnTo>
                    <a:pt x="195" y="586"/>
                  </a:lnTo>
                  <a:lnTo>
                    <a:pt x="130" y="521"/>
                  </a:lnTo>
                  <a:lnTo>
                    <a:pt x="130" y="391"/>
                  </a:lnTo>
                  <a:lnTo>
                    <a:pt x="130" y="326"/>
                  </a:lnTo>
                  <a:lnTo>
                    <a:pt x="195" y="196"/>
                  </a:lnTo>
                  <a:lnTo>
                    <a:pt x="260" y="196"/>
                  </a:lnTo>
                  <a:lnTo>
                    <a:pt x="325" y="131"/>
                  </a:lnTo>
                  <a:close/>
                  <a:moveTo>
                    <a:pt x="325" y="1"/>
                  </a:moveTo>
                  <a:lnTo>
                    <a:pt x="195" y="66"/>
                  </a:lnTo>
                  <a:lnTo>
                    <a:pt x="65" y="131"/>
                  </a:lnTo>
                  <a:lnTo>
                    <a:pt x="0" y="261"/>
                  </a:lnTo>
                  <a:lnTo>
                    <a:pt x="0" y="391"/>
                  </a:lnTo>
                  <a:lnTo>
                    <a:pt x="0" y="521"/>
                  </a:lnTo>
                  <a:lnTo>
                    <a:pt x="65" y="651"/>
                  </a:lnTo>
                  <a:lnTo>
                    <a:pt x="195" y="716"/>
                  </a:lnTo>
                  <a:lnTo>
                    <a:pt x="325" y="781"/>
                  </a:lnTo>
                  <a:lnTo>
                    <a:pt x="520" y="716"/>
                  </a:lnTo>
                  <a:lnTo>
                    <a:pt x="585" y="586"/>
                  </a:lnTo>
                  <a:lnTo>
                    <a:pt x="520" y="911"/>
                  </a:lnTo>
                  <a:lnTo>
                    <a:pt x="455" y="1041"/>
                  </a:lnTo>
                  <a:lnTo>
                    <a:pt x="325" y="1041"/>
                  </a:lnTo>
                  <a:lnTo>
                    <a:pt x="195" y="976"/>
                  </a:lnTo>
                  <a:lnTo>
                    <a:pt x="130" y="846"/>
                  </a:lnTo>
                  <a:lnTo>
                    <a:pt x="0" y="846"/>
                  </a:lnTo>
                  <a:lnTo>
                    <a:pt x="65" y="976"/>
                  </a:lnTo>
                  <a:lnTo>
                    <a:pt x="130" y="1106"/>
                  </a:lnTo>
                  <a:lnTo>
                    <a:pt x="195" y="1106"/>
                  </a:lnTo>
                  <a:lnTo>
                    <a:pt x="325" y="1171"/>
                  </a:lnTo>
                  <a:lnTo>
                    <a:pt x="520" y="1106"/>
                  </a:lnTo>
                  <a:lnTo>
                    <a:pt x="650" y="976"/>
                  </a:lnTo>
                  <a:lnTo>
                    <a:pt x="716" y="781"/>
                  </a:lnTo>
                  <a:lnTo>
                    <a:pt x="716" y="586"/>
                  </a:lnTo>
                  <a:lnTo>
                    <a:pt x="716" y="326"/>
                  </a:lnTo>
                  <a:lnTo>
                    <a:pt x="650" y="131"/>
                  </a:lnTo>
                  <a:lnTo>
                    <a:pt x="520" y="6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0"/>
            <p:cNvSpPr/>
            <p:nvPr/>
          </p:nvSpPr>
          <p:spPr>
            <a:xfrm>
              <a:off x="2423500" y="2516950"/>
              <a:ext cx="14650" cy="29300"/>
            </a:xfrm>
            <a:custGeom>
              <a:avLst/>
              <a:gdLst/>
              <a:ahLst/>
              <a:cxnLst/>
              <a:rect l="l" t="t" r="r" b="b"/>
              <a:pathLst>
                <a:path w="586" h="1172" extrusionOk="0">
                  <a:moveTo>
                    <a:pt x="456" y="1"/>
                  </a:moveTo>
                  <a:lnTo>
                    <a:pt x="1" y="1171"/>
                  </a:lnTo>
                  <a:lnTo>
                    <a:pt x="131"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0"/>
            <p:cNvSpPr/>
            <p:nvPr/>
          </p:nvSpPr>
          <p:spPr>
            <a:xfrm>
              <a:off x="2438125" y="2525100"/>
              <a:ext cx="17900" cy="19525"/>
            </a:xfrm>
            <a:custGeom>
              <a:avLst/>
              <a:gdLst/>
              <a:ahLst/>
              <a:cxnLst/>
              <a:rect l="l" t="t" r="r" b="b"/>
              <a:pathLst>
                <a:path w="716" h="781" extrusionOk="0">
                  <a:moveTo>
                    <a:pt x="1" y="0"/>
                  </a:moveTo>
                  <a:lnTo>
                    <a:pt x="261" y="390"/>
                  </a:lnTo>
                  <a:lnTo>
                    <a:pt x="1" y="780"/>
                  </a:lnTo>
                  <a:lnTo>
                    <a:pt x="131" y="780"/>
                  </a:lnTo>
                  <a:lnTo>
                    <a:pt x="326" y="455"/>
                  </a:lnTo>
                  <a:lnTo>
                    <a:pt x="586" y="780"/>
                  </a:lnTo>
                  <a:lnTo>
                    <a:pt x="716" y="780"/>
                  </a:lnTo>
                  <a:lnTo>
                    <a:pt x="456" y="390"/>
                  </a:lnTo>
                  <a:lnTo>
                    <a:pt x="716" y="0"/>
                  </a:lnTo>
                  <a:lnTo>
                    <a:pt x="586" y="0"/>
                  </a:lnTo>
                  <a:lnTo>
                    <a:pt x="326" y="26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0"/>
            <p:cNvSpPr/>
            <p:nvPr/>
          </p:nvSpPr>
          <p:spPr>
            <a:xfrm>
              <a:off x="2459250" y="2516950"/>
              <a:ext cx="16300" cy="27675"/>
            </a:xfrm>
            <a:custGeom>
              <a:avLst/>
              <a:gdLst/>
              <a:ahLst/>
              <a:cxnLst/>
              <a:rect l="l" t="t" r="r" b="b"/>
              <a:pathLst>
                <a:path w="652" h="1107" extrusionOk="0">
                  <a:moveTo>
                    <a:pt x="1" y="1"/>
                  </a:moveTo>
                  <a:lnTo>
                    <a:pt x="1" y="1106"/>
                  </a:lnTo>
                  <a:lnTo>
                    <a:pt x="131" y="1106"/>
                  </a:lnTo>
                  <a:lnTo>
                    <a:pt x="131" y="651"/>
                  </a:lnTo>
                  <a:lnTo>
                    <a:pt x="131" y="586"/>
                  </a:lnTo>
                  <a:lnTo>
                    <a:pt x="196" y="521"/>
                  </a:lnTo>
                  <a:lnTo>
                    <a:pt x="261" y="456"/>
                  </a:lnTo>
                  <a:lnTo>
                    <a:pt x="521" y="456"/>
                  </a:lnTo>
                  <a:lnTo>
                    <a:pt x="521" y="586"/>
                  </a:lnTo>
                  <a:lnTo>
                    <a:pt x="521" y="1106"/>
                  </a:lnTo>
                  <a:lnTo>
                    <a:pt x="651" y="1106"/>
                  </a:lnTo>
                  <a:lnTo>
                    <a:pt x="651" y="586"/>
                  </a:lnTo>
                  <a:lnTo>
                    <a:pt x="651" y="456"/>
                  </a:lnTo>
                  <a:lnTo>
                    <a:pt x="651" y="391"/>
                  </a:lnTo>
                  <a:lnTo>
                    <a:pt x="521" y="326"/>
                  </a:lnTo>
                  <a:lnTo>
                    <a:pt x="261" y="326"/>
                  </a:lnTo>
                  <a:lnTo>
                    <a:pt x="196" y="391"/>
                  </a:lnTo>
                  <a:lnTo>
                    <a:pt x="131" y="45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0"/>
            <p:cNvSpPr/>
            <p:nvPr/>
          </p:nvSpPr>
          <p:spPr>
            <a:xfrm>
              <a:off x="2478775" y="2518575"/>
              <a:ext cx="11400" cy="26050"/>
            </a:xfrm>
            <a:custGeom>
              <a:avLst/>
              <a:gdLst/>
              <a:ahLst/>
              <a:cxnLst/>
              <a:rect l="l" t="t" r="r" b="b"/>
              <a:pathLst>
                <a:path w="456" h="1042" extrusionOk="0">
                  <a:moveTo>
                    <a:pt x="130" y="1"/>
                  </a:moveTo>
                  <a:lnTo>
                    <a:pt x="130" y="261"/>
                  </a:lnTo>
                  <a:lnTo>
                    <a:pt x="0" y="261"/>
                  </a:lnTo>
                  <a:lnTo>
                    <a:pt x="0" y="391"/>
                  </a:lnTo>
                  <a:lnTo>
                    <a:pt x="130" y="391"/>
                  </a:lnTo>
                  <a:lnTo>
                    <a:pt x="130" y="911"/>
                  </a:lnTo>
                  <a:lnTo>
                    <a:pt x="130" y="976"/>
                  </a:lnTo>
                  <a:lnTo>
                    <a:pt x="195" y="1041"/>
                  </a:lnTo>
                  <a:lnTo>
                    <a:pt x="455" y="1041"/>
                  </a:lnTo>
                  <a:lnTo>
                    <a:pt x="455" y="976"/>
                  </a:lnTo>
                  <a:lnTo>
                    <a:pt x="325" y="976"/>
                  </a:lnTo>
                  <a:lnTo>
                    <a:pt x="325" y="911"/>
                  </a:lnTo>
                  <a:lnTo>
                    <a:pt x="260" y="911"/>
                  </a:lnTo>
                  <a:lnTo>
                    <a:pt x="260" y="391"/>
                  </a:lnTo>
                  <a:lnTo>
                    <a:pt x="455" y="391"/>
                  </a:lnTo>
                  <a:lnTo>
                    <a:pt x="455" y="261"/>
                  </a:lnTo>
                  <a:lnTo>
                    <a:pt x="260" y="261"/>
                  </a:lnTo>
                  <a:lnTo>
                    <a:pt x="26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0"/>
            <p:cNvSpPr/>
            <p:nvPr/>
          </p:nvSpPr>
          <p:spPr>
            <a:xfrm>
              <a:off x="2493400" y="2525100"/>
              <a:ext cx="27650" cy="19525"/>
            </a:xfrm>
            <a:custGeom>
              <a:avLst/>
              <a:gdLst/>
              <a:ahLst/>
              <a:cxnLst/>
              <a:rect l="l" t="t" r="r" b="b"/>
              <a:pathLst>
                <a:path w="1106" h="781" extrusionOk="0">
                  <a:moveTo>
                    <a:pt x="0" y="0"/>
                  </a:moveTo>
                  <a:lnTo>
                    <a:pt x="0" y="780"/>
                  </a:lnTo>
                  <a:lnTo>
                    <a:pt x="130" y="780"/>
                  </a:lnTo>
                  <a:lnTo>
                    <a:pt x="130" y="325"/>
                  </a:lnTo>
                  <a:lnTo>
                    <a:pt x="130" y="260"/>
                  </a:lnTo>
                  <a:lnTo>
                    <a:pt x="195" y="195"/>
                  </a:lnTo>
                  <a:lnTo>
                    <a:pt x="260" y="130"/>
                  </a:lnTo>
                  <a:lnTo>
                    <a:pt x="455" y="130"/>
                  </a:lnTo>
                  <a:lnTo>
                    <a:pt x="520" y="195"/>
                  </a:lnTo>
                  <a:lnTo>
                    <a:pt x="520" y="260"/>
                  </a:lnTo>
                  <a:lnTo>
                    <a:pt x="520" y="780"/>
                  </a:lnTo>
                  <a:lnTo>
                    <a:pt x="650" y="780"/>
                  </a:lnTo>
                  <a:lnTo>
                    <a:pt x="650" y="325"/>
                  </a:lnTo>
                  <a:lnTo>
                    <a:pt x="715" y="130"/>
                  </a:lnTo>
                  <a:lnTo>
                    <a:pt x="976" y="130"/>
                  </a:lnTo>
                  <a:lnTo>
                    <a:pt x="976" y="195"/>
                  </a:lnTo>
                  <a:lnTo>
                    <a:pt x="976" y="260"/>
                  </a:lnTo>
                  <a:lnTo>
                    <a:pt x="976" y="780"/>
                  </a:lnTo>
                  <a:lnTo>
                    <a:pt x="1106" y="780"/>
                  </a:lnTo>
                  <a:lnTo>
                    <a:pt x="1106" y="195"/>
                  </a:lnTo>
                  <a:lnTo>
                    <a:pt x="1106" y="130"/>
                  </a:lnTo>
                  <a:lnTo>
                    <a:pt x="1041" y="65"/>
                  </a:lnTo>
                  <a:lnTo>
                    <a:pt x="976" y="0"/>
                  </a:lnTo>
                  <a:lnTo>
                    <a:pt x="715" y="0"/>
                  </a:lnTo>
                  <a:lnTo>
                    <a:pt x="585" y="130"/>
                  </a:lnTo>
                  <a:lnTo>
                    <a:pt x="520" y="0"/>
                  </a:lnTo>
                  <a:lnTo>
                    <a:pt x="260"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0"/>
            <p:cNvSpPr/>
            <p:nvPr/>
          </p:nvSpPr>
          <p:spPr>
            <a:xfrm>
              <a:off x="2527525" y="2516950"/>
              <a:ext cx="3275" cy="27675"/>
            </a:xfrm>
            <a:custGeom>
              <a:avLst/>
              <a:gdLst/>
              <a:ahLst/>
              <a:cxnLst/>
              <a:rect l="l" t="t" r="r" b="b"/>
              <a:pathLst>
                <a:path w="131" h="1107" extrusionOk="0">
                  <a:moveTo>
                    <a:pt x="1" y="1"/>
                  </a:moveTo>
                  <a:lnTo>
                    <a:pt x="1" y="1106"/>
                  </a:lnTo>
                  <a:lnTo>
                    <a:pt x="131" y="110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0"/>
            <p:cNvSpPr/>
            <p:nvPr/>
          </p:nvSpPr>
          <p:spPr>
            <a:xfrm>
              <a:off x="2537275" y="2516950"/>
              <a:ext cx="8150" cy="11425"/>
            </a:xfrm>
            <a:custGeom>
              <a:avLst/>
              <a:gdLst/>
              <a:ahLst/>
              <a:cxnLst/>
              <a:rect l="l" t="t" r="r" b="b"/>
              <a:pathLst>
                <a:path w="326" h="457" extrusionOk="0">
                  <a:moveTo>
                    <a:pt x="1" y="1"/>
                  </a:moveTo>
                  <a:lnTo>
                    <a:pt x="1" y="456"/>
                  </a:lnTo>
                  <a:lnTo>
                    <a:pt x="66" y="456"/>
                  </a:lnTo>
                  <a:lnTo>
                    <a:pt x="66" y="1"/>
                  </a:lnTo>
                  <a:close/>
                  <a:moveTo>
                    <a:pt x="196" y="1"/>
                  </a:moveTo>
                  <a:lnTo>
                    <a:pt x="196" y="456"/>
                  </a:lnTo>
                  <a:lnTo>
                    <a:pt x="326" y="456"/>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0"/>
            <p:cNvSpPr/>
            <p:nvPr/>
          </p:nvSpPr>
          <p:spPr>
            <a:xfrm>
              <a:off x="2560025" y="2525100"/>
              <a:ext cx="19550" cy="19525"/>
            </a:xfrm>
            <a:custGeom>
              <a:avLst/>
              <a:gdLst/>
              <a:ahLst/>
              <a:cxnLst/>
              <a:rect l="l" t="t" r="r" b="b"/>
              <a:pathLst>
                <a:path w="782" h="781" extrusionOk="0">
                  <a:moveTo>
                    <a:pt x="66" y="0"/>
                  </a:moveTo>
                  <a:lnTo>
                    <a:pt x="326" y="390"/>
                  </a:lnTo>
                  <a:lnTo>
                    <a:pt x="1" y="780"/>
                  </a:lnTo>
                  <a:lnTo>
                    <a:pt x="196" y="780"/>
                  </a:lnTo>
                  <a:lnTo>
                    <a:pt x="391" y="455"/>
                  </a:lnTo>
                  <a:lnTo>
                    <a:pt x="651" y="780"/>
                  </a:lnTo>
                  <a:lnTo>
                    <a:pt x="781" y="780"/>
                  </a:lnTo>
                  <a:lnTo>
                    <a:pt x="456" y="390"/>
                  </a:lnTo>
                  <a:lnTo>
                    <a:pt x="781" y="0"/>
                  </a:lnTo>
                  <a:lnTo>
                    <a:pt x="586" y="0"/>
                  </a:lnTo>
                  <a:lnTo>
                    <a:pt x="391" y="260"/>
                  </a:lnTo>
                  <a:lnTo>
                    <a:pt x="19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0"/>
            <p:cNvSpPr/>
            <p:nvPr/>
          </p:nvSpPr>
          <p:spPr>
            <a:xfrm>
              <a:off x="2582800" y="2525100"/>
              <a:ext cx="27650" cy="19525"/>
            </a:xfrm>
            <a:custGeom>
              <a:avLst/>
              <a:gdLst/>
              <a:ahLst/>
              <a:cxnLst/>
              <a:rect l="l" t="t" r="r" b="b"/>
              <a:pathLst>
                <a:path w="1106" h="781" extrusionOk="0">
                  <a:moveTo>
                    <a:pt x="0" y="0"/>
                  </a:moveTo>
                  <a:lnTo>
                    <a:pt x="0" y="780"/>
                  </a:lnTo>
                  <a:lnTo>
                    <a:pt x="130" y="780"/>
                  </a:lnTo>
                  <a:lnTo>
                    <a:pt x="130" y="325"/>
                  </a:lnTo>
                  <a:lnTo>
                    <a:pt x="130" y="260"/>
                  </a:lnTo>
                  <a:lnTo>
                    <a:pt x="195" y="195"/>
                  </a:lnTo>
                  <a:lnTo>
                    <a:pt x="260" y="130"/>
                  </a:lnTo>
                  <a:lnTo>
                    <a:pt x="455" y="130"/>
                  </a:lnTo>
                  <a:lnTo>
                    <a:pt x="520" y="195"/>
                  </a:lnTo>
                  <a:lnTo>
                    <a:pt x="520" y="260"/>
                  </a:lnTo>
                  <a:lnTo>
                    <a:pt x="520" y="780"/>
                  </a:lnTo>
                  <a:lnTo>
                    <a:pt x="650" y="780"/>
                  </a:lnTo>
                  <a:lnTo>
                    <a:pt x="650" y="325"/>
                  </a:lnTo>
                  <a:lnTo>
                    <a:pt x="715" y="130"/>
                  </a:lnTo>
                  <a:lnTo>
                    <a:pt x="975" y="130"/>
                  </a:lnTo>
                  <a:lnTo>
                    <a:pt x="975" y="195"/>
                  </a:lnTo>
                  <a:lnTo>
                    <a:pt x="975" y="260"/>
                  </a:lnTo>
                  <a:lnTo>
                    <a:pt x="975" y="780"/>
                  </a:lnTo>
                  <a:lnTo>
                    <a:pt x="1105" y="780"/>
                  </a:lnTo>
                  <a:lnTo>
                    <a:pt x="1105" y="195"/>
                  </a:lnTo>
                  <a:lnTo>
                    <a:pt x="1105" y="130"/>
                  </a:lnTo>
                  <a:lnTo>
                    <a:pt x="1040" y="65"/>
                  </a:lnTo>
                  <a:lnTo>
                    <a:pt x="975" y="0"/>
                  </a:lnTo>
                  <a:lnTo>
                    <a:pt x="715" y="0"/>
                  </a:lnTo>
                  <a:lnTo>
                    <a:pt x="585" y="130"/>
                  </a:lnTo>
                  <a:lnTo>
                    <a:pt x="520" y="0"/>
                  </a:lnTo>
                  <a:lnTo>
                    <a:pt x="260"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0"/>
            <p:cNvSpPr/>
            <p:nvPr/>
          </p:nvSpPr>
          <p:spPr>
            <a:xfrm>
              <a:off x="2615300" y="2516950"/>
              <a:ext cx="4900" cy="27675"/>
            </a:xfrm>
            <a:custGeom>
              <a:avLst/>
              <a:gdLst/>
              <a:ahLst/>
              <a:cxnLst/>
              <a:rect l="l" t="t" r="r" b="b"/>
              <a:pathLst>
                <a:path w="196" h="1107" extrusionOk="0">
                  <a:moveTo>
                    <a:pt x="1" y="1"/>
                  </a:moveTo>
                  <a:lnTo>
                    <a:pt x="1" y="1106"/>
                  </a:lnTo>
                  <a:lnTo>
                    <a:pt x="196" y="1106"/>
                  </a:lnTo>
                  <a:lnTo>
                    <a:pt x="19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0"/>
            <p:cNvSpPr/>
            <p:nvPr/>
          </p:nvSpPr>
          <p:spPr>
            <a:xfrm>
              <a:off x="2625050" y="2525100"/>
              <a:ext cx="4900" cy="19525"/>
            </a:xfrm>
            <a:custGeom>
              <a:avLst/>
              <a:gdLst/>
              <a:ahLst/>
              <a:cxnLst/>
              <a:rect l="l" t="t" r="r" b="b"/>
              <a:pathLst>
                <a:path w="196" h="781" extrusionOk="0">
                  <a:moveTo>
                    <a:pt x="1" y="0"/>
                  </a:moveTo>
                  <a:lnTo>
                    <a:pt x="1" y="195"/>
                  </a:lnTo>
                  <a:lnTo>
                    <a:pt x="196" y="195"/>
                  </a:lnTo>
                  <a:lnTo>
                    <a:pt x="196" y="0"/>
                  </a:lnTo>
                  <a:close/>
                  <a:moveTo>
                    <a:pt x="1" y="650"/>
                  </a:moveTo>
                  <a:lnTo>
                    <a:pt x="1" y="780"/>
                  </a:lnTo>
                  <a:lnTo>
                    <a:pt x="196" y="780"/>
                  </a:lnTo>
                  <a:lnTo>
                    <a:pt x="196" y="65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0"/>
            <p:cNvSpPr/>
            <p:nvPr/>
          </p:nvSpPr>
          <p:spPr>
            <a:xfrm>
              <a:off x="2634800" y="2516950"/>
              <a:ext cx="3275" cy="27675"/>
            </a:xfrm>
            <a:custGeom>
              <a:avLst/>
              <a:gdLst/>
              <a:ahLst/>
              <a:cxnLst/>
              <a:rect l="l" t="t" r="r" b="b"/>
              <a:pathLst>
                <a:path w="131" h="1107" extrusionOk="0">
                  <a:moveTo>
                    <a:pt x="1" y="1"/>
                  </a:moveTo>
                  <a:lnTo>
                    <a:pt x="1" y="1106"/>
                  </a:lnTo>
                  <a:lnTo>
                    <a:pt x="131" y="110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0"/>
            <p:cNvSpPr/>
            <p:nvPr/>
          </p:nvSpPr>
          <p:spPr>
            <a:xfrm>
              <a:off x="2642925" y="2525100"/>
              <a:ext cx="19550" cy="21150"/>
            </a:xfrm>
            <a:custGeom>
              <a:avLst/>
              <a:gdLst/>
              <a:ahLst/>
              <a:cxnLst/>
              <a:rect l="l" t="t" r="r" b="b"/>
              <a:pathLst>
                <a:path w="782" h="846" extrusionOk="0">
                  <a:moveTo>
                    <a:pt x="521" y="390"/>
                  </a:moveTo>
                  <a:lnTo>
                    <a:pt x="521" y="520"/>
                  </a:lnTo>
                  <a:lnTo>
                    <a:pt x="521" y="585"/>
                  </a:lnTo>
                  <a:lnTo>
                    <a:pt x="456" y="650"/>
                  </a:lnTo>
                  <a:lnTo>
                    <a:pt x="391" y="715"/>
                  </a:lnTo>
                  <a:lnTo>
                    <a:pt x="261" y="715"/>
                  </a:lnTo>
                  <a:lnTo>
                    <a:pt x="196" y="650"/>
                  </a:lnTo>
                  <a:lnTo>
                    <a:pt x="131" y="650"/>
                  </a:lnTo>
                  <a:lnTo>
                    <a:pt x="131" y="585"/>
                  </a:lnTo>
                  <a:lnTo>
                    <a:pt x="131" y="520"/>
                  </a:lnTo>
                  <a:lnTo>
                    <a:pt x="196" y="455"/>
                  </a:lnTo>
                  <a:lnTo>
                    <a:pt x="391" y="455"/>
                  </a:lnTo>
                  <a:lnTo>
                    <a:pt x="456" y="390"/>
                  </a:lnTo>
                  <a:close/>
                  <a:moveTo>
                    <a:pt x="261" y="0"/>
                  </a:moveTo>
                  <a:lnTo>
                    <a:pt x="131" y="65"/>
                  </a:lnTo>
                  <a:lnTo>
                    <a:pt x="66" y="130"/>
                  </a:lnTo>
                  <a:lnTo>
                    <a:pt x="1" y="260"/>
                  </a:lnTo>
                  <a:lnTo>
                    <a:pt x="131" y="260"/>
                  </a:lnTo>
                  <a:lnTo>
                    <a:pt x="196" y="130"/>
                  </a:lnTo>
                  <a:lnTo>
                    <a:pt x="456" y="130"/>
                  </a:lnTo>
                  <a:lnTo>
                    <a:pt x="521" y="195"/>
                  </a:lnTo>
                  <a:lnTo>
                    <a:pt x="521" y="260"/>
                  </a:lnTo>
                  <a:lnTo>
                    <a:pt x="521" y="325"/>
                  </a:lnTo>
                  <a:lnTo>
                    <a:pt x="261" y="325"/>
                  </a:lnTo>
                  <a:lnTo>
                    <a:pt x="196" y="390"/>
                  </a:lnTo>
                  <a:lnTo>
                    <a:pt x="66" y="390"/>
                  </a:lnTo>
                  <a:lnTo>
                    <a:pt x="1" y="520"/>
                  </a:lnTo>
                  <a:lnTo>
                    <a:pt x="1" y="585"/>
                  </a:lnTo>
                  <a:lnTo>
                    <a:pt x="1" y="715"/>
                  </a:lnTo>
                  <a:lnTo>
                    <a:pt x="66" y="780"/>
                  </a:lnTo>
                  <a:lnTo>
                    <a:pt x="131" y="780"/>
                  </a:lnTo>
                  <a:lnTo>
                    <a:pt x="261" y="845"/>
                  </a:lnTo>
                  <a:lnTo>
                    <a:pt x="391" y="780"/>
                  </a:lnTo>
                  <a:lnTo>
                    <a:pt x="521" y="715"/>
                  </a:lnTo>
                  <a:lnTo>
                    <a:pt x="586" y="780"/>
                  </a:lnTo>
                  <a:lnTo>
                    <a:pt x="651" y="845"/>
                  </a:lnTo>
                  <a:lnTo>
                    <a:pt x="781" y="780"/>
                  </a:lnTo>
                  <a:lnTo>
                    <a:pt x="781" y="715"/>
                  </a:lnTo>
                  <a:lnTo>
                    <a:pt x="651" y="715"/>
                  </a:lnTo>
                  <a:lnTo>
                    <a:pt x="651" y="650"/>
                  </a:lnTo>
                  <a:lnTo>
                    <a:pt x="651" y="195"/>
                  </a:lnTo>
                  <a:lnTo>
                    <a:pt x="651" y="65"/>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0"/>
            <p:cNvSpPr/>
            <p:nvPr/>
          </p:nvSpPr>
          <p:spPr>
            <a:xfrm>
              <a:off x="2664075" y="2525100"/>
              <a:ext cx="17900" cy="19525"/>
            </a:xfrm>
            <a:custGeom>
              <a:avLst/>
              <a:gdLst/>
              <a:ahLst/>
              <a:cxnLst/>
              <a:rect l="l" t="t" r="r" b="b"/>
              <a:pathLst>
                <a:path w="716" h="781" extrusionOk="0">
                  <a:moveTo>
                    <a:pt x="0" y="0"/>
                  </a:moveTo>
                  <a:lnTo>
                    <a:pt x="0" y="780"/>
                  </a:lnTo>
                  <a:lnTo>
                    <a:pt x="130" y="780"/>
                  </a:lnTo>
                  <a:lnTo>
                    <a:pt x="130" y="325"/>
                  </a:lnTo>
                  <a:lnTo>
                    <a:pt x="195" y="260"/>
                  </a:lnTo>
                  <a:lnTo>
                    <a:pt x="195" y="195"/>
                  </a:lnTo>
                  <a:lnTo>
                    <a:pt x="325" y="130"/>
                  </a:lnTo>
                  <a:lnTo>
                    <a:pt x="520" y="130"/>
                  </a:lnTo>
                  <a:lnTo>
                    <a:pt x="585" y="260"/>
                  </a:lnTo>
                  <a:lnTo>
                    <a:pt x="585" y="780"/>
                  </a:lnTo>
                  <a:lnTo>
                    <a:pt x="715" y="780"/>
                  </a:lnTo>
                  <a:lnTo>
                    <a:pt x="715" y="260"/>
                  </a:lnTo>
                  <a:lnTo>
                    <a:pt x="650" y="130"/>
                  </a:lnTo>
                  <a:lnTo>
                    <a:pt x="650" y="65"/>
                  </a:lnTo>
                  <a:lnTo>
                    <a:pt x="520" y="0"/>
                  </a:lnTo>
                  <a:lnTo>
                    <a:pt x="260"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0"/>
            <p:cNvSpPr/>
            <p:nvPr/>
          </p:nvSpPr>
          <p:spPr>
            <a:xfrm>
              <a:off x="2685200" y="2525100"/>
              <a:ext cx="17900" cy="27650"/>
            </a:xfrm>
            <a:custGeom>
              <a:avLst/>
              <a:gdLst/>
              <a:ahLst/>
              <a:cxnLst/>
              <a:rect l="l" t="t" r="r" b="b"/>
              <a:pathLst>
                <a:path w="716" h="1106" extrusionOk="0">
                  <a:moveTo>
                    <a:pt x="520" y="130"/>
                  </a:moveTo>
                  <a:lnTo>
                    <a:pt x="585" y="195"/>
                  </a:lnTo>
                  <a:lnTo>
                    <a:pt x="585" y="260"/>
                  </a:lnTo>
                  <a:lnTo>
                    <a:pt x="585" y="390"/>
                  </a:lnTo>
                  <a:lnTo>
                    <a:pt x="585" y="520"/>
                  </a:lnTo>
                  <a:lnTo>
                    <a:pt x="585" y="585"/>
                  </a:lnTo>
                  <a:lnTo>
                    <a:pt x="455" y="650"/>
                  </a:lnTo>
                  <a:lnTo>
                    <a:pt x="390" y="715"/>
                  </a:lnTo>
                  <a:lnTo>
                    <a:pt x="260" y="650"/>
                  </a:lnTo>
                  <a:lnTo>
                    <a:pt x="195" y="585"/>
                  </a:lnTo>
                  <a:lnTo>
                    <a:pt x="130" y="520"/>
                  </a:lnTo>
                  <a:lnTo>
                    <a:pt x="130" y="390"/>
                  </a:lnTo>
                  <a:lnTo>
                    <a:pt x="130" y="260"/>
                  </a:lnTo>
                  <a:lnTo>
                    <a:pt x="195" y="195"/>
                  </a:lnTo>
                  <a:lnTo>
                    <a:pt x="260" y="130"/>
                  </a:lnTo>
                  <a:close/>
                  <a:moveTo>
                    <a:pt x="195" y="0"/>
                  </a:moveTo>
                  <a:lnTo>
                    <a:pt x="65" y="130"/>
                  </a:lnTo>
                  <a:lnTo>
                    <a:pt x="0" y="260"/>
                  </a:lnTo>
                  <a:lnTo>
                    <a:pt x="0" y="390"/>
                  </a:lnTo>
                  <a:lnTo>
                    <a:pt x="0" y="585"/>
                  </a:lnTo>
                  <a:lnTo>
                    <a:pt x="65" y="715"/>
                  </a:lnTo>
                  <a:lnTo>
                    <a:pt x="195" y="780"/>
                  </a:lnTo>
                  <a:lnTo>
                    <a:pt x="390" y="845"/>
                  </a:lnTo>
                  <a:lnTo>
                    <a:pt x="520" y="780"/>
                  </a:lnTo>
                  <a:lnTo>
                    <a:pt x="585" y="650"/>
                  </a:lnTo>
                  <a:lnTo>
                    <a:pt x="585" y="715"/>
                  </a:lnTo>
                  <a:lnTo>
                    <a:pt x="585" y="845"/>
                  </a:lnTo>
                  <a:lnTo>
                    <a:pt x="585" y="910"/>
                  </a:lnTo>
                  <a:lnTo>
                    <a:pt x="455" y="975"/>
                  </a:lnTo>
                  <a:lnTo>
                    <a:pt x="390" y="1040"/>
                  </a:lnTo>
                  <a:lnTo>
                    <a:pt x="325" y="1040"/>
                  </a:lnTo>
                  <a:lnTo>
                    <a:pt x="260" y="975"/>
                  </a:lnTo>
                  <a:lnTo>
                    <a:pt x="195" y="975"/>
                  </a:lnTo>
                  <a:lnTo>
                    <a:pt x="195" y="910"/>
                  </a:lnTo>
                  <a:lnTo>
                    <a:pt x="65" y="910"/>
                  </a:lnTo>
                  <a:lnTo>
                    <a:pt x="65" y="975"/>
                  </a:lnTo>
                  <a:lnTo>
                    <a:pt x="130" y="1105"/>
                  </a:lnTo>
                  <a:lnTo>
                    <a:pt x="520" y="1105"/>
                  </a:lnTo>
                  <a:lnTo>
                    <a:pt x="650" y="1040"/>
                  </a:lnTo>
                  <a:lnTo>
                    <a:pt x="715" y="910"/>
                  </a:lnTo>
                  <a:lnTo>
                    <a:pt x="715" y="715"/>
                  </a:lnTo>
                  <a:lnTo>
                    <a:pt x="715" y="0"/>
                  </a:lnTo>
                  <a:lnTo>
                    <a:pt x="585" y="0"/>
                  </a:lnTo>
                  <a:lnTo>
                    <a:pt x="585" y="130"/>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0"/>
            <p:cNvSpPr/>
            <p:nvPr/>
          </p:nvSpPr>
          <p:spPr>
            <a:xfrm>
              <a:off x="2707950" y="2529975"/>
              <a:ext cx="19525" cy="11400"/>
            </a:xfrm>
            <a:custGeom>
              <a:avLst/>
              <a:gdLst/>
              <a:ahLst/>
              <a:cxnLst/>
              <a:rect l="l" t="t" r="r" b="b"/>
              <a:pathLst>
                <a:path w="781" h="456" extrusionOk="0">
                  <a:moveTo>
                    <a:pt x="1" y="0"/>
                  </a:moveTo>
                  <a:lnTo>
                    <a:pt x="1" y="130"/>
                  </a:lnTo>
                  <a:lnTo>
                    <a:pt x="781" y="130"/>
                  </a:lnTo>
                  <a:lnTo>
                    <a:pt x="781" y="0"/>
                  </a:lnTo>
                  <a:close/>
                  <a:moveTo>
                    <a:pt x="1" y="325"/>
                  </a:moveTo>
                  <a:lnTo>
                    <a:pt x="1" y="455"/>
                  </a:lnTo>
                  <a:lnTo>
                    <a:pt x="781" y="455"/>
                  </a:lnTo>
                  <a:lnTo>
                    <a:pt x="78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0"/>
            <p:cNvSpPr/>
            <p:nvPr/>
          </p:nvSpPr>
          <p:spPr>
            <a:xfrm>
              <a:off x="2733950" y="2516950"/>
              <a:ext cx="8150" cy="11425"/>
            </a:xfrm>
            <a:custGeom>
              <a:avLst/>
              <a:gdLst/>
              <a:ahLst/>
              <a:cxnLst/>
              <a:rect l="l" t="t" r="r" b="b"/>
              <a:pathLst>
                <a:path w="326" h="457" extrusionOk="0">
                  <a:moveTo>
                    <a:pt x="1" y="1"/>
                  </a:moveTo>
                  <a:lnTo>
                    <a:pt x="1" y="456"/>
                  </a:lnTo>
                  <a:lnTo>
                    <a:pt x="131" y="456"/>
                  </a:lnTo>
                  <a:lnTo>
                    <a:pt x="131" y="1"/>
                  </a:lnTo>
                  <a:close/>
                  <a:moveTo>
                    <a:pt x="196" y="1"/>
                  </a:moveTo>
                  <a:lnTo>
                    <a:pt x="196" y="456"/>
                  </a:lnTo>
                  <a:lnTo>
                    <a:pt x="326" y="456"/>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0"/>
            <p:cNvSpPr/>
            <p:nvPr/>
          </p:nvSpPr>
          <p:spPr>
            <a:xfrm>
              <a:off x="2746950" y="2525100"/>
              <a:ext cx="19550" cy="21150"/>
            </a:xfrm>
            <a:custGeom>
              <a:avLst/>
              <a:gdLst/>
              <a:ahLst/>
              <a:cxnLst/>
              <a:rect l="l" t="t" r="r" b="b"/>
              <a:pathLst>
                <a:path w="782" h="846" extrusionOk="0">
                  <a:moveTo>
                    <a:pt x="456" y="130"/>
                  </a:moveTo>
                  <a:lnTo>
                    <a:pt x="586" y="195"/>
                  </a:lnTo>
                  <a:lnTo>
                    <a:pt x="586" y="260"/>
                  </a:lnTo>
                  <a:lnTo>
                    <a:pt x="651" y="325"/>
                  </a:lnTo>
                  <a:lnTo>
                    <a:pt x="131" y="325"/>
                  </a:lnTo>
                  <a:lnTo>
                    <a:pt x="196" y="260"/>
                  </a:lnTo>
                  <a:lnTo>
                    <a:pt x="261" y="195"/>
                  </a:lnTo>
                  <a:lnTo>
                    <a:pt x="326" y="130"/>
                  </a:lnTo>
                  <a:close/>
                  <a:moveTo>
                    <a:pt x="261" y="0"/>
                  </a:moveTo>
                  <a:lnTo>
                    <a:pt x="131" y="130"/>
                  </a:lnTo>
                  <a:lnTo>
                    <a:pt x="66" y="260"/>
                  </a:lnTo>
                  <a:lnTo>
                    <a:pt x="1" y="390"/>
                  </a:lnTo>
                  <a:lnTo>
                    <a:pt x="66" y="585"/>
                  </a:lnTo>
                  <a:lnTo>
                    <a:pt x="131" y="715"/>
                  </a:lnTo>
                  <a:lnTo>
                    <a:pt x="261" y="780"/>
                  </a:lnTo>
                  <a:lnTo>
                    <a:pt x="391" y="845"/>
                  </a:lnTo>
                  <a:lnTo>
                    <a:pt x="521" y="780"/>
                  </a:lnTo>
                  <a:lnTo>
                    <a:pt x="651" y="780"/>
                  </a:lnTo>
                  <a:lnTo>
                    <a:pt x="716" y="650"/>
                  </a:lnTo>
                  <a:lnTo>
                    <a:pt x="781" y="585"/>
                  </a:lnTo>
                  <a:lnTo>
                    <a:pt x="651" y="585"/>
                  </a:lnTo>
                  <a:lnTo>
                    <a:pt x="521" y="650"/>
                  </a:lnTo>
                  <a:lnTo>
                    <a:pt x="391" y="715"/>
                  </a:lnTo>
                  <a:lnTo>
                    <a:pt x="326" y="715"/>
                  </a:lnTo>
                  <a:lnTo>
                    <a:pt x="196" y="650"/>
                  </a:lnTo>
                  <a:lnTo>
                    <a:pt x="196" y="520"/>
                  </a:lnTo>
                  <a:lnTo>
                    <a:pt x="131" y="455"/>
                  </a:lnTo>
                  <a:lnTo>
                    <a:pt x="781" y="455"/>
                  </a:lnTo>
                  <a:lnTo>
                    <a:pt x="781" y="260"/>
                  </a:lnTo>
                  <a:lnTo>
                    <a:pt x="716" y="130"/>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0"/>
            <p:cNvSpPr/>
            <p:nvPr/>
          </p:nvSpPr>
          <p:spPr>
            <a:xfrm>
              <a:off x="2769725" y="2525100"/>
              <a:ext cx="16275" cy="19525"/>
            </a:xfrm>
            <a:custGeom>
              <a:avLst/>
              <a:gdLst/>
              <a:ahLst/>
              <a:cxnLst/>
              <a:rect l="l" t="t" r="r" b="b"/>
              <a:pathLst>
                <a:path w="651" h="781" extrusionOk="0">
                  <a:moveTo>
                    <a:pt x="0" y="0"/>
                  </a:moveTo>
                  <a:lnTo>
                    <a:pt x="0" y="780"/>
                  </a:lnTo>
                  <a:lnTo>
                    <a:pt x="130" y="780"/>
                  </a:lnTo>
                  <a:lnTo>
                    <a:pt x="130" y="325"/>
                  </a:lnTo>
                  <a:lnTo>
                    <a:pt x="130" y="260"/>
                  </a:lnTo>
                  <a:lnTo>
                    <a:pt x="195" y="195"/>
                  </a:lnTo>
                  <a:lnTo>
                    <a:pt x="260" y="130"/>
                  </a:lnTo>
                  <a:lnTo>
                    <a:pt x="455" y="130"/>
                  </a:lnTo>
                  <a:lnTo>
                    <a:pt x="520" y="260"/>
                  </a:lnTo>
                  <a:lnTo>
                    <a:pt x="520" y="780"/>
                  </a:lnTo>
                  <a:lnTo>
                    <a:pt x="650" y="780"/>
                  </a:lnTo>
                  <a:lnTo>
                    <a:pt x="650" y="260"/>
                  </a:lnTo>
                  <a:lnTo>
                    <a:pt x="650" y="130"/>
                  </a:lnTo>
                  <a:lnTo>
                    <a:pt x="585" y="65"/>
                  </a:lnTo>
                  <a:lnTo>
                    <a:pt x="520" y="0"/>
                  </a:lnTo>
                  <a:lnTo>
                    <a:pt x="195"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0"/>
            <p:cNvSpPr/>
            <p:nvPr/>
          </p:nvSpPr>
          <p:spPr>
            <a:xfrm>
              <a:off x="2792475" y="2516950"/>
              <a:ext cx="8150" cy="11425"/>
            </a:xfrm>
            <a:custGeom>
              <a:avLst/>
              <a:gdLst/>
              <a:ahLst/>
              <a:cxnLst/>
              <a:rect l="l" t="t" r="r" b="b"/>
              <a:pathLst>
                <a:path w="326" h="457" extrusionOk="0">
                  <a:moveTo>
                    <a:pt x="0" y="1"/>
                  </a:moveTo>
                  <a:lnTo>
                    <a:pt x="0" y="456"/>
                  </a:lnTo>
                  <a:lnTo>
                    <a:pt x="130" y="456"/>
                  </a:lnTo>
                  <a:lnTo>
                    <a:pt x="130" y="1"/>
                  </a:lnTo>
                  <a:close/>
                  <a:moveTo>
                    <a:pt x="260" y="1"/>
                  </a:moveTo>
                  <a:lnTo>
                    <a:pt x="260" y="456"/>
                  </a:lnTo>
                  <a:lnTo>
                    <a:pt x="325" y="45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0"/>
            <p:cNvSpPr/>
            <p:nvPr/>
          </p:nvSpPr>
          <p:spPr>
            <a:xfrm>
              <a:off x="1753825" y="2564100"/>
              <a:ext cx="3275" cy="27650"/>
            </a:xfrm>
            <a:custGeom>
              <a:avLst/>
              <a:gdLst/>
              <a:ahLst/>
              <a:cxnLst/>
              <a:rect l="l" t="t" r="r" b="b"/>
              <a:pathLst>
                <a:path w="131" h="1106" extrusionOk="0">
                  <a:moveTo>
                    <a:pt x="1" y="0"/>
                  </a:moveTo>
                  <a:lnTo>
                    <a:pt x="1" y="1106"/>
                  </a:lnTo>
                  <a:lnTo>
                    <a:pt x="131" y="1106"/>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0"/>
            <p:cNvSpPr/>
            <p:nvPr/>
          </p:nvSpPr>
          <p:spPr>
            <a:xfrm>
              <a:off x="1760325" y="2570600"/>
              <a:ext cx="19525" cy="21150"/>
            </a:xfrm>
            <a:custGeom>
              <a:avLst/>
              <a:gdLst/>
              <a:ahLst/>
              <a:cxnLst/>
              <a:rect l="l" t="t" r="r" b="b"/>
              <a:pathLst>
                <a:path w="781" h="846" extrusionOk="0">
                  <a:moveTo>
                    <a:pt x="586" y="456"/>
                  </a:moveTo>
                  <a:lnTo>
                    <a:pt x="586" y="586"/>
                  </a:lnTo>
                  <a:lnTo>
                    <a:pt x="586" y="651"/>
                  </a:lnTo>
                  <a:lnTo>
                    <a:pt x="521" y="716"/>
                  </a:lnTo>
                  <a:lnTo>
                    <a:pt x="456" y="716"/>
                  </a:lnTo>
                  <a:lnTo>
                    <a:pt x="326" y="781"/>
                  </a:lnTo>
                  <a:lnTo>
                    <a:pt x="261" y="716"/>
                  </a:lnTo>
                  <a:lnTo>
                    <a:pt x="196" y="716"/>
                  </a:lnTo>
                  <a:lnTo>
                    <a:pt x="196" y="651"/>
                  </a:lnTo>
                  <a:lnTo>
                    <a:pt x="196" y="586"/>
                  </a:lnTo>
                  <a:lnTo>
                    <a:pt x="261" y="521"/>
                  </a:lnTo>
                  <a:lnTo>
                    <a:pt x="326" y="521"/>
                  </a:lnTo>
                  <a:lnTo>
                    <a:pt x="391" y="456"/>
                  </a:lnTo>
                  <a:close/>
                  <a:moveTo>
                    <a:pt x="391" y="0"/>
                  </a:moveTo>
                  <a:lnTo>
                    <a:pt x="261" y="66"/>
                  </a:lnTo>
                  <a:lnTo>
                    <a:pt x="196" y="66"/>
                  </a:lnTo>
                  <a:lnTo>
                    <a:pt x="66" y="196"/>
                  </a:lnTo>
                  <a:lnTo>
                    <a:pt x="66" y="326"/>
                  </a:lnTo>
                  <a:lnTo>
                    <a:pt x="196" y="326"/>
                  </a:lnTo>
                  <a:lnTo>
                    <a:pt x="261" y="196"/>
                  </a:lnTo>
                  <a:lnTo>
                    <a:pt x="391" y="131"/>
                  </a:lnTo>
                  <a:lnTo>
                    <a:pt x="456" y="131"/>
                  </a:lnTo>
                  <a:lnTo>
                    <a:pt x="521" y="196"/>
                  </a:lnTo>
                  <a:lnTo>
                    <a:pt x="586" y="196"/>
                  </a:lnTo>
                  <a:lnTo>
                    <a:pt x="586" y="261"/>
                  </a:lnTo>
                  <a:lnTo>
                    <a:pt x="521" y="326"/>
                  </a:lnTo>
                  <a:lnTo>
                    <a:pt x="521" y="391"/>
                  </a:lnTo>
                  <a:lnTo>
                    <a:pt x="196" y="391"/>
                  </a:lnTo>
                  <a:lnTo>
                    <a:pt x="131" y="456"/>
                  </a:lnTo>
                  <a:lnTo>
                    <a:pt x="66" y="521"/>
                  </a:lnTo>
                  <a:lnTo>
                    <a:pt x="1" y="651"/>
                  </a:lnTo>
                  <a:lnTo>
                    <a:pt x="66" y="781"/>
                  </a:lnTo>
                  <a:lnTo>
                    <a:pt x="131" y="846"/>
                  </a:lnTo>
                  <a:lnTo>
                    <a:pt x="456" y="846"/>
                  </a:lnTo>
                  <a:lnTo>
                    <a:pt x="586" y="716"/>
                  </a:lnTo>
                  <a:lnTo>
                    <a:pt x="586" y="846"/>
                  </a:lnTo>
                  <a:lnTo>
                    <a:pt x="781" y="846"/>
                  </a:lnTo>
                  <a:lnTo>
                    <a:pt x="781" y="716"/>
                  </a:lnTo>
                  <a:lnTo>
                    <a:pt x="716" y="781"/>
                  </a:lnTo>
                  <a:lnTo>
                    <a:pt x="716" y="716"/>
                  </a:lnTo>
                  <a:lnTo>
                    <a:pt x="716" y="651"/>
                  </a:lnTo>
                  <a:lnTo>
                    <a:pt x="716" y="261"/>
                  </a:lnTo>
                  <a:lnTo>
                    <a:pt x="651" y="131"/>
                  </a:lnTo>
                  <a:lnTo>
                    <a:pt x="586" y="66"/>
                  </a:lnTo>
                  <a:lnTo>
                    <a:pt x="521" y="66"/>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0"/>
            <p:cNvSpPr/>
            <p:nvPr/>
          </p:nvSpPr>
          <p:spPr>
            <a:xfrm>
              <a:off x="1783075" y="2570600"/>
              <a:ext cx="16300" cy="21150"/>
            </a:xfrm>
            <a:custGeom>
              <a:avLst/>
              <a:gdLst/>
              <a:ahLst/>
              <a:cxnLst/>
              <a:rect l="l" t="t" r="r" b="b"/>
              <a:pathLst>
                <a:path w="652" h="846" extrusionOk="0">
                  <a:moveTo>
                    <a:pt x="391" y="0"/>
                  </a:moveTo>
                  <a:lnTo>
                    <a:pt x="261" y="66"/>
                  </a:lnTo>
                  <a:lnTo>
                    <a:pt x="131" y="196"/>
                  </a:lnTo>
                  <a:lnTo>
                    <a:pt x="131" y="66"/>
                  </a:lnTo>
                  <a:lnTo>
                    <a:pt x="1" y="66"/>
                  </a:lnTo>
                  <a:lnTo>
                    <a:pt x="1" y="846"/>
                  </a:lnTo>
                  <a:lnTo>
                    <a:pt x="131" y="846"/>
                  </a:lnTo>
                  <a:lnTo>
                    <a:pt x="131" y="391"/>
                  </a:lnTo>
                  <a:lnTo>
                    <a:pt x="131" y="326"/>
                  </a:lnTo>
                  <a:lnTo>
                    <a:pt x="196" y="196"/>
                  </a:lnTo>
                  <a:lnTo>
                    <a:pt x="261" y="196"/>
                  </a:lnTo>
                  <a:lnTo>
                    <a:pt x="391" y="131"/>
                  </a:lnTo>
                  <a:lnTo>
                    <a:pt x="456" y="196"/>
                  </a:lnTo>
                  <a:lnTo>
                    <a:pt x="521" y="326"/>
                  </a:lnTo>
                  <a:lnTo>
                    <a:pt x="521" y="846"/>
                  </a:lnTo>
                  <a:lnTo>
                    <a:pt x="651" y="846"/>
                  </a:lnTo>
                  <a:lnTo>
                    <a:pt x="651" y="326"/>
                  </a:lnTo>
                  <a:lnTo>
                    <a:pt x="651" y="196"/>
                  </a:lnTo>
                  <a:lnTo>
                    <a:pt x="586" y="131"/>
                  </a:lnTo>
                  <a:lnTo>
                    <a:pt x="521" y="66"/>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0"/>
            <p:cNvSpPr/>
            <p:nvPr/>
          </p:nvSpPr>
          <p:spPr>
            <a:xfrm>
              <a:off x="1804225" y="2570600"/>
              <a:ext cx="17900" cy="29275"/>
            </a:xfrm>
            <a:custGeom>
              <a:avLst/>
              <a:gdLst/>
              <a:ahLst/>
              <a:cxnLst/>
              <a:rect l="l" t="t" r="r" b="b"/>
              <a:pathLst>
                <a:path w="716" h="1171" extrusionOk="0">
                  <a:moveTo>
                    <a:pt x="325" y="131"/>
                  </a:moveTo>
                  <a:lnTo>
                    <a:pt x="455" y="196"/>
                  </a:lnTo>
                  <a:lnTo>
                    <a:pt x="520" y="261"/>
                  </a:lnTo>
                  <a:lnTo>
                    <a:pt x="585" y="326"/>
                  </a:lnTo>
                  <a:lnTo>
                    <a:pt x="585" y="456"/>
                  </a:lnTo>
                  <a:lnTo>
                    <a:pt x="585" y="521"/>
                  </a:lnTo>
                  <a:lnTo>
                    <a:pt x="520" y="651"/>
                  </a:lnTo>
                  <a:lnTo>
                    <a:pt x="455" y="716"/>
                  </a:lnTo>
                  <a:lnTo>
                    <a:pt x="260" y="716"/>
                  </a:lnTo>
                  <a:lnTo>
                    <a:pt x="130" y="651"/>
                  </a:lnTo>
                  <a:lnTo>
                    <a:pt x="130" y="521"/>
                  </a:lnTo>
                  <a:lnTo>
                    <a:pt x="130" y="456"/>
                  </a:lnTo>
                  <a:lnTo>
                    <a:pt x="130" y="326"/>
                  </a:lnTo>
                  <a:lnTo>
                    <a:pt x="195" y="261"/>
                  </a:lnTo>
                  <a:lnTo>
                    <a:pt x="260" y="196"/>
                  </a:lnTo>
                  <a:lnTo>
                    <a:pt x="325" y="131"/>
                  </a:lnTo>
                  <a:close/>
                  <a:moveTo>
                    <a:pt x="325" y="0"/>
                  </a:moveTo>
                  <a:lnTo>
                    <a:pt x="195" y="66"/>
                  </a:lnTo>
                  <a:lnTo>
                    <a:pt x="65" y="196"/>
                  </a:lnTo>
                  <a:lnTo>
                    <a:pt x="0" y="326"/>
                  </a:lnTo>
                  <a:lnTo>
                    <a:pt x="0" y="456"/>
                  </a:lnTo>
                  <a:lnTo>
                    <a:pt x="0" y="586"/>
                  </a:lnTo>
                  <a:lnTo>
                    <a:pt x="65" y="716"/>
                  </a:lnTo>
                  <a:lnTo>
                    <a:pt x="195" y="846"/>
                  </a:lnTo>
                  <a:lnTo>
                    <a:pt x="455" y="846"/>
                  </a:lnTo>
                  <a:lnTo>
                    <a:pt x="585" y="716"/>
                  </a:lnTo>
                  <a:lnTo>
                    <a:pt x="585" y="781"/>
                  </a:lnTo>
                  <a:lnTo>
                    <a:pt x="585" y="911"/>
                  </a:lnTo>
                  <a:lnTo>
                    <a:pt x="520" y="976"/>
                  </a:lnTo>
                  <a:lnTo>
                    <a:pt x="455" y="1041"/>
                  </a:lnTo>
                  <a:lnTo>
                    <a:pt x="195" y="1041"/>
                  </a:lnTo>
                  <a:lnTo>
                    <a:pt x="130" y="976"/>
                  </a:lnTo>
                  <a:lnTo>
                    <a:pt x="130" y="911"/>
                  </a:lnTo>
                  <a:lnTo>
                    <a:pt x="0" y="911"/>
                  </a:lnTo>
                  <a:lnTo>
                    <a:pt x="65" y="1041"/>
                  </a:lnTo>
                  <a:lnTo>
                    <a:pt x="130" y="1106"/>
                  </a:lnTo>
                  <a:lnTo>
                    <a:pt x="195" y="1171"/>
                  </a:lnTo>
                  <a:lnTo>
                    <a:pt x="520" y="1171"/>
                  </a:lnTo>
                  <a:lnTo>
                    <a:pt x="650" y="1106"/>
                  </a:lnTo>
                  <a:lnTo>
                    <a:pt x="715" y="976"/>
                  </a:lnTo>
                  <a:lnTo>
                    <a:pt x="715" y="781"/>
                  </a:lnTo>
                  <a:lnTo>
                    <a:pt x="715" y="66"/>
                  </a:lnTo>
                  <a:lnTo>
                    <a:pt x="585" y="66"/>
                  </a:lnTo>
                  <a:lnTo>
                    <a:pt x="585" y="196"/>
                  </a:lnTo>
                  <a:lnTo>
                    <a:pt x="455" y="66"/>
                  </a:lnTo>
                  <a:lnTo>
                    <a:pt x="32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0"/>
            <p:cNvSpPr/>
            <p:nvPr/>
          </p:nvSpPr>
          <p:spPr>
            <a:xfrm>
              <a:off x="1826975" y="2577100"/>
              <a:ext cx="19525" cy="9775"/>
            </a:xfrm>
            <a:custGeom>
              <a:avLst/>
              <a:gdLst/>
              <a:ahLst/>
              <a:cxnLst/>
              <a:rect l="l" t="t" r="r" b="b"/>
              <a:pathLst>
                <a:path w="781" h="391" extrusionOk="0">
                  <a:moveTo>
                    <a:pt x="0" y="1"/>
                  </a:moveTo>
                  <a:lnTo>
                    <a:pt x="0" y="66"/>
                  </a:lnTo>
                  <a:lnTo>
                    <a:pt x="781" y="66"/>
                  </a:lnTo>
                  <a:lnTo>
                    <a:pt x="781" y="1"/>
                  </a:lnTo>
                  <a:close/>
                  <a:moveTo>
                    <a:pt x="0" y="326"/>
                  </a:moveTo>
                  <a:lnTo>
                    <a:pt x="0" y="391"/>
                  </a:lnTo>
                  <a:lnTo>
                    <a:pt x="781" y="391"/>
                  </a:lnTo>
                  <a:lnTo>
                    <a:pt x="78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1851350" y="2564100"/>
              <a:ext cx="8150" cy="9775"/>
            </a:xfrm>
            <a:custGeom>
              <a:avLst/>
              <a:gdLst/>
              <a:ahLst/>
              <a:cxnLst/>
              <a:rect l="l" t="t" r="r" b="b"/>
              <a:pathLst>
                <a:path w="326" h="391" extrusionOk="0">
                  <a:moveTo>
                    <a:pt x="1" y="0"/>
                  </a:moveTo>
                  <a:lnTo>
                    <a:pt x="1" y="391"/>
                  </a:lnTo>
                  <a:lnTo>
                    <a:pt x="131" y="391"/>
                  </a:lnTo>
                  <a:lnTo>
                    <a:pt x="131" y="0"/>
                  </a:lnTo>
                  <a:close/>
                  <a:moveTo>
                    <a:pt x="261" y="0"/>
                  </a:moveTo>
                  <a:lnTo>
                    <a:pt x="261" y="391"/>
                  </a:lnTo>
                  <a:lnTo>
                    <a:pt x="326" y="391"/>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1865975" y="2570600"/>
              <a:ext cx="17900" cy="21150"/>
            </a:xfrm>
            <a:custGeom>
              <a:avLst/>
              <a:gdLst/>
              <a:ahLst/>
              <a:cxnLst/>
              <a:rect l="l" t="t" r="r" b="b"/>
              <a:pathLst>
                <a:path w="716" h="846" extrusionOk="0">
                  <a:moveTo>
                    <a:pt x="391" y="131"/>
                  </a:moveTo>
                  <a:lnTo>
                    <a:pt x="456" y="196"/>
                  </a:lnTo>
                  <a:lnTo>
                    <a:pt x="521" y="196"/>
                  </a:lnTo>
                  <a:lnTo>
                    <a:pt x="586" y="261"/>
                  </a:lnTo>
                  <a:lnTo>
                    <a:pt x="586" y="391"/>
                  </a:lnTo>
                  <a:lnTo>
                    <a:pt x="131" y="391"/>
                  </a:lnTo>
                  <a:lnTo>
                    <a:pt x="131" y="261"/>
                  </a:lnTo>
                  <a:lnTo>
                    <a:pt x="196" y="196"/>
                  </a:lnTo>
                  <a:lnTo>
                    <a:pt x="261" y="196"/>
                  </a:lnTo>
                  <a:lnTo>
                    <a:pt x="391" y="131"/>
                  </a:lnTo>
                  <a:close/>
                  <a:moveTo>
                    <a:pt x="391" y="0"/>
                  </a:moveTo>
                  <a:lnTo>
                    <a:pt x="196" y="66"/>
                  </a:lnTo>
                  <a:lnTo>
                    <a:pt x="66" y="131"/>
                  </a:lnTo>
                  <a:lnTo>
                    <a:pt x="1" y="261"/>
                  </a:lnTo>
                  <a:lnTo>
                    <a:pt x="1" y="456"/>
                  </a:lnTo>
                  <a:lnTo>
                    <a:pt x="1" y="586"/>
                  </a:lnTo>
                  <a:lnTo>
                    <a:pt x="66" y="781"/>
                  </a:lnTo>
                  <a:lnTo>
                    <a:pt x="196" y="846"/>
                  </a:lnTo>
                  <a:lnTo>
                    <a:pt x="521" y="846"/>
                  </a:lnTo>
                  <a:lnTo>
                    <a:pt x="586" y="781"/>
                  </a:lnTo>
                  <a:lnTo>
                    <a:pt x="651" y="716"/>
                  </a:lnTo>
                  <a:lnTo>
                    <a:pt x="716" y="586"/>
                  </a:lnTo>
                  <a:lnTo>
                    <a:pt x="586" y="586"/>
                  </a:lnTo>
                  <a:lnTo>
                    <a:pt x="521" y="716"/>
                  </a:lnTo>
                  <a:lnTo>
                    <a:pt x="391" y="781"/>
                  </a:lnTo>
                  <a:lnTo>
                    <a:pt x="261" y="716"/>
                  </a:lnTo>
                  <a:lnTo>
                    <a:pt x="196" y="651"/>
                  </a:lnTo>
                  <a:lnTo>
                    <a:pt x="131" y="586"/>
                  </a:lnTo>
                  <a:lnTo>
                    <a:pt x="131" y="521"/>
                  </a:lnTo>
                  <a:lnTo>
                    <a:pt x="716" y="521"/>
                  </a:lnTo>
                  <a:lnTo>
                    <a:pt x="716" y="326"/>
                  </a:lnTo>
                  <a:lnTo>
                    <a:pt x="651" y="196"/>
                  </a:lnTo>
                  <a:lnTo>
                    <a:pt x="521" y="66"/>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0"/>
            <p:cNvSpPr/>
            <p:nvPr/>
          </p:nvSpPr>
          <p:spPr>
            <a:xfrm>
              <a:off x="1887100" y="2570600"/>
              <a:ext cx="17925" cy="21150"/>
            </a:xfrm>
            <a:custGeom>
              <a:avLst/>
              <a:gdLst/>
              <a:ahLst/>
              <a:cxnLst/>
              <a:rect l="l" t="t" r="r" b="b"/>
              <a:pathLst>
                <a:path w="717" h="846" extrusionOk="0">
                  <a:moveTo>
                    <a:pt x="391" y="0"/>
                  </a:moveTo>
                  <a:lnTo>
                    <a:pt x="261" y="66"/>
                  </a:lnTo>
                  <a:lnTo>
                    <a:pt x="131" y="196"/>
                  </a:lnTo>
                  <a:lnTo>
                    <a:pt x="131" y="66"/>
                  </a:lnTo>
                  <a:lnTo>
                    <a:pt x="1" y="66"/>
                  </a:lnTo>
                  <a:lnTo>
                    <a:pt x="1" y="846"/>
                  </a:lnTo>
                  <a:lnTo>
                    <a:pt x="131" y="846"/>
                  </a:lnTo>
                  <a:lnTo>
                    <a:pt x="131" y="391"/>
                  </a:lnTo>
                  <a:lnTo>
                    <a:pt x="196" y="326"/>
                  </a:lnTo>
                  <a:lnTo>
                    <a:pt x="196" y="196"/>
                  </a:lnTo>
                  <a:lnTo>
                    <a:pt x="261" y="196"/>
                  </a:lnTo>
                  <a:lnTo>
                    <a:pt x="391" y="131"/>
                  </a:lnTo>
                  <a:lnTo>
                    <a:pt x="521" y="196"/>
                  </a:lnTo>
                  <a:lnTo>
                    <a:pt x="586" y="326"/>
                  </a:lnTo>
                  <a:lnTo>
                    <a:pt x="586" y="846"/>
                  </a:lnTo>
                  <a:lnTo>
                    <a:pt x="716" y="846"/>
                  </a:lnTo>
                  <a:lnTo>
                    <a:pt x="716" y="326"/>
                  </a:lnTo>
                  <a:lnTo>
                    <a:pt x="651" y="196"/>
                  </a:lnTo>
                  <a:lnTo>
                    <a:pt x="651" y="131"/>
                  </a:lnTo>
                  <a:lnTo>
                    <a:pt x="521" y="66"/>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0"/>
            <p:cNvSpPr/>
            <p:nvPr/>
          </p:nvSpPr>
          <p:spPr>
            <a:xfrm>
              <a:off x="1911500" y="2564100"/>
              <a:ext cx="8150" cy="9775"/>
            </a:xfrm>
            <a:custGeom>
              <a:avLst/>
              <a:gdLst/>
              <a:ahLst/>
              <a:cxnLst/>
              <a:rect l="l" t="t" r="r" b="b"/>
              <a:pathLst>
                <a:path w="326" h="391" extrusionOk="0">
                  <a:moveTo>
                    <a:pt x="0" y="0"/>
                  </a:moveTo>
                  <a:lnTo>
                    <a:pt x="0" y="391"/>
                  </a:lnTo>
                  <a:lnTo>
                    <a:pt x="65" y="391"/>
                  </a:lnTo>
                  <a:lnTo>
                    <a:pt x="65" y="0"/>
                  </a:lnTo>
                  <a:close/>
                  <a:moveTo>
                    <a:pt x="195" y="0"/>
                  </a:moveTo>
                  <a:lnTo>
                    <a:pt x="195" y="391"/>
                  </a:lnTo>
                  <a:lnTo>
                    <a:pt x="325" y="391"/>
                  </a:lnTo>
                  <a:lnTo>
                    <a:pt x="32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1924500" y="2572225"/>
              <a:ext cx="21150" cy="19525"/>
            </a:xfrm>
            <a:custGeom>
              <a:avLst/>
              <a:gdLst/>
              <a:ahLst/>
              <a:cxnLst/>
              <a:rect l="l" t="t" r="r" b="b"/>
              <a:pathLst>
                <a:path w="846" h="781" extrusionOk="0">
                  <a:moveTo>
                    <a:pt x="0" y="1"/>
                  </a:moveTo>
                  <a:lnTo>
                    <a:pt x="0" y="66"/>
                  </a:lnTo>
                  <a:lnTo>
                    <a:pt x="716" y="391"/>
                  </a:lnTo>
                  <a:lnTo>
                    <a:pt x="0" y="716"/>
                  </a:lnTo>
                  <a:lnTo>
                    <a:pt x="0" y="781"/>
                  </a:lnTo>
                  <a:lnTo>
                    <a:pt x="846" y="456"/>
                  </a:lnTo>
                  <a:lnTo>
                    <a:pt x="846" y="326"/>
                  </a:lnTo>
                  <a:lnTo>
                    <a:pt x="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0"/>
            <p:cNvSpPr/>
            <p:nvPr/>
          </p:nvSpPr>
          <p:spPr>
            <a:xfrm>
              <a:off x="1752200" y="2619375"/>
              <a:ext cx="21150" cy="19525"/>
            </a:xfrm>
            <a:custGeom>
              <a:avLst/>
              <a:gdLst/>
              <a:ahLst/>
              <a:cxnLst/>
              <a:rect l="l" t="t" r="r" b="b"/>
              <a:pathLst>
                <a:path w="846" h="781" extrusionOk="0">
                  <a:moveTo>
                    <a:pt x="846" y="0"/>
                  </a:moveTo>
                  <a:lnTo>
                    <a:pt x="1" y="325"/>
                  </a:lnTo>
                  <a:lnTo>
                    <a:pt x="1" y="390"/>
                  </a:lnTo>
                  <a:lnTo>
                    <a:pt x="846" y="780"/>
                  </a:lnTo>
                  <a:lnTo>
                    <a:pt x="846" y="650"/>
                  </a:lnTo>
                  <a:lnTo>
                    <a:pt x="131" y="390"/>
                  </a:lnTo>
                  <a:lnTo>
                    <a:pt x="846" y="65"/>
                  </a:lnTo>
                  <a:lnTo>
                    <a:pt x="84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0"/>
            <p:cNvSpPr/>
            <p:nvPr/>
          </p:nvSpPr>
          <p:spPr>
            <a:xfrm>
              <a:off x="1776575" y="2611225"/>
              <a:ext cx="16275" cy="27675"/>
            </a:xfrm>
            <a:custGeom>
              <a:avLst/>
              <a:gdLst/>
              <a:ahLst/>
              <a:cxnLst/>
              <a:rect l="l" t="t" r="r" b="b"/>
              <a:pathLst>
                <a:path w="651" h="1107" extrusionOk="0">
                  <a:moveTo>
                    <a:pt x="1" y="1"/>
                  </a:moveTo>
                  <a:lnTo>
                    <a:pt x="1" y="1106"/>
                  </a:lnTo>
                  <a:lnTo>
                    <a:pt x="131" y="1106"/>
                  </a:lnTo>
                  <a:lnTo>
                    <a:pt x="131" y="651"/>
                  </a:lnTo>
                  <a:lnTo>
                    <a:pt x="131" y="521"/>
                  </a:lnTo>
                  <a:lnTo>
                    <a:pt x="196" y="456"/>
                  </a:lnTo>
                  <a:lnTo>
                    <a:pt x="261" y="391"/>
                  </a:lnTo>
                  <a:lnTo>
                    <a:pt x="391" y="391"/>
                  </a:lnTo>
                  <a:lnTo>
                    <a:pt x="521" y="456"/>
                  </a:lnTo>
                  <a:lnTo>
                    <a:pt x="521" y="521"/>
                  </a:lnTo>
                  <a:lnTo>
                    <a:pt x="521" y="1106"/>
                  </a:lnTo>
                  <a:lnTo>
                    <a:pt x="651" y="1106"/>
                  </a:lnTo>
                  <a:lnTo>
                    <a:pt x="651" y="586"/>
                  </a:lnTo>
                  <a:lnTo>
                    <a:pt x="651" y="456"/>
                  </a:lnTo>
                  <a:lnTo>
                    <a:pt x="586" y="326"/>
                  </a:lnTo>
                  <a:lnTo>
                    <a:pt x="521" y="261"/>
                  </a:lnTo>
                  <a:lnTo>
                    <a:pt x="326" y="261"/>
                  </a:lnTo>
                  <a:lnTo>
                    <a:pt x="261" y="326"/>
                  </a:lnTo>
                  <a:lnTo>
                    <a:pt x="196" y="326"/>
                  </a:lnTo>
                  <a:lnTo>
                    <a:pt x="131" y="39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0"/>
            <p:cNvSpPr/>
            <p:nvPr/>
          </p:nvSpPr>
          <p:spPr>
            <a:xfrm>
              <a:off x="1797700" y="2617725"/>
              <a:ext cx="17925" cy="21175"/>
            </a:xfrm>
            <a:custGeom>
              <a:avLst/>
              <a:gdLst/>
              <a:ahLst/>
              <a:cxnLst/>
              <a:rect l="l" t="t" r="r" b="b"/>
              <a:pathLst>
                <a:path w="717" h="847" extrusionOk="0">
                  <a:moveTo>
                    <a:pt x="456" y="131"/>
                  </a:moveTo>
                  <a:lnTo>
                    <a:pt x="521" y="196"/>
                  </a:lnTo>
                  <a:lnTo>
                    <a:pt x="586" y="261"/>
                  </a:lnTo>
                  <a:lnTo>
                    <a:pt x="586" y="326"/>
                  </a:lnTo>
                  <a:lnTo>
                    <a:pt x="131" y="326"/>
                  </a:lnTo>
                  <a:lnTo>
                    <a:pt x="131" y="261"/>
                  </a:lnTo>
                  <a:lnTo>
                    <a:pt x="196" y="196"/>
                  </a:lnTo>
                  <a:lnTo>
                    <a:pt x="261" y="131"/>
                  </a:lnTo>
                  <a:close/>
                  <a:moveTo>
                    <a:pt x="391" y="1"/>
                  </a:moveTo>
                  <a:lnTo>
                    <a:pt x="196" y="66"/>
                  </a:lnTo>
                  <a:lnTo>
                    <a:pt x="66" y="131"/>
                  </a:lnTo>
                  <a:lnTo>
                    <a:pt x="1" y="261"/>
                  </a:lnTo>
                  <a:lnTo>
                    <a:pt x="1" y="456"/>
                  </a:lnTo>
                  <a:lnTo>
                    <a:pt x="1" y="586"/>
                  </a:lnTo>
                  <a:lnTo>
                    <a:pt x="66" y="716"/>
                  </a:lnTo>
                  <a:lnTo>
                    <a:pt x="196" y="846"/>
                  </a:lnTo>
                  <a:lnTo>
                    <a:pt x="521" y="846"/>
                  </a:lnTo>
                  <a:lnTo>
                    <a:pt x="586" y="781"/>
                  </a:lnTo>
                  <a:lnTo>
                    <a:pt x="651" y="716"/>
                  </a:lnTo>
                  <a:lnTo>
                    <a:pt x="716" y="586"/>
                  </a:lnTo>
                  <a:lnTo>
                    <a:pt x="586" y="586"/>
                  </a:lnTo>
                  <a:lnTo>
                    <a:pt x="521" y="716"/>
                  </a:lnTo>
                  <a:lnTo>
                    <a:pt x="261" y="716"/>
                  </a:lnTo>
                  <a:lnTo>
                    <a:pt x="196" y="651"/>
                  </a:lnTo>
                  <a:lnTo>
                    <a:pt x="131" y="586"/>
                  </a:lnTo>
                  <a:lnTo>
                    <a:pt x="131" y="456"/>
                  </a:lnTo>
                  <a:lnTo>
                    <a:pt x="716" y="456"/>
                  </a:lnTo>
                  <a:lnTo>
                    <a:pt x="716" y="326"/>
                  </a:lnTo>
                  <a:lnTo>
                    <a:pt x="651" y="196"/>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1818850" y="2617725"/>
              <a:ext cx="17900" cy="21175"/>
            </a:xfrm>
            <a:custGeom>
              <a:avLst/>
              <a:gdLst/>
              <a:ahLst/>
              <a:cxnLst/>
              <a:rect l="l" t="t" r="r" b="b"/>
              <a:pathLst>
                <a:path w="716" h="847" extrusionOk="0">
                  <a:moveTo>
                    <a:pt x="520" y="391"/>
                  </a:moveTo>
                  <a:lnTo>
                    <a:pt x="520" y="521"/>
                  </a:lnTo>
                  <a:lnTo>
                    <a:pt x="520" y="586"/>
                  </a:lnTo>
                  <a:lnTo>
                    <a:pt x="455" y="651"/>
                  </a:lnTo>
                  <a:lnTo>
                    <a:pt x="390" y="716"/>
                  </a:lnTo>
                  <a:lnTo>
                    <a:pt x="130" y="716"/>
                  </a:lnTo>
                  <a:lnTo>
                    <a:pt x="130" y="651"/>
                  </a:lnTo>
                  <a:lnTo>
                    <a:pt x="130" y="586"/>
                  </a:lnTo>
                  <a:lnTo>
                    <a:pt x="130" y="521"/>
                  </a:lnTo>
                  <a:lnTo>
                    <a:pt x="195" y="521"/>
                  </a:lnTo>
                  <a:lnTo>
                    <a:pt x="260" y="456"/>
                  </a:lnTo>
                  <a:lnTo>
                    <a:pt x="455" y="456"/>
                  </a:lnTo>
                  <a:lnTo>
                    <a:pt x="520" y="391"/>
                  </a:lnTo>
                  <a:close/>
                  <a:moveTo>
                    <a:pt x="195" y="1"/>
                  </a:moveTo>
                  <a:lnTo>
                    <a:pt x="130" y="66"/>
                  </a:lnTo>
                  <a:lnTo>
                    <a:pt x="65" y="131"/>
                  </a:lnTo>
                  <a:lnTo>
                    <a:pt x="0" y="261"/>
                  </a:lnTo>
                  <a:lnTo>
                    <a:pt x="130" y="261"/>
                  </a:lnTo>
                  <a:lnTo>
                    <a:pt x="195" y="131"/>
                  </a:lnTo>
                  <a:lnTo>
                    <a:pt x="455" y="131"/>
                  </a:lnTo>
                  <a:lnTo>
                    <a:pt x="520" y="196"/>
                  </a:lnTo>
                  <a:lnTo>
                    <a:pt x="520" y="261"/>
                  </a:lnTo>
                  <a:lnTo>
                    <a:pt x="520" y="326"/>
                  </a:lnTo>
                  <a:lnTo>
                    <a:pt x="455" y="326"/>
                  </a:lnTo>
                  <a:lnTo>
                    <a:pt x="325" y="391"/>
                  </a:lnTo>
                  <a:lnTo>
                    <a:pt x="130" y="391"/>
                  </a:lnTo>
                  <a:lnTo>
                    <a:pt x="65" y="456"/>
                  </a:lnTo>
                  <a:lnTo>
                    <a:pt x="0" y="521"/>
                  </a:lnTo>
                  <a:lnTo>
                    <a:pt x="0" y="651"/>
                  </a:lnTo>
                  <a:lnTo>
                    <a:pt x="0" y="716"/>
                  </a:lnTo>
                  <a:lnTo>
                    <a:pt x="65" y="781"/>
                  </a:lnTo>
                  <a:lnTo>
                    <a:pt x="130" y="846"/>
                  </a:lnTo>
                  <a:lnTo>
                    <a:pt x="390" y="846"/>
                  </a:lnTo>
                  <a:lnTo>
                    <a:pt x="520" y="716"/>
                  </a:lnTo>
                  <a:lnTo>
                    <a:pt x="585" y="846"/>
                  </a:lnTo>
                  <a:lnTo>
                    <a:pt x="715" y="846"/>
                  </a:lnTo>
                  <a:lnTo>
                    <a:pt x="715" y="716"/>
                  </a:lnTo>
                  <a:lnTo>
                    <a:pt x="650" y="716"/>
                  </a:lnTo>
                  <a:lnTo>
                    <a:pt x="650" y="651"/>
                  </a:lnTo>
                  <a:lnTo>
                    <a:pt x="650" y="261"/>
                  </a:lnTo>
                  <a:lnTo>
                    <a:pt x="650" y="131"/>
                  </a:lnTo>
                  <a:lnTo>
                    <a:pt x="520" y="66"/>
                  </a:lnTo>
                  <a:lnTo>
                    <a:pt x="45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a:off x="1838350" y="2611225"/>
              <a:ext cx="19525" cy="27675"/>
            </a:xfrm>
            <a:custGeom>
              <a:avLst/>
              <a:gdLst/>
              <a:ahLst/>
              <a:cxnLst/>
              <a:rect l="l" t="t" r="r" b="b"/>
              <a:pathLst>
                <a:path w="781" h="1107" extrusionOk="0">
                  <a:moveTo>
                    <a:pt x="521" y="391"/>
                  </a:moveTo>
                  <a:lnTo>
                    <a:pt x="586" y="456"/>
                  </a:lnTo>
                  <a:lnTo>
                    <a:pt x="651" y="586"/>
                  </a:lnTo>
                  <a:lnTo>
                    <a:pt x="651" y="716"/>
                  </a:lnTo>
                  <a:lnTo>
                    <a:pt x="651" y="781"/>
                  </a:lnTo>
                  <a:lnTo>
                    <a:pt x="586" y="911"/>
                  </a:lnTo>
                  <a:lnTo>
                    <a:pt x="521" y="976"/>
                  </a:lnTo>
                  <a:lnTo>
                    <a:pt x="326" y="976"/>
                  </a:lnTo>
                  <a:lnTo>
                    <a:pt x="260" y="911"/>
                  </a:lnTo>
                  <a:lnTo>
                    <a:pt x="195" y="781"/>
                  </a:lnTo>
                  <a:lnTo>
                    <a:pt x="195" y="716"/>
                  </a:lnTo>
                  <a:lnTo>
                    <a:pt x="195" y="586"/>
                  </a:lnTo>
                  <a:lnTo>
                    <a:pt x="195" y="456"/>
                  </a:lnTo>
                  <a:lnTo>
                    <a:pt x="326" y="391"/>
                  </a:lnTo>
                  <a:close/>
                  <a:moveTo>
                    <a:pt x="651" y="1"/>
                  </a:moveTo>
                  <a:lnTo>
                    <a:pt x="651" y="391"/>
                  </a:lnTo>
                  <a:lnTo>
                    <a:pt x="586" y="326"/>
                  </a:lnTo>
                  <a:lnTo>
                    <a:pt x="521" y="326"/>
                  </a:lnTo>
                  <a:lnTo>
                    <a:pt x="456" y="261"/>
                  </a:lnTo>
                  <a:lnTo>
                    <a:pt x="391" y="261"/>
                  </a:lnTo>
                  <a:lnTo>
                    <a:pt x="260" y="326"/>
                  </a:lnTo>
                  <a:lnTo>
                    <a:pt x="130" y="391"/>
                  </a:lnTo>
                  <a:lnTo>
                    <a:pt x="65" y="521"/>
                  </a:lnTo>
                  <a:lnTo>
                    <a:pt x="0" y="716"/>
                  </a:lnTo>
                  <a:lnTo>
                    <a:pt x="65" y="846"/>
                  </a:lnTo>
                  <a:lnTo>
                    <a:pt x="130" y="976"/>
                  </a:lnTo>
                  <a:lnTo>
                    <a:pt x="260" y="1106"/>
                  </a:lnTo>
                  <a:lnTo>
                    <a:pt x="586" y="1106"/>
                  </a:lnTo>
                  <a:lnTo>
                    <a:pt x="651" y="976"/>
                  </a:lnTo>
                  <a:lnTo>
                    <a:pt x="651" y="1106"/>
                  </a:lnTo>
                  <a:lnTo>
                    <a:pt x="781" y="1106"/>
                  </a:lnTo>
                  <a:lnTo>
                    <a:pt x="78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a:off x="1862725" y="2619375"/>
              <a:ext cx="19525" cy="19525"/>
            </a:xfrm>
            <a:custGeom>
              <a:avLst/>
              <a:gdLst/>
              <a:ahLst/>
              <a:cxnLst/>
              <a:rect l="l" t="t" r="r" b="b"/>
              <a:pathLst>
                <a:path w="781" h="781" extrusionOk="0">
                  <a:moveTo>
                    <a:pt x="1" y="0"/>
                  </a:moveTo>
                  <a:lnTo>
                    <a:pt x="1" y="65"/>
                  </a:lnTo>
                  <a:lnTo>
                    <a:pt x="651" y="390"/>
                  </a:lnTo>
                  <a:lnTo>
                    <a:pt x="1" y="650"/>
                  </a:lnTo>
                  <a:lnTo>
                    <a:pt x="1" y="780"/>
                  </a:lnTo>
                  <a:lnTo>
                    <a:pt x="781" y="390"/>
                  </a:lnTo>
                  <a:lnTo>
                    <a:pt x="781" y="325"/>
                  </a:lnTo>
                  <a:lnTo>
                    <a:pt x="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a:off x="1861100" y="2664875"/>
              <a:ext cx="19525" cy="21150"/>
            </a:xfrm>
            <a:custGeom>
              <a:avLst/>
              <a:gdLst/>
              <a:ahLst/>
              <a:cxnLst/>
              <a:rect l="l" t="t" r="r" b="b"/>
              <a:pathLst>
                <a:path w="781" h="846" extrusionOk="0">
                  <a:moveTo>
                    <a:pt x="781" y="0"/>
                  </a:moveTo>
                  <a:lnTo>
                    <a:pt x="1" y="391"/>
                  </a:lnTo>
                  <a:lnTo>
                    <a:pt x="1" y="456"/>
                  </a:lnTo>
                  <a:lnTo>
                    <a:pt x="781" y="846"/>
                  </a:lnTo>
                  <a:lnTo>
                    <a:pt x="781" y="716"/>
                  </a:lnTo>
                  <a:lnTo>
                    <a:pt x="131" y="391"/>
                  </a:lnTo>
                  <a:lnTo>
                    <a:pt x="781" y="131"/>
                  </a:lnTo>
                  <a:lnTo>
                    <a:pt x="78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0"/>
            <p:cNvSpPr/>
            <p:nvPr/>
          </p:nvSpPr>
          <p:spPr>
            <a:xfrm>
              <a:off x="1885475" y="2664875"/>
              <a:ext cx="27675" cy="19525"/>
            </a:xfrm>
            <a:custGeom>
              <a:avLst/>
              <a:gdLst/>
              <a:ahLst/>
              <a:cxnLst/>
              <a:rect l="l" t="t" r="r" b="b"/>
              <a:pathLst>
                <a:path w="1107" h="781" extrusionOk="0">
                  <a:moveTo>
                    <a:pt x="1" y="0"/>
                  </a:moveTo>
                  <a:lnTo>
                    <a:pt x="1" y="781"/>
                  </a:lnTo>
                  <a:lnTo>
                    <a:pt x="131" y="781"/>
                  </a:lnTo>
                  <a:lnTo>
                    <a:pt x="131" y="326"/>
                  </a:lnTo>
                  <a:lnTo>
                    <a:pt x="131" y="261"/>
                  </a:lnTo>
                  <a:lnTo>
                    <a:pt x="131" y="196"/>
                  </a:lnTo>
                  <a:lnTo>
                    <a:pt x="196" y="131"/>
                  </a:lnTo>
                  <a:lnTo>
                    <a:pt x="456" y="131"/>
                  </a:lnTo>
                  <a:lnTo>
                    <a:pt x="456" y="196"/>
                  </a:lnTo>
                  <a:lnTo>
                    <a:pt x="456" y="261"/>
                  </a:lnTo>
                  <a:lnTo>
                    <a:pt x="456" y="781"/>
                  </a:lnTo>
                  <a:lnTo>
                    <a:pt x="586" y="781"/>
                  </a:lnTo>
                  <a:lnTo>
                    <a:pt x="586" y="326"/>
                  </a:lnTo>
                  <a:lnTo>
                    <a:pt x="651" y="131"/>
                  </a:lnTo>
                  <a:lnTo>
                    <a:pt x="911" y="131"/>
                  </a:lnTo>
                  <a:lnTo>
                    <a:pt x="976" y="196"/>
                  </a:lnTo>
                  <a:lnTo>
                    <a:pt x="976" y="261"/>
                  </a:lnTo>
                  <a:lnTo>
                    <a:pt x="976" y="781"/>
                  </a:lnTo>
                  <a:lnTo>
                    <a:pt x="1106" y="781"/>
                  </a:lnTo>
                  <a:lnTo>
                    <a:pt x="1106" y="196"/>
                  </a:lnTo>
                  <a:lnTo>
                    <a:pt x="1106" y="131"/>
                  </a:lnTo>
                  <a:lnTo>
                    <a:pt x="1041" y="65"/>
                  </a:lnTo>
                  <a:lnTo>
                    <a:pt x="976" y="0"/>
                  </a:lnTo>
                  <a:lnTo>
                    <a:pt x="716" y="0"/>
                  </a:lnTo>
                  <a:lnTo>
                    <a:pt x="586" y="131"/>
                  </a:lnTo>
                  <a:lnTo>
                    <a:pt x="521" y="0"/>
                  </a:lnTo>
                  <a:lnTo>
                    <a:pt x="196" y="0"/>
                  </a:lnTo>
                  <a:lnTo>
                    <a:pt x="131" y="13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0"/>
            <p:cNvSpPr/>
            <p:nvPr/>
          </p:nvSpPr>
          <p:spPr>
            <a:xfrm>
              <a:off x="1916375" y="2664875"/>
              <a:ext cx="19525" cy="21150"/>
            </a:xfrm>
            <a:custGeom>
              <a:avLst/>
              <a:gdLst/>
              <a:ahLst/>
              <a:cxnLst/>
              <a:rect l="l" t="t" r="r" b="b"/>
              <a:pathLst>
                <a:path w="781" h="846" extrusionOk="0">
                  <a:moveTo>
                    <a:pt x="455" y="131"/>
                  </a:moveTo>
                  <a:lnTo>
                    <a:pt x="585" y="196"/>
                  </a:lnTo>
                  <a:lnTo>
                    <a:pt x="585" y="261"/>
                  </a:lnTo>
                  <a:lnTo>
                    <a:pt x="650" y="326"/>
                  </a:lnTo>
                  <a:lnTo>
                    <a:pt x="130" y="326"/>
                  </a:lnTo>
                  <a:lnTo>
                    <a:pt x="195" y="261"/>
                  </a:lnTo>
                  <a:lnTo>
                    <a:pt x="260" y="196"/>
                  </a:lnTo>
                  <a:lnTo>
                    <a:pt x="325" y="131"/>
                  </a:lnTo>
                  <a:close/>
                  <a:moveTo>
                    <a:pt x="260" y="0"/>
                  </a:moveTo>
                  <a:lnTo>
                    <a:pt x="130" y="131"/>
                  </a:lnTo>
                  <a:lnTo>
                    <a:pt x="65" y="261"/>
                  </a:lnTo>
                  <a:lnTo>
                    <a:pt x="0" y="391"/>
                  </a:lnTo>
                  <a:lnTo>
                    <a:pt x="65" y="586"/>
                  </a:lnTo>
                  <a:lnTo>
                    <a:pt x="130" y="716"/>
                  </a:lnTo>
                  <a:lnTo>
                    <a:pt x="260" y="781"/>
                  </a:lnTo>
                  <a:lnTo>
                    <a:pt x="390" y="846"/>
                  </a:lnTo>
                  <a:lnTo>
                    <a:pt x="520" y="781"/>
                  </a:lnTo>
                  <a:lnTo>
                    <a:pt x="650" y="781"/>
                  </a:lnTo>
                  <a:lnTo>
                    <a:pt x="715" y="651"/>
                  </a:lnTo>
                  <a:lnTo>
                    <a:pt x="780" y="586"/>
                  </a:lnTo>
                  <a:lnTo>
                    <a:pt x="650" y="586"/>
                  </a:lnTo>
                  <a:lnTo>
                    <a:pt x="520" y="651"/>
                  </a:lnTo>
                  <a:lnTo>
                    <a:pt x="390" y="716"/>
                  </a:lnTo>
                  <a:lnTo>
                    <a:pt x="325" y="716"/>
                  </a:lnTo>
                  <a:lnTo>
                    <a:pt x="195" y="651"/>
                  </a:lnTo>
                  <a:lnTo>
                    <a:pt x="195" y="521"/>
                  </a:lnTo>
                  <a:lnTo>
                    <a:pt x="130" y="456"/>
                  </a:lnTo>
                  <a:lnTo>
                    <a:pt x="780" y="456"/>
                  </a:lnTo>
                  <a:lnTo>
                    <a:pt x="780" y="326"/>
                  </a:lnTo>
                  <a:lnTo>
                    <a:pt x="715" y="131"/>
                  </a:lnTo>
                  <a:lnTo>
                    <a:pt x="585"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0"/>
            <p:cNvSpPr/>
            <p:nvPr/>
          </p:nvSpPr>
          <p:spPr>
            <a:xfrm>
              <a:off x="1937500" y="2658375"/>
              <a:ext cx="9775" cy="26025"/>
            </a:xfrm>
            <a:custGeom>
              <a:avLst/>
              <a:gdLst/>
              <a:ahLst/>
              <a:cxnLst/>
              <a:rect l="l" t="t" r="r" b="b"/>
              <a:pathLst>
                <a:path w="391" h="1041" extrusionOk="0">
                  <a:moveTo>
                    <a:pt x="130" y="0"/>
                  </a:moveTo>
                  <a:lnTo>
                    <a:pt x="130" y="260"/>
                  </a:lnTo>
                  <a:lnTo>
                    <a:pt x="0" y="260"/>
                  </a:lnTo>
                  <a:lnTo>
                    <a:pt x="0" y="391"/>
                  </a:lnTo>
                  <a:lnTo>
                    <a:pt x="130" y="391"/>
                  </a:lnTo>
                  <a:lnTo>
                    <a:pt x="130" y="911"/>
                  </a:lnTo>
                  <a:lnTo>
                    <a:pt x="130" y="976"/>
                  </a:lnTo>
                  <a:lnTo>
                    <a:pt x="130" y="1041"/>
                  </a:lnTo>
                  <a:lnTo>
                    <a:pt x="391" y="1041"/>
                  </a:lnTo>
                  <a:lnTo>
                    <a:pt x="391" y="976"/>
                  </a:lnTo>
                  <a:lnTo>
                    <a:pt x="261" y="976"/>
                  </a:lnTo>
                  <a:lnTo>
                    <a:pt x="261" y="911"/>
                  </a:lnTo>
                  <a:lnTo>
                    <a:pt x="261" y="391"/>
                  </a:lnTo>
                  <a:lnTo>
                    <a:pt x="391" y="391"/>
                  </a:lnTo>
                  <a:lnTo>
                    <a:pt x="391"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0"/>
            <p:cNvSpPr/>
            <p:nvPr/>
          </p:nvSpPr>
          <p:spPr>
            <a:xfrm>
              <a:off x="1950500" y="2664875"/>
              <a:ext cx="17900" cy="21150"/>
            </a:xfrm>
            <a:custGeom>
              <a:avLst/>
              <a:gdLst/>
              <a:ahLst/>
              <a:cxnLst/>
              <a:rect l="l" t="t" r="r" b="b"/>
              <a:pathLst>
                <a:path w="716" h="846" extrusionOk="0">
                  <a:moveTo>
                    <a:pt x="521" y="391"/>
                  </a:moveTo>
                  <a:lnTo>
                    <a:pt x="521" y="521"/>
                  </a:lnTo>
                  <a:lnTo>
                    <a:pt x="521" y="586"/>
                  </a:lnTo>
                  <a:lnTo>
                    <a:pt x="456" y="651"/>
                  </a:lnTo>
                  <a:lnTo>
                    <a:pt x="391" y="716"/>
                  </a:lnTo>
                  <a:lnTo>
                    <a:pt x="196" y="716"/>
                  </a:lnTo>
                  <a:lnTo>
                    <a:pt x="131" y="651"/>
                  </a:lnTo>
                  <a:lnTo>
                    <a:pt x="131" y="586"/>
                  </a:lnTo>
                  <a:lnTo>
                    <a:pt x="131" y="521"/>
                  </a:lnTo>
                  <a:lnTo>
                    <a:pt x="196" y="456"/>
                  </a:lnTo>
                  <a:lnTo>
                    <a:pt x="456" y="456"/>
                  </a:lnTo>
                  <a:lnTo>
                    <a:pt x="521" y="391"/>
                  </a:lnTo>
                  <a:close/>
                  <a:moveTo>
                    <a:pt x="196" y="0"/>
                  </a:moveTo>
                  <a:lnTo>
                    <a:pt x="131" y="65"/>
                  </a:lnTo>
                  <a:lnTo>
                    <a:pt x="66" y="131"/>
                  </a:lnTo>
                  <a:lnTo>
                    <a:pt x="1" y="261"/>
                  </a:lnTo>
                  <a:lnTo>
                    <a:pt x="131" y="261"/>
                  </a:lnTo>
                  <a:lnTo>
                    <a:pt x="196" y="131"/>
                  </a:lnTo>
                  <a:lnTo>
                    <a:pt x="456" y="131"/>
                  </a:lnTo>
                  <a:lnTo>
                    <a:pt x="521" y="196"/>
                  </a:lnTo>
                  <a:lnTo>
                    <a:pt x="521" y="261"/>
                  </a:lnTo>
                  <a:lnTo>
                    <a:pt x="521" y="326"/>
                  </a:lnTo>
                  <a:lnTo>
                    <a:pt x="326" y="326"/>
                  </a:lnTo>
                  <a:lnTo>
                    <a:pt x="261" y="391"/>
                  </a:lnTo>
                  <a:lnTo>
                    <a:pt x="66" y="391"/>
                  </a:lnTo>
                  <a:lnTo>
                    <a:pt x="1" y="521"/>
                  </a:lnTo>
                  <a:lnTo>
                    <a:pt x="1" y="586"/>
                  </a:lnTo>
                  <a:lnTo>
                    <a:pt x="1" y="716"/>
                  </a:lnTo>
                  <a:lnTo>
                    <a:pt x="66" y="781"/>
                  </a:lnTo>
                  <a:lnTo>
                    <a:pt x="131" y="846"/>
                  </a:lnTo>
                  <a:lnTo>
                    <a:pt x="261" y="846"/>
                  </a:lnTo>
                  <a:lnTo>
                    <a:pt x="391" y="781"/>
                  </a:lnTo>
                  <a:lnTo>
                    <a:pt x="521" y="716"/>
                  </a:lnTo>
                  <a:lnTo>
                    <a:pt x="586" y="781"/>
                  </a:lnTo>
                  <a:lnTo>
                    <a:pt x="651" y="846"/>
                  </a:lnTo>
                  <a:lnTo>
                    <a:pt x="716" y="781"/>
                  </a:lnTo>
                  <a:lnTo>
                    <a:pt x="716" y="716"/>
                  </a:lnTo>
                  <a:lnTo>
                    <a:pt x="651" y="716"/>
                  </a:lnTo>
                  <a:lnTo>
                    <a:pt x="651" y="651"/>
                  </a:lnTo>
                  <a:lnTo>
                    <a:pt x="651" y="196"/>
                  </a:lnTo>
                  <a:lnTo>
                    <a:pt x="651" y="65"/>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0"/>
            <p:cNvSpPr/>
            <p:nvPr/>
          </p:nvSpPr>
          <p:spPr>
            <a:xfrm>
              <a:off x="1983000" y="2656750"/>
              <a:ext cx="16300" cy="27650"/>
            </a:xfrm>
            <a:custGeom>
              <a:avLst/>
              <a:gdLst/>
              <a:ahLst/>
              <a:cxnLst/>
              <a:rect l="l" t="t" r="r" b="b"/>
              <a:pathLst>
                <a:path w="652" h="1106" extrusionOk="0">
                  <a:moveTo>
                    <a:pt x="1" y="0"/>
                  </a:moveTo>
                  <a:lnTo>
                    <a:pt x="1" y="1106"/>
                  </a:lnTo>
                  <a:lnTo>
                    <a:pt x="131" y="1106"/>
                  </a:lnTo>
                  <a:lnTo>
                    <a:pt x="131" y="716"/>
                  </a:lnTo>
                  <a:lnTo>
                    <a:pt x="131" y="586"/>
                  </a:lnTo>
                  <a:lnTo>
                    <a:pt x="196" y="521"/>
                  </a:lnTo>
                  <a:lnTo>
                    <a:pt x="261" y="456"/>
                  </a:lnTo>
                  <a:lnTo>
                    <a:pt x="456" y="456"/>
                  </a:lnTo>
                  <a:lnTo>
                    <a:pt x="521" y="586"/>
                  </a:lnTo>
                  <a:lnTo>
                    <a:pt x="521" y="1106"/>
                  </a:lnTo>
                  <a:lnTo>
                    <a:pt x="651" y="1106"/>
                  </a:lnTo>
                  <a:lnTo>
                    <a:pt x="651" y="586"/>
                  </a:lnTo>
                  <a:lnTo>
                    <a:pt x="651" y="521"/>
                  </a:lnTo>
                  <a:lnTo>
                    <a:pt x="586" y="390"/>
                  </a:lnTo>
                  <a:lnTo>
                    <a:pt x="521" y="325"/>
                  </a:lnTo>
                  <a:lnTo>
                    <a:pt x="261" y="325"/>
                  </a:lnTo>
                  <a:lnTo>
                    <a:pt x="196" y="390"/>
                  </a:lnTo>
                  <a:lnTo>
                    <a:pt x="131" y="45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0"/>
            <p:cNvSpPr/>
            <p:nvPr/>
          </p:nvSpPr>
          <p:spPr>
            <a:xfrm>
              <a:off x="2002525" y="2658375"/>
              <a:ext cx="9775" cy="26025"/>
            </a:xfrm>
            <a:custGeom>
              <a:avLst/>
              <a:gdLst/>
              <a:ahLst/>
              <a:cxnLst/>
              <a:rect l="l" t="t" r="r" b="b"/>
              <a:pathLst>
                <a:path w="391" h="1041" extrusionOk="0">
                  <a:moveTo>
                    <a:pt x="130" y="0"/>
                  </a:moveTo>
                  <a:lnTo>
                    <a:pt x="130" y="260"/>
                  </a:lnTo>
                  <a:lnTo>
                    <a:pt x="0" y="260"/>
                  </a:lnTo>
                  <a:lnTo>
                    <a:pt x="0" y="391"/>
                  </a:lnTo>
                  <a:lnTo>
                    <a:pt x="130" y="391"/>
                  </a:lnTo>
                  <a:lnTo>
                    <a:pt x="130" y="911"/>
                  </a:lnTo>
                  <a:lnTo>
                    <a:pt x="130" y="976"/>
                  </a:lnTo>
                  <a:lnTo>
                    <a:pt x="195" y="1041"/>
                  </a:lnTo>
                  <a:lnTo>
                    <a:pt x="390" y="1041"/>
                  </a:lnTo>
                  <a:lnTo>
                    <a:pt x="390" y="976"/>
                  </a:lnTo>
                  <a:lnTo>
                    <a:pt x="325" y="976"/>
                  </a:lnTo>
                  <a:lnTo>
                    <a:pt x="260" y="911"/>
                  </a:lnTo>
                  <a:lnTo>
                    <a:pt x="260" y="391"/>
                  </a:lnTo>
                  <a:lnTo>
                    <a:pt x="390" y="391"/>
                  </a:lnTo>
                  <a:lnTo>
                    <a:pt x="390" y="260"/>
                  </a:lnTo>
                  <a:lnTo>
                    <a:pt x="260" y="260"/>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0"/>
            <p:cNvSpPr/>
            <p:nvPr/>
          </p:nvSpPr>
          <p:spPr>
            <a:xfrm>
              <a:off x="2013900" y="2658375"/>
              <a:ext cx="11400" cy="26025"/>
            </a:xfrm>
            <a:custGeom>
              <a:avLst/>
              <a:gdLst/>
              <a:ahLst/>
              <a:cxnLst/>
              <a:rect l="l" t="t" r="r" b="b"/>
              <a:pathLst>
                <a:path w="456" h="1041" extrusionOk="0">
                  <a:moveTo>
                    <a:pt x="130" y="0"/>
                  </a:moveTo>
                  <a:lnTo>
                    <a:pt x="130" y="260"/>
                  </a:lnTo>
                  <a:lnTo>
                    <a:pt x="0" y="260"/>
                  </a:lnTo>
                  <a:lnTo>
                    <a:pt x="0" y="391"/>
                  </a:lnTo>
                  <a:lnTo>
                    <a:pt x="130" y="391"/>
                  </a:lnTo>
                  <a:lnTo>
                    <a:pt x="130" y="911"/>
                  </a:lnTo>
                  <a:lnTo>
                    <a:pt x="195" y="976"/>
                  </a:lnTo>
                  <a:lnTo>
                    <a:pt x="195" y="1041"/>
                  </a:lnTo>
                  <a:lnTo>
                    <a:pt x="455" y="1041"/>
                  </a:lnTo>
                  <a:lnTo>
                    <a:pt x="455" y="976"/>
                  </a:lnTo>
                  <a:lnTo>
                    <a:pt x="325" y="976"/>
                  </a:lnTo>
                  <a:lnTo>
                    <a:pt x="325" y="911"/>
                  </a:lnTo>
                  <a:lnTo>
                    <a:pt x="260" y="911"/>
                  </a:lnTo>
                  <a:lnTo>
                    <a:pt x="260" y="391"/>
                  </a:lnTo>
                  <a:lnTo>
                    <a:pt x="455" y="391"/>
                  </a:lnTo>
                  <a:lnTo>
                    <a:pt x="455" y="260"/>
                  </a:lnTo>
                  <a:lnTo>
                    <a:pt x="260" y="260"/>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0"/>
            <p:cNvSpPr/>
            <p:nvPr/>
          </p:nvSpPr>
          <p:spPr>
            <a:xfrm>
              <a:off x="2028525" y="2664875"/>
              <a:ext cx="19525" cy="27650"/>
            </a:xfrm>
            <a:custGeom>
              <a:avLst/>
              <a:gdLst/>
              <a:ahLst/>
              <a:cxnLst/>
              <a:rect l="l" t="t" r="r" b="b"/>
              <a:pathLst>
                <a:path w="781" h="1106" extrusionOk="0">
                  <a:moveTo>
                    <a:pt x="521" y="131"/>
                  </a:moveTo>
                  <a:lnTo>
                    <a:pt x="586" y="196"/>
                  </a:lnTo>
                  <a:lnTo>
                    <a:pt x="651" y="326"/>
                  </a:lnTo>
                  <a:lnTo>
                    <a:pt x="651" y="391"/>
                  </a:lnTo>
                  <a:lnTo>
                    <a:pt x="651" y="521"/>
                  </a:lnTo>
                  <a:lnTo>
                    <a:pt x="586" y="586"/>
                  </a:lnTo>
                  <a:lnTo>
                    <a:pt x="521" y="716"/>
                  </a:lnTo>
                  <a:lnTo>
                    <a:pt x="260" y="716"/>
                  </a:lnTo>
                  <a:lnTo>
                    <a:pt x="195" y="651"/>
                  </a:lnTo>
                  <a:lnTo>
                    <a:pt x="130" y="521"/>
                  </a:lnTo>
                  <a:lnTo>
                    <a:pt x="130" y="391"/>
                  </a:lnTo>
                  <a:lnTo>
                    <a:pt x="130" y="326"/>
                  </a:lnTo>
                  <a:lnTo>
                    <a:pt x="195" y="196"/>
                  </a:lnTo>
                  <a:lnTo>
                    <a:pt x="260" y="131"/>
                  </a:lnTo>
                  <a:close/>
                  <a:moveTo>
                    <a:pt x="0" y="0"/>
                  </a:moveTo>
                  <a:lnTo>
                    <a:pt x="0" y="1106"/>
                  </a:lnTo>
                  <a:lnTo>
                    <a:pt x="130" y="1106"/>
                  </a:lnTo>
                  <a:lnTo>
                    <a:pt x="130" y="716"/>
                  </a:lnTo>
                  <a:lnTo>
                    <a:pt x="195" y="781"/>
                  </a:lnTo>
                  <a:lnTo>
                    <a:pt x="260" y="781"/>
                  </a:lnTo>
                  <a:lnTo>
                    <a:pt x="325" y="846"/>
                  </a:lnTo>
                  <a:lnTo>
                    <a:pt x="391" y="846"/>
                  </a:lnTo>
                  <a:lnTo>
                    <a:pt x="586" y="781"/>
                  </a:lnTo>
                  <a:lnTo>
                    <a:pt x="716" y="716"/>
                  </a:lnTo>
                  <a:lnTo>
                    <a:pt x="781" y="586"/>
                  </a:lnTo>
                  <a:lnTo>
                    <a:pt x="781" y="391"/>
                  </a:lnTo>
                  <a:lnTo>
                    <a:pt x="781" y="261"/>
                  </a:lnTo>
                  <a:lnTo>
                    <a:pt x="716" y="131"/>
                  </a:lnTo>
                  <a:lnTo>
                    <a:pt x="586" y="0"/>
                  </a:lnTo>
                  <a:lnTo>
                    <a:pt x="260" y="0"/>
                  </a:lnTo>
                  <a:lnTo>
                    <a:pt x="130" y="13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0"/>
            <p:cNvSpPr/>
            <p:nvPr/>
          </p:nvSpPr>
          <p:spPr>
            <a:xfrm>
              <a:off x="2051275" y="2673000"/>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2065900" y="2664875"/>
              <a:ext cx="17900" cy="21150"/>
            </a:xfrm>
            <a:custGeom>
              <a:avLst/>
              <a:gdLst/>
              <a:ahLst/>
              <a:cxnLst/>
              <a:rect l="l" t="t" r="r" b="b"/>
              <a:pathLst>
                <a:path w="716" h="846" extrusionOk="0">
                  <a:moveTo>
                    <a:pt x="456" y="131"/>
                  </a:moveTo>
                  <a:lnTo>
                    <a:pt x="521" y="196"/>
                  </a:lnTo>
                  <a:lnTo>
                    <a:pt x="586" y="261"/>
                  </a:lnTo>
                  <a:lnTo>
                    <a:pt x="586" y="326"/>
                  </a:lnTo>
                  <a:lnTo>
                    <a:pt x="131" y="326"/>
                  </a:lnTo>
                  <a:lnTo>
                    <a:pt x="131" y="261"/>
                  </a:lnTo>
                  <a:lnTo>
                    <a:pt x="196" y="196"/>
                  </a:lnTo>
                  <a:lnTo>
                    <a:pt x="261" y="131"/>
                  </a:lnTo>
                  <a:close/>
                  <a:moveTo>
                    <a:pt x="196" y="0"/>
                  </a:moveTo>
                  <a:lnTo>
                    <a:pt x="131" y="131"/>
                  </a:lnTo>
                  <a:lnTo>
                    <a:pt x="1" y="261"/>
                  </a:lnTo>
                  <a:lnTo>
                    <a:pt x="1" y="391"/>
                  </a:lnTo>
                  <a:lnTo>
                    <a:pt x="1" y="586"/>
                  </a:lnTo>
                  <a:lnTo>
                    <a:pt x="131" y="716"/>
                  </a:lnTo>
                  <a:lnTo>
                    <a:pt x="196" y="781"/>
                  </a:lnTo>
                  <a:lnTo>
                    <a:pt x="391" y="846"/>
                  </a:lnTo>
                  <a:lnTo>
                    <a:pt x="521" y="781"/>
                  </a:lnTo>
                  <a:lnTo>
                    <a:pt x="586" y="781"/>
                  </a:lnTo>
                  <a:lnTo>
                    <a:pt x="716" y="651"/>
                  </a:lnTo>
                  <a:lnTo>
                    <a:pt x="716" y="586"/>
                  </a:lnTo>
                  <a:lnTo>
                    <a:pt x="586" y="586"/>
                  </a:lnTo>
                  <a:lnTo>
                    <a:pt x="521" y="651"/>
                  </a:lnTo>
                  <a:lnTo>
                    <a:pt x="391" y="716"/>
                  </a:lnTo>
                  <a:lnTo>
                    <a:pt x="261" y="716"/>
                  </a:lnTo>
                  <a:lnTo>
                    <a:pt x="196" y="651"/>
                  </a:lnTo>
                  <a:lnTo>
                    <a:pt x="131" y="521"/>
                  </a:lnTo>
                  <a:lnTo>
                    <a:pt x="131" y="456"/>
                  </a:lnTo>
                  <a:lnTo>
                    <a:pt x="716" y="456"/>
                  </a:lnTo>
                  <a:lnTo>
                    <a:pt x="716" y="326"/>
                  </a:lnTo>
                  <a:lnTo>
                    <a:pt x="651" y="131"/>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2087050" y="2664875"/>
              <a:ext cx="19525" cy="27650"/>
            </a:xfrm>
            <a:custGeom>
              <a:avLst/>
              <a:gdLst/>
              <a:ahLst/>
              <a:cxnLst/>
              <a:rect l="l" t="t" r="r" b="b"/>
              <a:pathLst>
                <a:path w="781" h="1106" extrusionOk="0">
                  <a:moveTo>
                    <a:pt x="455" y="131"/>
                  </a:moveTo>
                  <a:lnTo>
                    <a:pt x="585" y="196"/>
                  </a:lnTo>
                  <a:lnTo>
                    <a:pt x="585" y="326"/>
                  </a:lnTo>
                  <a:lnTo>
                    <a:pt x="650" y="391"/>
                  </a:lnTo>
                  <a:lnTo>
                    <a:pt x="585" y="521"/>
                  </a:lnTo>
                  <a:lnTo>
                    <a:pt x="585" y="651"/>
                  </a:lnTo>
                  <a:lnTo>
                    <a:pt x="520" y="716"/>
                  </a:lnTo>
                  <a:lnTo>
                    <a:pt x="260" y="716"/>
                  </a:lnTo>
                  <a:lnTo>
                    <a:pt x="195" y="651"/>
                  </a:lnTo>
                  <a:lnTo>
                    <a:pt x="130" y="521"/>
                  </a:lnTo>
                  <a:lnTo>
                    <a:pt x="130" y="391"/>
                  </a:lnTo>
                  <a:lnTo>
                    <a:pt x="130" y="326"/>
                  </a:lnTo>
                  <a:lnTo>
                    <a:pt x="195" y="196"/>
                  </a:lnTo>
                  <a:lnTo>
                    <a:pt x="260" y="131"/>
                  </a:lnTo>
                  <a:close/>
                  <a:moveTo>
                    <a:pt x="195" y="0"/>
                  </a:moveTo>
                  <a:lnTo>
                    <a:pt x="65" y="131"/>
                  </a:lnTo>
                  <a:lnTo>
                    <a:pt x="0" y="261"/>
                  </a:lnTo>
                  <a:lnTo>
                    <a:pt x="0" y="391"/>
                  </a:lnTo>
                  <a:lnTo>
                    <a:pt x="0" y="586"/>
                  </a:lnTo>
                  <a:lnTo>
                    <a:pt x="65" y="716"/>
                  </a:lnTo>
                  <a:lnTo>
                    <a:pt x="195" y="781"/>
                  </a:lnTo>
                  <a:lnTo>
                    <a:pt x="390" y="846"/>
                  </a:lnTo>
                  <a:lnTo>
                    <a:pt x="520" y="781"/>
                  </a:lnTo>
                  <a:lnTo>
                    <a:pt x="585" y="716"/>
                  </a:lnTo>
                  <a:lnTo>
                    <a:pt x="650" y="716"/>
                  </a:lnTo>
                  <a:lnTo>
                    <a:pt x="650" y="1106"/>
                  </a:lnTo>
                  <a:lnTo>
                    <a:pt x="780" y="1106"/>
                  </a:lnTo>
                  <a:lnTo>
                    <a:pt x="780" y="0"/>
                  </a:lnTo>
                  <a:lnTo>
                    <a:pt x="650" y="0"/>
                  </a:lnTo>
                  <a:lnTo>
                    <a:pt x="650" y="131"/>
                  </a:lnTo>
                  <a:lnTo>
                    <a:pt x="585" y="131"/>
                  </a:lnTo>
                  <a:lnTo>
                    <a:pt x="585"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0"/>
            <p:cNvSpPr/>
            <p:nvPr/>
          </p:nvSpPr>
          <p:spPr>
            <a:xfrm>
              <a:off x="2111425" y="2664875"/>
              <a:ext cx="16275" cy="21150"/>
            </a:xfrm>
            <a:custGeom>
              <a:avLst/>
              <a:gdLst/>
              <a:ahLst/>
              <a:cxnLst/>
              <a:rect l="l" t="t" r="r" b="b"/>
              <a:pathLst>
                <a:path w="651" h="846" extrusionOk="0">
                  <a:moveTo>
                    <a:pt x="0" y="0"/>
                  </a:moveTo>
                  <a:lnTo>
                    <a:pt x="0" y="521"/>
                  </a:lnTo>
                  <a:lnTo>
                    <a:pt x="0" y="651"/>
                  </a:lnTo>
                  <a:lnTo>
                    <a:pt x="65" y="781"/>
                  </a:lnTo>
                  <a:lnTo>
                    <a:pt x="130" y="781"/>
                  </a:lnTo>
                  <a:lnTo>
                    <a:pt x="260" y="846"/>
                  </a:lnTo>
                  <a:lnTo>
                    <a:pt x="390" y="781"/>
                  </a:lnTo>
                  <a:lnTo>
                    <a:pt x="520" y="716"/>
                  </a:lnTo>
                  <a:lnTo>
                    <a:pt x="520" y="781"/>
                  </a:lnTo>
                  <a:lnTo>
                    <a:pt x="650" y="781"/>
                  </a:lnTo>
                  <a:lnTo>
                    <a:pt x="650" y="0"/>
                  </a:lnTo>
                  <a:lnTo>
                    <a:pt x="520" y="0"/>
                  </a:lnTo>
                  <a:lnTo>
                    <a:pt x="520" y="456"/>
                  </a:lnTo>
                  <a:lnTo>
                    <a:pt x="520" y="586"/>
                  </a:lnTo>
                  <a:lnTo>
                    <a:pt x="455" y="651"/>
                  </a:lnTo>
                  <a:lnTo>
                    <a:pt x="390" y="716"/>
                  </a:lnTo>
                  <a:lnTo>
                    <a:pt x="260" y="716"/>
                  </a:lnTo>
                  <a:lnTo>
                    <a:pt x="130" y="651"/>
                  </a:lnTo>
                  <a:lnTo>
                    <a:pt x="130" y="52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2132550" y="2656750"/>
              <a:ext cx="3275" cy="27650"/>
            </a:xfrm>
            <a:custGeom>
              <a:avLst/>
              <a:gdLst/>
              <a:ahLst/>
              <a:cxnLst/>
              <a:rect l="l" t="t" r="r" b="b"/>
              <a:pathLst>
                <a:path w="131" h="1106" extrusionOk="0">
                  <a:moveTo>
                    <a:pt x="0" y="0"/>
                  </a:moveTo>
                  <a:lnTo>
                    <a:pt x="0" y="195"/>
                  </a:lnTo>
                  <a:lnTo>
                    <a:pt x="131" y="195"/>
                  </a:lnTo>
                  <a:lnTo>
                    <a:pt x="131" y="0"/>
                  </a:lnTo>
                  <a:close/>
                  <a:moveTo>
                    <a:pt x="0" y="325"/>
                  </a:moveTo>
                  <a:lnTo>
                    <a:pt x="0"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0"/>
            <p:cNvSpPr/>
            <p:nvPr/>
          </p:nvSpPr>
          <p:spPr>
            <a:xfrm>
              <a:off x="2139050" y="2664875"/>
              <a:ext cx="17900" cy="19525"/>
            </a:xfrm>
            <a:custGeom>
              <a:avLst/>
              <a:gdLst/>
              <a:ahLst/>
              <a:cxnLst/>
              <a:rect l="l" t="t" r="r" b="b"/>
              <a:pathLst>
                <a:path w="716" h="781" extrusionOk="0">
                  <a:moveTo>
                    <a:pt x="1" y="0"/>
                  </a:moveTo>
                  <a:lnTo>
                    <a:pt x="326" y="781"/>
                  </a:lnTo>
                  <a:lnTo>
                    <a:pt x="456" y="781"/>
                  </a:lnTo>
                  <a:lnTo>
                    <a:pt x="716" y="0"/>
                  </a:lnTo>
                  <a:lnTo>
                    <a:pt x="586" y="0"/>
                  </a:lnTo>
                  <a:lnTo>
                    <a:pt x="391" y="65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0"/>
            <p:cNvSpPr/>
            <p:nvPr/>
          </p:nvSpPr>
          <p:spPr>
            <a:xfrm>
              <a:off x="2160175" y="2669750"/>
              <a:ext cx="19525" cy="11400"/>
            </a:xfrm>
            <a:custGeom>
              <a:avLst/>
              <a:gdLst/>
              <a:ahLst/>
              <a:cxnLst/>
              <a:rect l="l" t="t" r="r" b="b"/>
              <a:pathLst>
                <a:path w="781" h="456" extrusionOk="0">
                  <a:moveTo>
                    <a:pt x="1" y="1"/>
                  </a:moveTo>
                  <a:lnTo>
                    <a:pt x="1" y="131"/>
                  </a:lnTo>
                  <a:lnTo>
                    <a:pt x="781" y="131"/>
                  </a:lnTo>
                  <a:lnTo>
                    <a:pt x="781" y="1"/>
                  </a:lnTo>
                  <a:close/>
                  <a:moveTo>
                    <a:pt x="1" y="326"/>
                  </a:moveTo>
                  <a:lnTo>
                    <a:pt x="1" y="456"/>
                  </a:lnTo>
                  <a:lnTo>
                    <a:pt x="781" y="456"/>
                  </a:lnTo>
                  <a:lnTo>
                    <a:pt x="78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0"/>
            <p:cNvSpPr/>
            <p:nvPr/>
          </p:nvSpPr>
          <p:spPr>
            <a:xfrm>
              <a:off x="2186200" y="2656750"/>
              <a:ext cx="8150" cy="11400"/>
            </a:xfrm>
            <a:custGeom>
              <a:avLst/>
              <a:gdLst/>
              <a:ahLst/>
              <a:cxnLst/>
              <a:rect l="l" t="t" r="r" b="b"/>
              <a:pathLst>
                <a:path w="326" h="456" extrusionOk="0">
                  <a:moveTo>
                    <a:pt x="0" y="0"/>
                  </a:moveTo>
                  <a:lnTo>
                    <a:pt x="0" y="456"/>
                  </a:lnTo>
                  <a:lnTo>
                    <a:pt x="65" y="456"/>
                  </a:lnTo>
                  <a:lnTo>
                    <a:pt x="65" y="0"/>
                  </a:lnTo>
                  <a:close/>
                  <a:moveTo>
                    <a:pt x="195" y="0"/>
                  </a:moveTo>
                  <a:lnTo>
                    <a:pt x="195" y="456"/>
                  </a:lnTo>
                  <a:lnTo>
                    <a:pt x="325" y="456"/>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2199200" y="2656750"/>
              <a:ext cx="26025" cy="29275"/>
            </a:xfrm>
            <a:custGeom>
              <a:avLst/>
              <a:gdLst/>
              <a:ahLst/>
              <a:cxnLst/>
              <a:rect l="l" t="t" r="r" b="b"/>
              <a:pathLst>
                <a:path w="1041" h="1171" extrusionOk="0">
                  <a:moveTo>
                    <a:pt x="520" y="0"/>
                  </a:moveTo>
                  <a:lnTo>
                    <a:pt x="325" y="65"/>
                  </a:lnTo>
                  <a:lnTo>
                    <a:pt x="130" y="195"/>
                  </a:lnTo>
                  <a:lnTo>
                    <a:pt x="65" y="325"/>
                  </a:lnTo>
                  <a:lnTo>
                    <a:pt x="0" y="586"/>
                  </a:lnTo>
                  <a:lnTo>
                    <a:pt x="65" y="781"/>
                  </a:lnTo>
                  <a:lnTo>
                    <a:pt x="130" y="976"/>
                  </a:lnTo>
                  <a:lnTo>
                    <a:pt x="325" y="1106"/>
                  </a:lnTo>
                  <a:lnTo>
                    <a:pt x="520" y="1171"/>
                  </a:lnTo>
                  <a:lnTo>
                    <a:pt x="715" y="1106"/>
                  </a:lnTo>
                  <a:lnTo>
                    <a:pt x="845" y="1041"/>
                  </a:lnTo>
                  <a:lnTo>
                    <a:pt x="975" y="911"/>
                  </a:lnTo>
                  <a:lnTo>
                    <a:pt x="1040" y="716"/>
                  </a:lnTo>
                  <a:lnTo>
                    <a:pt x="845" y="716"/>
                  </a:lnTo>
                  <a:lnTo>
                    <a:pt x="845" y="846"/>
                  </a:lnTo>
                  <a:lnTo>
                    <a:pt x="780" y="976"/>
                  </a:lnTo>
                  <a:lnTo>
                    <a:pt x="650" y="1041"/>
                  </a:lnTo>
                  <a:lnTo>
                    <a:pt x="520" y="1041"/>
                  </a:lnTo>
                  <a:lnTo>
                    <a:pt x="390" y="976"/>
                  </a:lnTo>
                  <a:lnTo>
                    <a:pt x="260" y="911"/>
                  </a:lnTo>
                  <a:lnTo>
                    <a:pt x="195" y="781"/>
                  </a:lnTo>
                  <a:lnTo>
                    <a:pt x="195" y="586"/>
                  </a:lnTo>
                  <a:lnTo>
                    <a:pt x="195" y="390"/>
                  </a:lnTo>
                  <a:lnTo>
                    <a:pt x="260" y="260"/>
                  </a:lnTo>
                  <a:lnTo>
                    <a:pt x="390" y="130"/>
                  </a:lnTo>
                  <a:lnTo>
                    <a:pt x="520" y="130"/>
                  </a:lnTo>
                  <a:lnTo>
                    <a:pt x="715" y="195"/>
                  </a:lnTo>
                  <a:lnTo>
                    <a:pt x="780" y="260"/>
                  </a:lnTo>
                  <a:lnTo>
                    <a:pt x="845" y="390"/>
                  </a:lnTo>
                  <a:lnTo>
                    <a:pt x="975" y="390"/>
                  </a:lnTo>
                  <a:lnTo>
                    <a:pt x="975" y="195"/>
                  </a:lnTo>
                  <a:lnTo>
                    <a:pt x="845" y="65"/>
                  </a:lnTo>
                  <a:lnTo>
                    <a:pt x="71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2226825" y="2664875"/>
              <a:ext cx="19525" cy="21150"/>
            </a:xfrm>
            <a:custGeom>
              <a:avLst/>
              <a:gdLst/>
              <a:ahLst/>
              <a:cxnLst/>
              <a:rect l="l" t="t" r="r" b="b"/>
              <a:pathLst>
                <a:path w="781" h="846" extrusionOk="0">
                  <a:moveTo>
                    <a:pt x="521" y="131"/>
                  </a:moveTo>
                  <a:lnTo>
                    <a:pt x="586" y="196"/>
                  </a:lnTo>
                  <a:lnTo>
                    <a:pt x="651" y="261"/>
                  </a:lnTo>
                  <a:lnTo>
                    <a:pt x="651" y="391"/>
                  </a:lnTo>
                  <a:lnTo>
                    <a:pt x="651" y="521"/>
                  </a:lnTo>
                  <a:lnTo>
                    <a:pt x="586" y="651"/>
                  </a:lnTo>
                  <a:lnTo>
                    <a:pt x="521" y="716"/>
                  </a:lnTo>
                  <a:lnTo>
                    <a:pt x="326" y="716"/>
                  </a:lnTo>
                  <a:lnTo>
                    <a:pt x="261" y="651"/>
                  </a:lnTo>
                  <a:lnTo>
                    <a:pt x="196" y="521"/>
                  </a:lnTo>
                  <a:lnTo>
                    <a:pt x="196" y="391"/>
                  </a:lnTo>
                  <a:lnTo>
                    <a:pt x="196" y="261"/>
                  </a:lnTo>
                  <a:lnTo>
                    <a:pt x="261" y="196"/>
                  </a:lnTo>
                  <a:lnTo>
                    <a:pt x="326" y="131"/>
                  </a:lnTo>
                  <a:close/>
                  <a:moveTo>
                    <a:pt x="261" y="0"/>
                  </a:moveTo>
                  <a:lnTo>
                    <a:pt x="131" y="131"/>
                  </a:lnTo>
                  <a:lnTo>
                    <a:pt x="65" y="261"/>
                  </a:lnTo>
                  <a:lnTo>
                    <a:pt x="0" y="391"/>
                  </a:lnTo>
                  <a:lnTo>
                    <a:pt x="65" y="586"/>
                  </a:lnTo>
                  <a:lnTo>
                    <a:pt x="131" y="716"/>
                  </a:lnTo>
                  <a:lnTo>
                    <a:pt x="261" y="781"/>
                  </a:lnTo>
                  <a:lnTo>
                    <a:pt x="391" y="846"/>
                  </a:lnTo>
                  <a:lnTo>
                    <a:pt x="586" y="781"/>
                  </a:lnTo>
                  <a:lnTo>
                    <a:pt x="716" y="716"/>
                  </a:lnTo>
                  <a:lnTo>
                    <a:pt x="781" y="586"/>
                  </a:lnTo>
                  <a:lnTo>
                    <a:pt x="781" y="391"/>
                  </a:lnTo>
                  <a:lnTo>
                    <a:pt x="781" y="261"/>
                  </a:lnTo>
                  <a:lnTo>
                    <a:pt x="716" y="13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0"/>
            <p:cNvSpPr/>
            <p:nvPr/>
          </p:nvSpPr>
          <p:spPr>
            <a:xfrm>
              <a:off x="2251200" y="2664875"/>
              <a:ext cx="16275" cy="19525"/>
            </a:xfrm>
            <a:custGeom>
              <a:avLst/>
              <a:gdLst/>
              <a:ahLst/>
              <a:cxnLst/>
              <a:rect l="l" t="t" r="r" b="b"/>
              <a:pathLst>
                <a:path w="651" h="781" extrusionOk="0">
                  <a:moveTo>
                    <a:pt x="1" y="0"/>
                  </a:moveTo>
                  <a:lnTo>
                    <a:pt x="1" y="781"/>
                  </a:lnTo>
                  <a:lnTo>
                    <a:pt x="131" y="781"/>
                  </a:lnTo>
                  <a:lnTo>
                    <a:pt x="131" y="391"/>
                  </a:lnTo>
                  <a:lnTo>
                    <a:pt x="131" y="261"/>
                  </a:lnTo>
                  <a:lnTo>
                    <a:pt x="196" y="196"/>
                  </a:lnTo>
                  <a:lnTo>
                    <a:pt x="261" y="131"/>
                  </a:lnTo>
                  <a:lnTo>
                    <a:pt x="456" y="131"/>
                  </a:lnTo>
                  <a:lnTo>
                    <a:pt x="521" y="261"/>
                  </a:lnTo>
                  <a:lnTo>
                    <a:pt x="521" y="781"/>
                  </a:lnTo>
                  <a:lnTo>
                    <a:pt x="651" y="781"/>
                  </a:lnTo>
                  <a:lnTo>
                    <a:pt x="651" y="261"/>
                  </a:lnTo>
                  <a:lnTo>
                    <a:pt x="651" y="196"/>
                  </a:lnTo>
                  <a:lnTo>
                    <a:pt x="586" y="65"/>
                  </a:lnTo>
                  <a:lnTo>
                    <a:pt x="521" y="0"/>
                  </a:lnTo>
                  <a:lnTo>
                    <a:pt x="196" y="0"/>
                  </a:lnTo>
                  <a:lnTo>
                    <a:pt x="131" y="13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0"/>
            <p:cNvSpPr/>
            <p:nvPr/>
          </p:nvSpPr>
          <p:spPr>
            <a:xfrm>
              <a:off x="2270700" y="2658375"/>
              <a:ext cx="9800" cy="26025"/>
            </a:xfrm>
            <a:custGeom>
              <a:avLst/>
              <a:gdLst/>
              <a:ahLst/>
              <a:cxnLst/>
              <a:rect l="l" t="t" r="r" b="b"/>
              <a:pathLst>
                <a:path w="392" h="1041" extrusionOk="0">
                  <a:moveTo>
                    <a:pt x="131" y="0"/>
                  </a:moveTo>
                  <a:lnTo>
                    <a:pt x="131" y="260"/>
                  </a:lnTo>
                  <a:lnTo>
                    <a:pt x="1" y="260"/>
                  </a:lnTo>
                  <a:lnTo>
                    <a:pt x="1" y="391"/>
                  </a:lnTo>
                  <a:lnTo>
                    <a:pt x="131" y="391"/>
                  </a:lnTo>
                  <a:lnTo>
                    <a:pt x="131" y="911"/>
                  </a:lnTo>
                  <a:lnTo>
                    <a:pt x="131" y="976"/>
                  </a:lnTo>
                  <a:lnTo>
                    <a:pt x="196" y="1041"/>
                  </a:lnTo>
                  <a:lnTo>
                    <a:pt x="391" y="1041"/>
                  </a:lnTo>
                  <a:lnTo>
                    <a:pt x="391" y="976"/>
                  </a:lnTo>
                  <a:lnTo>
                    <a:pt x="326" y="976"/>
                  </a:lnTo>
                  <a:lnTo>
                    <a:pt x="261" y="911"/>
                  </a:lnTo>
                  <a:lnTo>
                    <a:pt x="261" y="391"/>
                  </a:lnTo>
                  <a:lnTo>
                    <a:pt x="391" y="391"/>
                  </a:lnTo>
                  <a:lnTo>
                    <a:pt x="391"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0"/>
            <p:cNvSpPr/>
            <p:nvPr/>
          </p:nvSpPr>
          <p:spPr>
            <a:xfrm>
              <a:off x="2283725" y="2664875"/>
              <a:ext cx="17900" cy="21150"/>
            </a:xfrm>
            <a:custGeom>
              <a:avLst/>
              <a:gdLst/>
              <a:ahLst/>
              <a:cxnLst/>
              <a:rect l="l" t="t" r="r" b="b"/>
              <a:pathLst>
                <a:path w="716" h="846" extrusionOk="0">
                  <a:moveTo>
                    <a:pt x="455" y="131"/>
                  </a:moveTo>
                  <a:lnTo>
                    <a:pt x="520" y="196"/>
                  </a:lnTo>
                  <a:lnTo>
                    <a:pt x="585" y="261"/>
                  </a:lnTo>
                  <a:lnTo>
                    <a:pt x="585" y="326"/>
                  </a:lnTo>
                  <a:lnTo>
                    <a:pt x="130" y="326"/>
                  </a:lnTo>
                  <a:lnTo>
                    <a:pt x="130" y="261"/>
                  </a:lnTo>
                  <a:lnTo>
                    <a:pt x="195" y="196"/>
                  </a:lnTo>
                  <a:lnTo>
                    <a:pt x="260" y="131"/>
                  </a:lnTo>
                  <a:close/>
                  <a:moveTo>
                    <a:pt x="195" y="0"/>
                  </a:moveTo>
                  <a:lnTo>
                    <a:pt x="130" y="131"/>
                  </a:lnTo>
                  <a:lnTo>
                    <a:pt x="0" y="261"/>
                  </a:lnTo>
                  <a:lnTo>
                    <a:pt x="0" y="391"/>
                  </a:lnTo>
                  <a:lnTo>
                    <a:pt x="0" y="586"/>
                  </a:lnTo>
                  <a:lnTo>
                    <a:pt x="65" y="716"/>
                  </a:lnTo>
                  <a:lnTo>
                    <a:pt x="195" y="781"/>
                  </a:lnTo>
                  <a:lnTo>
                    <a:pt x="390" y="846"/>
                  </a:lnTo>
                  <a:lnTo>
                    <a:pt x="520" y="781"/>
                  </a:lnTo>
                  <a:lnTo>
                    <a:pt x="585" y="781"/>
                  </a:lnTo>
                  <a:lnTo>
                    <a:pt x="650" y="651"/>
                  </a:lnTo>
                  <a:lnTo>
                    <a:pt x="715" y="586"/>
                  </a:lnTo>
                  <a:lnTo>
                    <a:pt x="585" y="586"/>
                  </a:lnTo>
                  <a:lnTo>
                    <a:pt x="520" y="651"/>
                  </a:lnTo>
                  <a:lnTo>
                    <a:pt x="390" y="716"/>
                  </a:lnTo>
                  <a:lnTo>
                    <a:pt x="260" y="716"/>
                  </a:lnTo>
                  <a:lnTo>
                    <a:pt x="195" y="651"/>
                  </a:lnTo>
                  <a:lnTo>
                    <a:pt x="130" y="521"/>
                  </a:lnTo>
                  <a:lnTo>
                    <a:pt x="130" y="456"/>
                  </a:lnTo>
                  <a:lnTo>
                    <a:pt x="715" y="456"/>
                  </a:lnTo>
                  <a:lnTo>
                    <a:pt x="715" y="326"/>
                  </a:lnTo>
                  <a:lnTo>
                    <a:pt x="650" y="131"/>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0"/>
            <p:cNvSpPr/>
            <p:nvPr/>
          </p:nvSpPr>
          <p:spPr>
            <a:xfrm>
              <a:off x="2304850" y="2664875"/>
              <a:ext cx="17900" cy="19525"/>
            </a:xfrm>
            <a:custGeom>
              <a:avLst/>
              <a:gdLst/>
              <a:ahLst/>
              <a:cxnLst/>
              <a:rect l="l" t="t" r="r" b="b"/>
              <a:pathLst>
                <a:path w="716" h="781" extrusionOk="0">
                  <a:moveTo>
                    <a:pt x="0" y="0"/>
                  </a:moveTo>
                  <a:lnTo>
                    <a:pt x="0" y="781"/>
                  </a:lnTo>
                  <a:lnTo>
                    <a:pt x="130" y="781"/>
                  </a:lnTo>
                  <a:lnTo>
                    <a:pt x="130" y="391"/>
                  </a:lnTo>
                  <a:lnTo>
                    <a:pt x="195" y="261"/>
                  </a:lnTo>
                  <a:lnTo>
                    <a:pt x="195" y="196"/>
                  </a:lnTo>
                  <a:lnTo>
                    <a:pt x="260" y="131"/>
                  </a:lnTo>
                  <a:lnTo>
                    <a:pt x="520" y="131"/>
                  </a:lnTo>
                  <a:lnTo>
                    <a:pt x="585" y="261"/>
                  </a:lnTo>
                  <a:lnTo>
                    <a:pt x="585" y="781"/>
                  </a:lnTo>
                  <a:lnTo>
                    <a:pt x="715" y="781"/>
                  </a:lnTo>
                  <a:lnTo>
                    <a:pt x="715" y="261"/>
                  </a:lnTo>
                  <a:lnTo>
                    <a:pt x="650" y="196"/>
                  </a:lnTo>
                  <a:lnTo>
                    <a:pt x="650" y="65"/>
                  </a:lnTo>
                  <a:lnTo>
                    <a:pt x="520" y="0"/>
                  </a:lnTo>
                  <a:lnTo>
                    <a:pt x="260" y="0"/>
                  </a:lnTo>
                  <a:lnTo>
                    <a:pt x="130" y="13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0"/>
            <p:cNvSpPr/>
            <p:nvPr/>
          </p:nvSpPr>
          <p:spPr>
            <a:xfrm>
              <a:off x="2324350" y="2658375"/>
              <a:ext cx="11400" cy="26025"/>
            </a:xfrm>
            <a:custGeom>
              <a:avLst/>
              <a:gdLst/>
              <a:ahLst/>
              <a:cxnLst/>
              <a:rect l="l" t="t" r="r" b="b"/>
              <a:pathLst>
                <a:path w="456" h="1041" extrusionOk="0">
                  <a:moveTo>
                    <a:pt x="131" y="0"/>
                  </a:moveTo>
                  <a:lnTo>
                    <a:pt x="131" y="260"/>
                  </a:lnTo>
                  <a:lnTo>
                    <a:pt x="0" y="260"/>
                  </a:lnTo>
                  <a:lnTo>
                    <a:pt x="0" y="391"/>
                  </a:lnTo>
                  <a:lnTo>
                    <a:pt x="131" y="391"/>
                  </a:lnTo>
                  <a:lnTo>
                    <a:pt x="131" y="911"/>
                  </a:lnTo>
                  <a:lnTo>
                    <a:pt x="196" y="976"/>
                  </a:lnTo>
                  <a:lnTo>
                    <a:pt x="196" y="1041"/>
                  </a:lnTo>
                  <a:lnTo>
                    <a:pt x="456" y="1041"/>
                  </a:lnTo>
                  <a:lnTo>
                    <a:pt x="456" y="976"/>
                  </a:lnTo>
                  <a:lnTo>
                    <a:pt x="326" y="976"/>
                  </a:lnTo>
                  <a:lnTo>
                    <a:pt x="326" y="911"/>
                  </a:lnTo>
                  <a:lnTo>
                    <a:pt x="326" y="391"/>
                  </a:lnTo>
                  <a:lnTo>
                    <a:pt x="456" y="391"/>
                  </a:lnTo>
                  <a:lnTo>
                    <a:pt x="456" y="260"/>
                  </a:lnTo>
                  <a:lnTo>
                    <a:pt x="326" y="260"/>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0"/>
            <p:cNvSpPr/>
            <p:nvPr/>
          </p:nvSpPr>
          <p:spPr>
            <a:xfrm>
              <a:off x="2338975" y="2673000"/>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0"/>
            <p:cNvSpPr/>
            <p:nvPr/>
          </p:nvSpPr>
          <p:spPr>
            <a:xfrm>
              <a:off x="2351975" y="2656750"/>
              <a:ext cx="22800" cy="27650"/>
            </a:xfrm>
            <a:custGeom>
              <a:avLst/>
              <a:gdLst/>
              <a:ahLst/>
              <a:cxnLst/>
              <a:rect l="l" t="t" r="r" b="b"/>
              <a:pathLst>
                <a:path w="912" h="1106" extrusionOk="0">
                  <a:moveTo>
                    <a:pt x="1" y="0"/>
                  </a:moveTo>
                  <a:lnTo>
                    <a:pt x="1" y="130"/>
                  </a:lnTo>
                  <a:lnTo>
                    <a:pt x="391" y="130"/>
                  </a:lnTo>
                  <a:lnTo>
                    <a:pt x="391" y="1106"/>
                  </a:lnTo>
                  <a:lnTo>
                    <a:pt x="521" y="1106"/>
                  </a:lnTo>
                  <a:lnTo>
                    <a:pt x="521" y="130"/>
                  </a:lnTo>
                  <a:lnTo>
                    <a:pt x="911" y="130"/>
                  </a:lnTo>
                  <a:lnTo>
                    <a:pt x="91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0"/>
            <p:cNvSpPr/>
            <p:nvPr/>
          </p:nvSpPr>
          <p:spPr>
            <a:xfrm>
              <a:off x="2369850" y="2664875"/>
              <a:ext cx="19550" cy="27650"/>
            </a:xfrm>
            <a:custGeom>
              <a:avLst/>
              <a:gdLst/>
              <a:ahLst/>
              <a:cxnLst/>
              <a:rect l="l" t="t" r="r" b="b"/>
              <a:pathLst>
                <a:path w="782" h="1106" extrusionOk="0">
                  <a:moveTo>
                    <a:pt x="1" y="0"/>
                  </a:moveTo>
                  <a:lnTo>
                    <a:pt x="326" y="781"/>
                  </a:lnTo>
                  <a:lnTo>
                    <a:pt x="261" y="911"/>
                  </a:lnTo>
                  <a:lnTo>
                    <a:pt x="261" y="976"/>
                  </a:lnTo>
                  <a:lnTo>
                    <a:pt x="196" y="1041"/>
                  </a:lnTo>
                  <a:lnTo>
                    <a:pt x="131" y="1041"/>
                  </a:lnTo>
                  <a:lnTo>
                    <a:pt x="66" y="976"/>
                  </a:lnTo>
                  <a:lnTo>
                    <a:pt x="66" y="1106"/>
                  </a:lnTo>
                  <a:lnTo>
                    <a:pt x="326" y="1106"/>
                  </a:lnTo>
                  <a:lnTo>
                    <a:pt x="391" y="1041"/>
                  </a:lnTo>
                  <a:lnTo>
                    <a:pt x="391" y="911"/>
                  </a:lnTo>
                  <a:lnTo>
                    <a:pt x="781" y="0"/>
                  </a:lnTo>
                  <a:lnTo>
                    <a:pt x="651" y="0"/>
                  </a:lnTo>
                  <a:lnTo>
                    <a:pt x="391" y="651"/>
                  </a:lnTo>
                  <a:lnTo>
                    <a:pt x="19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0"/>
            <p:cNvSpPr/>
            <p:nvPr/>
          </p:nvSpPr>
          <p:spPr>
            <a:xfrm>
              <a:off x="2392625" y="2664875"/>
              <a:ext cx="17900" cy="27650"/>
            </a:xfrm>
            <a:custGeom>
              <a:avLst/>
              <a:gdLst/>
              <a:ahLst/>
              <a:cxnLst/>
              <a:rect l="l" t="t" r="r" b="b"/>
              <a:pathLst>
                <a:path w="716" h="1106" extrusionOk="0">
                  <a:moveTo>
                    <a:pt x="455" y="131"/>
                  </a:moveTo>
                  <a:lnTo>
                    <a:pt x="520" y="196"/>
                  </a:lnTo>
                  <a:lnTo>
                    <a:pt x="585" y="326"/>
                  </a:lnTo>
                  <a:lnTo>
                    <a:pt x="585" y="391"/>
                  </a:lnTo>
                  <a:lnTo>
                    <a:pt x="585" y="521"/>
                  </a:lnTo>
                  <a:lnTo>
                    <a:pt x="520" y="586"/>
                  </a:lnTo>
                  <a:lnTo>
                    <a:pt x="455" y="716"/>
                  </a:lnTo>
                  <a:lnTo>
                    <a:pt x="260" y="716"/>
                  </a:lnTo>
                  <a:lnTo>
                    <a:pt x="130" y="651"/>
                  </a:lnTo>
                  <a:lnTo>
                    <a:pt x="130" y="521"/>
                  </a:lnTo>
                  <a:lnTo>
                    <a:pt x="130" y="391"/>
                  </a:lnTo>
                  <a:lnTo>
                    <a:pt x="130" y="326"/>
                  </a:lnTo>
                  <a:lnTo>
                    <a:pt x="130" y="196"/>
                  </a:lnTo>
                  <a:lnTo>
                    <a:pt x="260" y="131"/>
                  </a:lnTo>
                  <a:close/>
                  <a:moveTo>
                    <a:pt x="0" y="0"/>
                  </a:moveTo>
                  <a:lnTo>
                    <a:pt x="0" y="1106"/>
                  </a:lnTo>
                  <a:lnTo>
                    <a:pt x="130" y="1106"/>
                  </a:lnTo>
                  <a:lnTo>
                    <a:pt x="130" y="716"/>
                  </a:lnTo>
                  <a:lnTo>
                    <a:pt x="195" y="781"/>
                  </a:lnTo>
                  <a:lnTo>
                    <a:pt x="260" y="781"/>
                  </a:lnTo>
                  <a:lnTo>
                    <a:pt x="325" y="846"/>
                  </a:lnTo>
                  <a:lnTo>
                    <a:pt x="390" y="846"/>
                  </a:lnTo>
                  <a:lnTo>
                    <a:pt x="520" y="781"/>
                  </a:lnTo>
                  <a:lnTo>
                    <a:pt x="650" y="716"/>
                  </a:lnTo>
                  <a:lnTo>
                    <a:pt x="715" y="586"/>
                  </a:lnTo>
                  <a:lnTo>
                    <a:pt x="715" y="391"/>
                  </a:lnTo>
                  <a:lnTo>
                    <a:pt x="715" y="261"/>
                  </a:lnTo>
                  <a:lnTo>
                    <a:pt x="650" y="131"/>
                  </a:lnTo>
                  <a:lnTo>
                    <a:pt x="520" y="0"/>
                  </a:lnTo>
                  <a:lnTo>
                    <a:pt x="195" y="0"/>
                  </a:lnTo>
                  <a:lnTo>
                    <a:pt x="130" y="13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0"/>
            <p:cNvSpPr/>
            <p:nvPr/>
          </p:nvSpPr>
          <p:spPr>
            <a:xfrm>
              <a:off x="2413750" y="2664875"/>
              <a:ext cx="17900" cy="21150"/>
            </a:xfrm>
            <a:custGeom>
              <a:avLst/>
              <a:gdLst/>
              <a:ahLst/>
              <a:cxnLst/>
              <a:rect l="l" t="t" r="r" b="b"/>
              <a:pathLst>
                <a:path w="716" h="846" extrusionOk="0">
                  <a:moveTo>
                    <a:pt x="456" y="131"/>
                  </a:moveTo>
                  <a:lnTo>
                    <a:pt x="521" y="196"/>
                  </a:lnTo>
                  <a:lnTo>
                    <a:pt x="586" y="261"/>
                  </a:lnTo>
                  <a:lnTo>
                    <a:pt x="586" y="326"/>
                  </a:lnTo>
                  <a:lnTo>
                    <a:pt x="130" y="326"/>
                  </a:lnTo>
                  <a:lnTo>
                    <a:pt x="195" y="261"/>
                  </a:lnTo>
                  <a:lnTo>
                    <a:pt x="195" y="196"/>
                  </a:lnTo>
                  <a:lnTo>
                    <a:pt x="260" y="131"/>
                  </a:lnTo>
                  <a:close/>
                  <a:moveTo>
                    <a:pt x="260" y="0"/>
                  </a:moveTo>
                  <a:lnTo>
                    <a:pt x="130" y="131"/>
                  </a:lnTo>
                  <a:lnTo>
                    <a:pt x="0" y="261"/>
                  </a:lnTo>
                  <a:lnTo>
                    <a:pt x="0" y="391"/>
                  </a:lnTo>
                  <a:lnTo>
                    <a:pt x="0" y="586"/>
                  </a:lnTo>
                  <a:lnTo>
                    <a:pt x="130" y="716"/>
                  </a:lnTo>
                  <a:lnTo>
                    <a:pt x="195" y="781"/>
                  </a:lnTo>
                  <a:lnTo>
                    <a:pt x="391" y="846"/>
                  </a:lnTo>
                  <a:lnTo>
                    <a:pt x="521" y="781"/>
                  </a:lnTo>
                  <a:lnTo>
                    <a:pt x="586" y="781"/>
                  </a:lnTo>
                  <a:lnTo>
                    <a:pt x="716" y="651"/>
                  </a:lnTo>
                  <a:lnTo>
                    <a:pt x="716" y="586"/>
                  </a:lnTo>
                  <a:lnTo>
                    <a:pt x="586" y="586"/>
                  </a:lnTo>
                  <a:lnTo>
                    <a:pt x="521" y="651"/>
                  </a:lnTo>
                  <a:lnTo>
                    <a:pt x="391" y="716"/>
                  </a:lnTo>
                  <a:lnTo>
                    <a:pt x="260" y="716"/>
                  </a:lnTo>
                  <a:lnTo>
                    <a:pt x="195" y="651"/>
                  </a:lnTo>
                  <a:lnTo>
                    <a:pt x="130" y="521"/>
                  </a:lnTo>
                  <a:lnTo>
                    <a:pt x="130" y="456"/>
                  </a:lnTo>
                  <a:lnTo>
                    <a:pt x="716" y="456"/>
                  </a:lnTo>
                  <a:lnTo>
                    <a:pt x="716" y="326"/>
                  </a:lnTo>
                  <a:lnTo>
                    <a:pt x="651" y="131"/>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0"/>
            <p:cNvSpPr/>
            <p:nvPr/>
          </p:nvSpPr>
          <p:spPr>
            <a:xfrm>
              <a:off x="2438125" y="2656750"/>
              <a:ext cx="8150" cy="11400"/>
            </a:xfrm>
            <a:custGeom>
              <a:avLst/>
              <a:gdLst/>
              <a:ahLst/>
              <a:cxnLst/>
              <a:rect l="l" t="t" r="r" b="b"/>
              <a:pathLst>
                <a:path w="326" h="456" extrusionOk="0">
                  <a:moveTo>
                    <a:pt x="1" y="0"/>
                  </a:moveTo>
                  <a:lnTo>
                    <a:pt x="1" y="456"/>
                  </a:lnTo>
                  <a:lnTo>
                    <a:pt x="66" y="456"/>
                  </a:lnTo>
                  <a:lnTo>
                    <a:pt x="66" y="0"/>
                  </a:lnTo>
                  <a:close/>
                  <a:moveTo>
                    <a:pt x="196" y="0"/>
                  </a:moveTo>
                  <a:lnTo>
                    <a:pt x="196" y="456"/>
                  </a:lnTo>
                  <a:lnTo>
                    <a:pt x="326" y="456"/>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0"/>
            <p:cNvSpPr/>
            <p:nvPr/>
          </p:nvSpPr>
          <p:spPr>
            <a:xfrm>
              <a:off x="2462500" y="2664875"/>
              <a:ext cx="17925" cy="21150"/>
            </a:xfrm>
            <a:custGeom>
              <a:avLst/>
              <a:gdLst/>
              <a:ahLst/>
              <a:cxnLst/>
              <a:rect l="l" t="t" r="r" b="b"/>
              <a:pathLst>
                <a:path w="717" h="846" extrusionOk="0">
                  <a:moveTo>
                    <a:pt x="196" y="0"/>
                  </a:moveTo>
                  <a:lnTo>
                    <a:pt x="66" y="131"/>
                  </a:lnTo>
                  <a:lnTo>
                    <a:pt x="1" y="261"/>
                  </a:lnTo>
                  <a:lnTo>
                    <a:pt x="1" y="391"/>
                  </a:lnTo>
                  <a:lnTo>
                    <a:pt x="1" y="586"/>
                  </a:lnTo>
                  <a:lnTo>
                    <a:pt x="66" y="716"/>
                  </a:lnTo>
                  <a:lnTo>
                    <a:pt x="196" y="781"/>
                  </a:lnTo>
                  <a:lnTo>
                    <a:pt x="391" y="846"/>
                  </a:lnTo>
                  <a:lnTo>
                    <a:pt x="521" y="781"/>
                  </a:lnTo>
                  <a:lnTo>
                    <a:pt x="586" y="781"/>
                  </a:lnTo>
                  <a:lnTo>
                    <a:pt x="651" y="651"/>
                  </a:lnTo>
                  <a:lnTo>
                    <a:pt x="716" y="521"/>
                  </a:lnTo>
                  <a:lnTo>
                    <a:pt x="586" y="521"/>
                  </a:lnTo>
                  <a:lnTo>
                    <a:pt x="521" y="651"/>
                  </a:lnTo>
                  <a:lnTo>
                    <a:pt x="326" y="716"/>
                  </a:lnTo>
                  <a:lnTo>
                    <a:pt x="261" y="716"/>
                  </a:lnTo>
                  <a:lnTo>
                    <a:pt x="196" y="651"/>
                  </a:lnTo>
                  <a:lnTo>
                    <a:pt x="131" y="521"/>
                  </a:lnTo>
                  <a:lnTo>
                    <a:pt x="131" y="391"/>
                  </a:lnTo>
                  <a:lnTo>
                    <a:pt x="131" y="326"/>
                  </a:lnTo>
                  <a:lnTo>
                    <a:pt x="196" y="196"/>
                  </a:lnTo>
                  <a:lnTo>
                    <a:pt x="261" y="131"/>
                  </a:lnTo>
                  <a:lnTo>
                    <a:pt x="521" y="131"/>
                  </a:lnTo>
                  <a:lnTo>
                    <a:pt x="586" y="261"/>
                  </a:lnTo>
                  <a:lnTo>
                    <a:pt x="716" y="261"/>
                  </a:lnTo>
                  <a:lnTo>
                    <a:pt x="651" y="131"/>
                  </a:lnTo>
                  <a:lnTo>
                    <a:pt x="586"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0"/>
            <p:cNvSpPr/>
            <p:nvPr/>
          </p:nvSpPr>
          <p:spPr>
            <a:xfrm>
              <a:off x="2483650" y="2664875"/>
              <a:ext cx="19525" cy="21150"/>
            </a:xfrm>
            <a:custGeom>
              <a:avLst/>
              <a:gdLst/>
              <a:ahLst/>
              <a:cxnLst/>
              <a:rect l="l" t="t" r="r" b="b"/>
              <a:pathLst>
                <a:path w="781" h="846" extrusionOk="0">
                  <a:moveTo>
                    <a:pt x="455" y="131"/>
                  </a:moveTo>
                  <a:lnTo>
                    <a:pt x="520" y="196"/>
                  </a:lnTo>
                  <a:lnTo>
                    <a:pt x="585" y="261"/>
                  </a:lnTo>
                  <a:lnTo>
                    <a:pt x="585" y="391"/>
                  </a:lnTo>
                  <a:lnTo>
                    <a:pt x="585" y="521"/>
                  </a:lnTo>
                  <a:lnTo>
                    <a:pt x="520" y="651"/>
                  </a:lnTo>
                  <a:lnTo>
                    <a:pt x="455" y="716"/>
                  </a:lnTo>
                  <a:lnTo>
                    <a:pt x="260" y="716"/>
                  </a:lnTo>
                  <a:lnTo>
                    <a:pt x="195" y="651"/>
                  </a:lnTo>
                  <a:lnTo>
                    <a:pt x="130" y="521"/>
                  </a:lnTo>
                  <a:lnTo>
                    <a:pt x="130" y="391"/>
                  </a:lnTo>
                  <a:lnTo>
                    <a:pt x="130" y="261"/>
                  </a:lnTo>
                  <a:lnTo>
                    <a:pt x="195" y="196"/>
                  </a:lnTo>
                  <a:lnTo>
                    <a:pt x="260" y="131"/>
                  </a:lnTo>
                  <a:close/>
                  <a:moveTo>
                    <a:pt x="195" y="0"/>
                  </a:moveTo>
                  <a:lnTo>
                    <a:pt x="65" y="131"/>
                  </a:lnTo>
                  <a:lnTo>
                    <a:pt x="0" y="261"/>
                  </a:lnTo>
                  <a:lnTo>
                    <a:pt x="0" y="391"/>
                  </a:lnTo>
                  <a:lnTo>
                    <a:pt x="0" y="586"/>
                  </a:lnTo>
                  <a:lnTo>
                    <a:pt x="65" y="716"/>
                  </a:lnTo>
                  <a:lnTo>
                    <a:pt x="195" y="781"/>
                  </a:lnTo>
                  <a:lnTo>
                    <a:pt x="390" y="846"/>
                  </a:lnTo>
                  <a:lnTo>
                    <a:pt x="520" y="781"/>
                  </a:lnTo>
                  <a:lnTo>
                    <a:pt x="650" y="716"/>
                  </a:lnTo>
                  <a:lnTo>
                    <a:pt x="715" y="586"/>
                  </a:lnTo>
                  <a:lnTo>
                    <a:pt x="780" y="391"/>
                  </a:lnTo>
                  <a:lnTo>
                    <a:pt x="715" y="261"/>
                  </a:lnTo>
                  <a:lnTo>
                    <a:pt x="650" y="131"/>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0"/>
            <p:cNvSpPr/>
            <p:nvPr/>
          </p:nvSpPr>
          <p:spPr>
            <a:xfrm>
              <a:off x="2506400" y="2664875"/>
              <a:ext cx="16275" cy="19525"/>
            </a:xfrm>
            <a:custGeom>
              <a:avLst/>
              <a:gdLst/>
              <a:ahLst/>
              <a:cxnLst/>
              <a:rect l="l" t="t" r="r" b="b"/>
              <a:pathLst>
                <a:path w="651" h="781" extrusionOk="0">
                  <a:moveTo>
                    <a:pt x="0" y="0"/>
                  </a:moveTo>
                  <a:lnTo>
                    <a:pt x="0" y="781"/>
                  </a:lnTo>
                  <a:lnTo>
                    <a:pt x="130" y="781"/>
                  </a:lnTo>
                  <a:lnTo>
                    <a:pt x="130" y="391"/>
                  </a:lnTo>
                  <a:lnTo>
                    <a:pt x="130" y="261"/>
                  </a:lnTo>
                  <a:lnTo>
                    <a:pt x="195" y="196"/>
                  </a:lnTo>
                  <a:lnTo>
                    <a:pt x="260" y="131"/>
                  </a:lnTo>
                  <a:lnTo>
                    <a:pt x="456" y="131"/>
                  </a:lnTo>
                  <a:lnTo>
                    <a:pt x="521" y="261"/>
                  </a:lnTo>
                  <a:lnTo>
                    <a:pt x="521" y="781"/>
                  </a:lnTo>
                  <a:lnTo>
                    <a:pt x="651" y="781"/>
                  </a:lnTo>
                  <a:lnTo>
                    <a:pt x="651" y="261"/>
                  </a:lnTo>
                  <a:lnTo>
                    <a:pt x="651" y="196"/>
                  </a:lnTo>
                  <a:lnTo>
                    <a:pt x="586" y="65"/>
                  </a:lnTo>
                  <a:lnTo>
                    <a:pt x="521" y="0"/>
                  </a:lnTo>
                  <a:lnTo>
                    <a:pt x="260" y="0"/>
                  </a:lnTo>
                  <a:lnTo>
                    <a:pt x="130" y="13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0"/>
            <p:cNvSpPr/>
            <p:nvPr/>
          </p:nvSpPr>
          <p:spPr>
            <a:xfrm>
              <a:off x="2525900" y="2658375"/>
              <a:ext cx="11400" cy="26025"/>
            </a:xfrm>
            <a:custGeom>
              <a:avLst/>
              <a:gdLst/>
              <a:ahLst/>
              <a:cxnLst/>
              <a:rect l="l" t="t" r="r" b="b"/>
              <a:pathLst>
                <a:path w="456" h="1041" extrusionOk="0">
                  <a:moveTo>
                    <a:pt x="131" y="0"/>
                  </a:moveTo>
                  <a:lnTo>
                    <a:pt x="131" y="260"/>
                  </a:lnTo>
                  <a:lnTo>
                    <a:pt x="1" y="260"/>
                  </a:lnTo>
                  <a:lnTo>
                    <a:pt x="1" y="391"/>
                  </a:lnTo>
                  <a:lnTo>
                    <a:pt x="131" y="391"/>
                  </a:lnTo>
                  <a:lnTo>
                    <a:pt x="131" y="911"/>
                  </a:lnTo>
                  <a:lnTo>
                    <a:pt x="131" y="976"/>
                  </a:lnTo>
                  <a:lnTo>
                    <a:pt x="196" y="1041"/>
                  </a:lnTo>
                  <a:lnTo>
                    <a:pt x="456" y="1041"/>
                  </a:lnTo>
                  <a:lnTo>
                    <a:pt x="456" y="976"/>
                  </a:lnTo>
                  <a:lnTo>
                    <a:pt x="326" y="976"/>
                  </a:lnTo>
                  <a:lnTo>
                    <a:pt x="261" y="911"/>
                  </a:lnTo>
                  <a:lnTo>
                    <a:pt x="261" y="391"/>
                  </a:lnTo>
                  <a:lnTo>
                    <a:pt x="456" y="391"/>
                  </a:lnTo>
                  <a:lnTo>
                    <a:pt x="456"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0"/>
            <p:cNvSpPr/>
            <p:nvPr/>
          </p:nvSpPr>
          <p:spPr>
            <a:xfrm>
              <a:off x="2538900" y="2664875"/>
              <a:ext cx="19525" cy="21150"/>
            </a:xfrm>
            <a:custGeom>
              <a:avLst/>
              <a:gdLst/>
              <a:ahLst/>
              <a:cxnLst/>
              <a:rect l="l" t="t" r="r" b="b"/>
              <a:pathLst>
                <a:path w="781" h="846" extrusionOk="0">
                  <a:moveTo>
                    <a:pt x="456" y="131"/>
                  </a:moveTo>
                  <a:lnTo>
                    <a:pt x="521" y="196"/>
                  </a:lnTo>
                  <a:lnTo>
                    <a:pt x="586" y="261"/>
                  </a:lnTo>
                  <a:lnTo>
                    <a:pt x="586" y="326"/>
                  </a:lnTo>
                  <a:lnTo>
                    <a:pt x="131" y="326"/>
                  </a:lnTo>
                  <a:lnTo>
                    <a:pt x="196" y="261"/>
                  </a:lnTo>
                  <a:lnTo>
                    <a:pt x="196" y="196"/>
                  </a:lnTo>
                  <a:lnTo>
                    <a:pt x="261" y="131"/>
                  </a:lnTo>
                  <a:close/>
                  <a:moveTo>
                    <a:pt x="261" y="0"/>
                  </a:moveTo>
                  <a:lnTo>
                    <a:pt x="131" y="131"/>
                  </a:lnTo>
                  <a:lnTo>
                    <a:pt x="66" y="261"/>
                  </a:lnTo>
                  <a:lnTo>
                    <a:pt x="1" y="391"/>
                  </a:lnTo>
                  <a:lnTo>
                    <a:pt x="66" y="586"/>
                  </a:lnTo>
                  <a:lnTo>
                    <a:pt x="131" y="716"/>
                  </a:lnTo>
                  <a:lnTo>
                    <a:pt x="196" y="781"/>
                  </a:lnTo>
                  <a:lnTo>
                    <a:pt x="391" y="846"/>
                  </a:lnTo>
                  <a:lnTo>
                    <a:pt x="521" y="781"/>
                  </a:lnTo>
                  <a:lnTo>
                    <a:pt x="651" y="781"/>
                  </a:lnTo>
                  <a:lnTo>
                    <a:pt x="716" y="651"/>
                  </a:lnTo>
                  <a:lnTo>
                    <a:pt x="716" y="586"/>
                  </a:lnTo>
                  <a:lnTo>
                    <a:pt x="586" y="586"/>
                  </a:lnTo>
                  <a:lnTo>
                    <a:pt x="521" y="651"/>
                  </a:lnTo>
                  <a:lnTo>
                    <a:pt x="391" y="716"/>
                  </a:lnTo>
                  <a:lnTo>
                    <a:pt x="261" y="716"/>
                  </a:lnTo>
                  <a:lnTo>
                    <a:pt x="196" y="651"/>
                  </a:lnTo>
                  <a:lnTo>
                    <a:pt x="131" y="521"/>
                  </a:lnTo>
                  <a:lnTo>
                    <a:pt x="131" y="456"/>
                  </a:lnTo>
                  <a:lnTo>
                    <a:pt x="781" y="456"/>
                  </a:lnTo>
                  <a:lnTo>
                    <a:pt x="716" y="326"/>
                  </a:lnTo>
                  <a:lnTo>
                    <a:pt x="651" y="131"/>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0"/>
            <p:cNvSpPr/>
            <p:nvPr/>
          </p:nvSpPr>
          <p:spPr>
            <a:xfrm>
              <a:off x="2561650" y="2664875"/>
              <a:ext cx="16300" cy="19525"/>
            </a:xfrm>
            <a:custGeom>
              <a:avLst/>
              <a:gdLst/>
              <a:ahLst/>
              <a:cxnLst/>
              <a:rect l="l" t="t" r="r" b="b"/>
              <a:pathLst>
                <a:path w="652" h="781" extrusionOk="0">
                  <a:moveTo>
                    <a:pt x="1" y="0"/>
                  </a:moveTo>
                  <a:lnTo>
                    <a:pt x="1" y="781"/>
                  </a:lnTo>
                  <a:lnTo>
                    <a:pt x="131" y="781"/>
                  </a:lnTo>
                  <a:lnTo>
                    <a:pt x="131" y="391"/>
                  </a:lnTo>
                  <a:lnTo>
                    <a:pt x="131" y="261"/>
                  </a:lnTo>
                  <a:lnTo>
                    <a:pt x="196" y="196"/>
                  </a:lnTo>
                  <a:lnTo>
                    <a:pt x="261" y="131"/>
                  </a:lnTo>
                  <a:lnTo>
                    <a:pt x="456" y="131"/>
                  </a:lnTo>
                  <a:lnTo>
                    <a:pt x="521" y="261"/>
                  </a:lnTo>
                  <a:lnTo>
                    <a:pt x="521" y="781"/>
                  </a:lnTo>
                  <a:lnTo>
                    <a:pt x="651" y="781"/>
                  </a:lnTo>
                  <a:lnTo>
                    <a:pt x="651" y="261"/>
                  </a:lnTo>
                  <a:lnTo>
                    <a:pt x="651" y="196"/>
                  </a:lnTo>
                  <a:lnTo>
                    <a:pt x="586" y="65"/>
                  </a:lnTo>
                  <a:lnTo>
                    <a:pt x="521" y="0"/>
                  </a:lnTo>
                  <a:lnTo>
                    <a:pt x="196" y="0"/>
                  </a:lnTo>
                  <a:lnTo>
                    <a:pt x="131" y="13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0"/>
            <p:cNvSpPr/>
            <p:nvPr/>
          </p:nvSpPr>
          <p:spPr>
            <a:xfrm>
              <a:off x="2581175" y="2658375"/>
              <a:ext cx="9775" cy="26025"/>
            </a:xfrm>
            <a:custGeom>
              <a:avLst/>
              <a:gdLst/>
              <a:ahLst/>
              <a:cxnLst/>
              <a:rect l="l" t="t" r="r" b="b"/>
              <a:pathLst>
                <a:path w="391" h="1041" extrusionOk="0">
                  <a:moveTo>
                    <a:pt x="130" y="0"/>
                  </a:moveTo>
                  <a:lnTo>
                    <a:pt x="130" y="260"/>
                  </a:lnTo>
                  <a:lnTo>
                    <a:pt x="0" y="260"/>
                  </a:lnTo>
                  <a:lnTo>
                    <a:pt x="0" y="391"/>
                  </a:lnTo>
                  <a:lnTo>
                    <a:pt x="130" y="391"/>
                  </a:lnTo>
                  <a:lnTo>
                    <a:pt x="130" y="911"/>
                  </a:lnTo>
                  <a:lnTo>
                    <a:pt x="130" y="976"/>
                  </a:lnTo>
                  <a:lnTo>
                    <a:pt x="130" y="1041"/>
                  </a:lnTo>
                  <a:lnTo>
                    <a:pt x="390" y="1041"/>
                  </a:lnTo>
                  <a:lnTo>
                    <a:pt x="390" y="976"/>
                  </a:lnTo>
                  <a:lnTo>
                    <a:pt x="260" y="976"/>
                  </a:lnTo>
                  <a:lnTo>
                    <a:pt x="260" y="911"/>
                  </a:lnTo>
                  <a:lnTo>
                    <a:pt x="260" y="391"/>
                  </a:lnTo>
                  <a:lnTo>
                    <a:pt x="390" y="391"/>
                  </a:lnTo>
                  <a:lnTo>
                    <a:pt x="390" y="260"/>
                  </a:lnTo>
                  <a:lnTo>
                    <a:pt x="260" y="260"/>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2594175" y="2669750"/>
              <a:ext cx="19525" cy="11400"/>
            </a:xfrm>
            <a:custGeom>
              <a:avLst/>
              <a:gdLst/>
              <a:ahLst/>
              <a:cxnLst/>
              <a:rect l="l" t="t" r="r" b="b"/>
              <a:pathLst>
                <a:path w="781" h="456" extrusionOk="0">
                  <a:moveTo>
                    <a:pt x="0" y="1"/>
                  </a:moveTo>
                  <a:lnTo>
                    <a:pt x="0" y="131"/>
                  </a:lnTo>
                  <a:lnTo>
                    <a:pt x="781" y="131"/>
                  </a:lnTo>
                  <a:lnTo>
                    <a:pt x="781" y="1"/>
                  </a:lnTo>
                  <a:close/>
                  <a:moveTo>
                    <a:pt x="0" y="326"/>
                  </a:moveTo>
                  <a:lnTo>
                    <a:pt x="0" y="456"/>
                  </a:lnTo>
                  <a:lnTo>
                    <a:pt x="781" y="456"/>
                  </a:lnTo>
                  <a:lnTo>
                    <a:pt x="78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0"/>
            <p:cNvSpPr/>
            <p:nvPr/>
          </p:nvSpPr>
          <p:spPr>
            <a:xfrm>
              <a:off x="2620175" y="2656750"/>
              <a:ext cx="8150" cy="11400"/>
            </a:xfrm>
            <a:custGeom>
              <a:avLst/>
              <a:gdLst/>
              <a:ahLst/>
              <a:cxnLst/>
              <a:rect l="l" t="t" r="r" b="b"/>
              <a:pathLst>
                <a:path w="326" h="456" extrusionOk="0">
                  <a:moveTo>
                    <a:pt x="1" y="0"/>
                  </a:moveTo>
                  <a:lnTo>
                    <a:pt x="1" y="456"/>
                  </a:lnTo>
                  <a:lnTo>
                    <a:pt x="66" y="456"/>
                  </a:lnTo>
                  <a:lnTo>
                    <a:pt x="66" y="0"/>
                  </a:lnTo>
                  <a:close/>
                  <a:moveTo>
                    <a:pt x="196" y="0"/>
                  </a:moveTo>
                  <a:lnTo>
                    <a:pt x="196" y="456"/>
                  </a:lnTo>
                  <a:lnTo>
                    <a:pt x="326" y="456"/>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0"/>
            <p:cNvSpPr/>
            <p:nvPr/>
          </p:nvSpPr>
          <p:spPr>
            <a:xfrm>
              <a:off x="2633175" y="2658375"/>
              <a:ext cx="9775" cy="26025"/>
            </a:xfrm>
            <a:custGeom>
              <a:avLst/>
              <a:gdLst/>
              <a:ahLst/>
              <a:cxnLst/>
              <a:rect l="l" t="t" r="r" b="b"/>
              <a:pathLst>
                <a:path w="391" h="1041" extrusionOk="0">
                  <a:moveTo>
                    <a:pt x="131" y="0"/>
                  </a:moveTo>
                  <a:lnTo>
                    <a:pt x="131" y="260"/>
                  </a:lnTo>
                  <a:lnTo>
                    <a:pt x="1" y="260"/>
                  </a:lnTo>
                  <a:lnTo>
                    <a:pt x="1" y="391"/>
                  </a:lnTo>
                  <a:lnTo>
                    <a:pt x="131" y="391"/>
                  </a:lnTo>
                  <a:lnTo>
                    <a:pt x="131" y="911"/>
                  </a:lnTo>
                  <a:lnTo>
                    <a:pt x="131" y="976"/>
                  </a:lnTo>
                  <a:lnTo>
                    <a:pt x="131" y="1041"/>
                  </a:lnTo>
                  <a:lnTo>
                    <a:pt x="391" y="1041"/>
                  </a:lnTo>
                  <a:lnTo>
                    <a:pt x="391" y="976"/>
                  </a:lnTo>
                  <a:lnTo>
                    <a:pt x="326" y="976"/>
                  </a:lnTo>
                  <a:lnTo>
                    <a:pt x="261" y="911"/>
                  </a:lnTo>
                  <a:lnTo>
                    <a:pt x="261" y="391"/>
                  </a:lnTo>
                  <a:lnTo>
                    <a:pt x="391" y="391"/>
                  </a:lnTo>
                  <a:lnTo>
                    <a:pt x="391"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0"/>
            <p:cNvSpPr/>
            <p:nvPr/>
          </p:nvSpPr>
          <p:spPr>
            <a:xfrm>
              <a:off x="2646175" y="2664875"/>
              <a:ext cx="17925" cy="21150"/>
            </a:xfrm>
            <a:custGeom>
              <a:avLst/>
              <a:gdLst/>
              <a:ahLst/>
              <a:cxnLst/>
              <a:rect l="l" t="t" r="r" b="b"/>
              <a:pathLst>
                <a:path w="717" h="846" extrusionOk="0">
                  <a:moveTo>
                    <a:pt x="456" y="131"/>
                  </a:moveTo>
                  <a:lnTo>
                    <a:pt x="521" y="196"/>
                  </a:lnTo>
                  <a:lnTo>
                    <a:pt x="586" y="261"/>
                  </a:lnTo>
                  <a:lnTo>
                    <a:pt x="586" y="326"/>
                  </a:lnTo>
                  <a:lnTo>
                    <a:pt x="131" y="326"/>
                  </a:lnTo>
                  <a:lnTo>
                    <a:pt x="131" y="261"/>
                  </a:lnTo>
                  <a:lnTo>
                    <a:pt x="196" y="196"/>
                  </a:lnTo>
                  <a:lnTo>
                    <a:pt x="261" y="131"/>
                  </a:lnTo>
                  <a:close/>
                  <a:moveTo>
                    <a:pt x="196" y="0"/>
                  </a:moveTo>
                  <a:lnTo>
                    <a:pt x="66" y="131"/>
                  </a:lnTo>
                  <a:lnTo>
                    <a:pt x="1" y="261"/>
                  </a:lnTo>
                  <a:lnTo>
                    <a:pt x="1" y="391"/>
                  </a:lnTo>
                  <a:lnTo>
                    <a:pt x="1" y="586"/>
                  </a:lnTo>
                  <a:lnTo>
                    <a:pt x="66" y="716"/>
                  </a:lnTo>
                  <a:lnTo>
                    <a:pt x="196" y="781"/>
                  </a:lnTo>
                  <a:lnTo>
                    <a:pt x="391" y="846"/>
                  </a:lnTo>
                  <a:lnTo>
                    <a:pt x="521" y="781"/>
                  </a:lnTo>
                  <a:lnTo>
                    <a:pt x="586" y="781"/>
                  </a:lnTo>
                  <a:lnTo>
                    <a:pt x="651" y="651"/>
                  </a:lnTo>
                  <a:lnTo>
                    <a:pt x="716" y="586"/>
                  </a:lnTo>
                  <a:lnTo>
                    <a:pt x="586" y="586"/>
                  </a:lnTo>
                  <a:lnTo>
                    <a:pt x="521" y="651"/>
                  </a:lnTo>
                  <a:lnTo>
                    <a:pt x="391" y="716"/>
                  </a:lnTo>
                  <a:lnTo>
                    <a:pt x="261" y="716"/>
                  </a:lnTo>
                  <a:lnTo>
                    <a:pt x="196" y="651"/>
                  </a:lnTo>
                  <a:lnTo>
                    <a:pt x="131" y="521"/>
                  </a:lnTo>
                  <a:lnTo>
                    <a:pt x="131" y="456"/>
                  </a:lnTo>
                  <a:lnTo>
                    <a:pt x="716" y="456"/>
                  </a:lnTo>
                  <a:lnTo>
                    <a:pt x="716" y="326"/>
                  </a:lnTo>
                  <a:lnTo>
                    <a:pt x="651" y="131"/>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2665700" y="2664875"/>
              <a:ext cx="19525" cy="19525"/>
            </a:xfrm>
            <a:custGeom>
              <a:avLst/>
              <a:gdLst/>
              <a:ahLst/>
              <a:cxnLst/>
              <a:rect l="l" t="t" r="r" b="b"/>
              <a:pathLst>
                <a:path w="781" h="781" extrusionOk="0">
                  <a:moveTo>
                    <a:pt x="0" y="0"/>
                  </a:moveTo>
                  <a:lnTo>
                    <a:pt x="325" y="391"/>
                  </a:lnTo>
                  <a:lnTo>
                    <a:pt x="0" y="781"/>
                  </a:lnTo>
                  <a:lnTo>
                    <a:pt x="130" y="781"/>
                  </a:lnTo>
                  <a:lnTo>
                    <a:pt x="390" y="456"/>
                  </a:lnTo>
                  <a:lnTo>
                    <a:pt x="585" y="781"/>
                  </a:lnTo>
                  <a:lnTo>
                    <a:pt x="780" y="781"/>
                  </a:lnTo>
                  <a:lnTo>
                    <a:pt x="455" y="391"/>
                  </a:lnTo>
                  <a:lnTo>
                    <a:pt x="715" y="0"/>
                  </a:lnTo>
                  <a:lnTo>
                    <a:pt x="585" y="0"/>
                  </a:lnTo>
                  <a:lnTo>
                    <a:pt x="390" y="261"/>
                  </a:lnTo>
                  <a:lnTo>
                    <a:pt x="19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a:off x="2685200" y="2658375"/>
              <a:ext cx="11400" cy="26025"/>
            </a:xfrm>
            <a:custGeom>
              <a:avLst/>
              <a:gdLst/>
              <a:ahLst/>
              <a:cxnLst/>
              <a:rect l="l" t="t" r="r" b="b"/>
              <a:pathLst>
                <a:path w="456" h="1041" extrusionOk="0">
                  <a:moveTo>
                    <a:pt x="195" y="0"/>
                  </a:moveTo>
                  <a:lnTo>
                    <a:pt x="195" y="260"/>
                  </a:lnTo>
                  <a:lnTo>
                    <a:pt x="0" y="260"/>
                  </a:lnTo>
                  <a:lnTo>
                    <a:pt x="0" y="391"/>
                  </a:lnTo>
                  <a:lnTo>
                    <a:pt x="195" y="391"/>
                  </a:lnTo>
                  <a:lnTo>
                    <a:pt x="195" y="911"/>
                  </a:lnTo>
                  <a:lnTo>
                    <a:pt x="195" y="976"/>
                  </a:lnTo>
                  <a:lnTo>
                    <a:pt x="195" y="1041"/>
                  </a:lnTo>
                  <a:lnTo>
                    <a:pt x="455" y="1041"/>
                  </a:lnTo>
                  <a:lnTo>
                    <a:pt x="455" y="976"/>
                  </a:lnTo>
                  <a:lnTo>
                    <a:pt x="325" y="976"/>
                  </a:lnTo>
                  <a:lnTo>
                    <a:pt x="325" y="911"/>
                  </a:lnTo>
                  <a:lnTo>
                    <a:pt x="325" y="391"/>
                  </a:lnTo>
                  <a:lnTo>
                    <a:pt x="455" y="391"/>
                  </a:lnTo>
                  <a:lnTo>
                    <a:pt x="455" y="260"/>
                  </a:lnTo>
                  <a:lnTo>
                    <a:pt x="325" y="26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a:off x="2696575" y="2656750"/>
              <a:ext cx="14650" cy="29275"/>
            </a:xfrm>
            <a:custGeom>
              <a:avLst/>
              <a:gdLst/>
              <a:ahLst/>
              <a:cxnLst/>
              <a:rect l="l" t="t" r="r" b="b"/>
              <a:pathLst>
                <a:path w="586" h="1171" extrusionOk="0">
                  <a:moveTo>
                    <a:pt x="456" y="0"/>
                  </a:moveTo>
                  <a:lnTo>
                    <a:pt x="0" y="1171"/>
                  </a:lnTo>
                  <a:lnTo>
                    <a:pt x="130"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0"/>
            <p:cNvSpPr/>
            <p:nvPr/>
          </p:nvSpPr>
          <p:spPr>
            <a:xfrm>
              <a:off x="2712825" y="2656750"/>
              <a:ext cx="16275" cy="27650"/>
            </a:xfrm>
            <a:custGeom>
              <a:avLst/>
              <a:gdLst/>
              <a:ahLst/>
              <a:cxnLst/>
              <a:rect l="l" t="t" r="r" b="b"/>
              <a:pathLst>
                <a:path w="651" h="1106" extrusionOk="0">
                  <a:moveTo>
                    <a:pt x="1" y="0"/>
                  </a:moveTo>
                  <a:lnTo>
                    <a:pt x="1" y="1106"/>
                  </a:lnTo>
                  <a:lnTo>
                    <a:pt x="131" y="1106"/>
                  </a:lnTo>
                  <a:lnTo>
                    <a:pt x="131" y="716"/>
                  </a:lnTo>
                  <a:lnTo>
                    <a:pt x="131" y="586"/>
                  </a:lnTo>
                  <a:lnTo>
                    <a:pt x="196" y="521"/>
                  </a:lnTo>
                  <a:lnTo>
                    <a:pt x="261" y="456"/>
                  </a:lnTo>
                  <a:lnTo>
                    <a:pt x="521" y="456"/>
                  </a:lnTo>
                  <a:lnTo>
                    <a:pt x="521" y="586"/>
                  </a:lnTo>
                  <a:lnTo>
                    <a:pt x="521" y="1106"/>
                  </a:lnTo>
                  <a:lnTo>
                    <a:pt x="651" y="1106"/>
                  </a:lnTo>
                  <a:lnTo>
                    <a:pt x="651" y="586"/>
                  </a:lnTo>
                  <a:lnTo>
                    <a:pt x="651" y="521"/>
                  </a:lnTo>
                  <a:lnTo>
                    <a:pt x="651" y="390"/>
                  </a:lnTo>
                  <a:lnTo>
                    <a:pt x="521" y="325"/>
                  </a:lnTo>
                  <a:lnTo>
                    <a:pt x="261" y="325"/>
                  </a:lnTo>
                  <a:lnTo>
                    <a:pt x="196" y="390"/>
                  </a:lnTo>
                  <a:lnTo>
                    <a:pt x="131" y="45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0"/>
            <p:cNvSpPr/>
            <p:nvPr/>
          </p:nvSpPr>
          <p:spPr>
            <a:xfrm>
              <a:off x="2732325" y="2658375"/>
              <a:ext cx="11400" cy="26025"/>
            </a:xfrm>
            <a:custGeom>
              <a:avLst/>
              <a:gdLst/>
              <a:ahLst/>
              <a:cxnLst/>
              <a:rect l="l" t="t" r="r" b="b"/>
              <a:pathLst>
                <a:path w="456" h="1041" extrusionOk="0">
                  <a:moveTo>
                    <a:pt x="131" y="0"/>
                  </a:moveTo>
                  <a:lnTo>
                    <a:pt x="131" y="260"/>
                  </a:lnTo>
                  <a:lnTo>
                    <a:pt x="1" y="260"/>
                  </a:lnTo>
                  <a:lnTo>
                    <a:pt x="1" y="391"/>
                  </a:lnTo>
                  <a:lnTo>
                    <a:pt x="131" y="391"/>
                  </a:lnTo>
                  <a:lnTo>
                    <a:pt x="131" y="911"/>
                  </a:lnTo>
                  <a:lnTo>
                    <a:pt x="131" y="976"/>
                  </a:lnTo>
                  <a:lnTo>
                    <a:pt x="196" y="1041"/>
                  </a:lnTo>
                  <a:lnTo>
                    <a:pt x="456" y="1041"/>
                  </a:lnTo>
                  <a:lnTo>
                    <a:pt x="456" y="976"/>
                  </a:lnTo>
                  <a:lnTo>
                    <a:pt x="326" y="976"/>
                  </a:lnTo>
                  <a:lnTo>
                    <a:pt x="326" y="911"/>
                  </a:lnTo>
                  <a:lnTo>
                    <a:pt x="261" y="911"/>
                  </a:lnTo>
                  <a:lnTo>
                    <a:pt x="261" y="391"/>
                  </a:lnTo>
                  <a:lnTo>
                    <a:pt x="456" y="391"/>
                  </a:lnTo>
                  <a:lnTo>
                    <a:pt x="456"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0"/>
            <p:cNvSpPr/>
            <p:nvPr/>
          </p:nvSpPr>
          <p:spPr>
            <a:xfrm>
              <a:off x="2746950" y="2664875"/>
              <a:ext cx="27675" cy="19525"/>
            </a:xfrm>
            <a:custGeom>
              <a:avLst/>
              <a:gdLst/>
              <a:ahLst/>
              <a:cxnLst/>
              <a:rect l="l" t="t" r="r" b="b"/>
              <a:pathLst>
                <a:path w="1107" h="781" extrusionOk="0">
                  <a:moveTo>
                    <a:pt x="1" y="0"/>
                  </a:moveTo>
                  <a:lnTo>
                    <a:pt x="1" y="781"/>
                  </a:lnTo>
                  <a:lnTo>
                    <a:pt x="131" y="781"/>
                  </a:lnTo>
                  <a:lnTo>
                    <a:pt x="131" y="326"/>
                  </a:lnTo>
                  <a:lnTo>
                    <a:pt x="131" y="261"/>
                  </a:lnTo>
                  <a:lnTo>
                    <a:pt x="196" y="196"/>
                  </a:lnTo>
                  <a:lnTo>
                    <a:pt x="261" y="131"/>
                  </a:lnTo>
                  <a:lnTo>
                    <a:pt x="456" y="131"/>
                  </a:lnTo>
                  <a:lnTo>
                    <a:pt x="521" y="196"/>
                  </a:lnTo>
                  <a:lnTo>
                    <a:pt x="521" y="261"/>
                  </a:lnTo>
                  <a:lnTo>
                    <a:pt x="521" y="781"/>
                  </a:lnTo>
                  <a:lnTo>
                    <a:pt x="651" y="781"/>
                  </a:lnTo>
                  <a:lnTo>
                    <a:pt x="651" y="326"/>
                  </a:lnTo>
                  <a:lnTo>
                    <a:pt x="716" y="131"/>
                  </a:lnTo>
                  <a:lnTo>
                    <a:pt x="976" y="131"/>
                  </a:lnTo>
                  <a:lnTo>
                    <a:pt x="976" y="196"/>
                  </a:lnTo>
                  <a:lnTo>
                    <a:pt x="976" y="261"/>
                  </a:lnTo>
                  <a:lnTo>
                    <a:pt x="976" y="781"/>
                  </a:lnTo>
                  <a:lnTo>
                    <a:pt x="1106" y="781"/>
                  </a:lnTo>
                  <a:lnTo>
                    <a:pt x="1106" y="196"/>
                  </a:lnTo>
                  <a:lnTo>
                    <a:pt x="1106" y="131"/>
                  </a:lnTo>
                  <a:lnTo>
                    <a:pt x="1041" y="65"/>
                  </a:lnTo>
                  <a:lnTo>
                    <a:pt x="976" y="0"/>
                  </a:lnTo>
                  <a:lnTo>
                    <a:pt x="716" y="0"/>
                  </a:lnTo>
                  <a:lnTo>
                    <a:pt x="586" y="131"/>
                  </a:lnTo>
                  <a:lnTo>
                    <a:pt x="521" y="0"/>
                  </a:lnTo>
                  <a:lnTo>
                    <a:pt x="261" y="0"/>
                  </a:lnTo>
                  <a:lnTo>
                    <a:pt x="131" y="13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0"/>
            <p:cNvSpPr/>
            <p:nvPr/>
          </p:nvSpPr>
          <p:spPr>
            <a:xfrm>
              <a:off x="2781100" y="2656750"/>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0"/>
            <p:cNvSpPr/>
            <p:nvPr/>
          </p:nvSpPr>
          <p:spPr>
            <a:xfrm>
              <a:off x="2789225" y="2664875"/>
              <a:ext cx="4900" cy="26025"/>
            </a:xfrm>
            <a:custGeom>
              <a:avLst/>
              <a:gdLst/>
              <a:ahLst/>
              <a:cxnLst/>
              <a:rect l="l" t="t" r="r" b="b"/>
              <a:pathLst>
                <a:path w="196" h="1041" extrusionOk="0">
                  <a:moveTo>
                    <a:pt x="0" y="0"/>
                  </a:moveTo>
                  <a:lnTo>
                    <a:pt x="0" y="196"/>
                  </a:lnTo>
                  <a:lnTo>
                    <a:pt x="195" y="196"/>
                  </a:lnTo>
                  <a:lnTo>
                    <a:pt x="195" y="0"/>
                  </a:lnTo>
                  <a:close/>
                  <a:moveTo>
                    <a:pt x="0" y="651"/>
                  </a:moveTo>
                  <a:lnTo>
                    <a:pt x="0" y="781"/>
                  </a:lnTo>
                  <a:lnTo>
                    <a:pt x="130" y="781"/>
                  </a:lnTo>
                  <a:lnTo>
                    <a:pt x="130" y="846"/>
                  </a:lnTo>
                  <a:lnTo>
                    <a:pt x="65" y="911"/>
                  </a:lnTo>
                  <a:lnTo>
                    <a:pt x="0" y="976"/>
                  </a:lnTo>
                  <a:lnTo>
                    <a:pt x="0" y="1041"/>
                  </a:lnTo>
                  <a:lnTo>
                    <a:pt x="130" y="976"/>
                  </a:lnTo>
                  <a:lnTo>
                    <a:pt x="195" y="781"/>
                  </a:lnTo>
                  <a:lnTo>
                    <a:pt x="195" y="65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0"/>
            <p:cNvSpPr/>
            <p:nvPr/>
          </p:nvSpPr>
          <p:spPr>
            <a:xfrm>
              <a:off x="1752200" y="2712000"/>
              <a:ext cx="17900" cy="19550"/>
            </a:xfrm>
            <a:custGeom>
              <a:avLst/>
              <a:gdLst/>
              <a:ahLst/>
              <a:cxnLst/>
              <a:rect l="l" t="t" r="r" b="b"/>
              <a:pathLst>
                <a:path w="716" h="782" extrusionOk="0">
                  <a:moveTo>
                    <a:pt x="196" y="1"/>
                  </a:moveTo>
                  <a:lnTo>
                    <a:pt x="131" y="66"/>
                  </a:lnTo>
                  <a:lnTo>
                    <a:pt x="1" y="261"/>
                  </a:lnTo>
                  <a:lnTo>
                    <a:pt x="1" y="391"/>
                  </a:lnTo>
                  <a:lnTo>
                    <a:pt x="66" y="586"/>
                  </a:lnTo>
                  <a:lnTo>
                    <a:pt x="131" y="716"/>
                  </a:lnTo>
                  <a:lnTo>
                    <a:pt x="196" y="781"/>
                  </a:lnTo>
                  <a:lnTo>
                    <a:pt x="521" y="781"/>
                  </a:lnTo>
                  <a:lnTo>
                    <a:pt x="651" y="716"/>
                  </a:lnTo>
                  <a:lnTo>
                    <a:pt x="716" y="651"/>
                  </a:lnTo>
                  <a:lnTo>
                    <a:pt x="716" y="521"/>
                  </a:lnTo>
                  <a:lnTo>
                    <a:pt x="586" y="521"/>
                  </a:lnTo>
                  <a:lnTo>
                    <a:pt x="521" y="651"/>
                  </a:lnTo>
                  <a:lnTo>
                    <a:pt x="391" y="716"/>
                  </a:lnTo>
                  <a:lnTo>
                    <a:pt x="261" y="651"/>
                  </a:lnTo>
                  <a:lnTo>
                    <a:pt x="196" y="586"/>
                  </a:lnTo>
                  <a:lnTo>
                    <a:pt x="131" y="521"/>
                  </a:lnTo>
                  <a:lnTo>
                    <a:pt x="131" y="391"/>
                  </a:lnTo>
                  <a:lnTo>
                    <a:pt x="131" y="261"/>
                  </a:lnTo>
                  <a:lnTo>
                    <a:pt x="196" y="196"/>
                  </a:lnTo>
                  <a:lnTo>
                    <a:pt x="261" y="131"/>
                  </a:lnTo>
                  <a:lnTo>
                    <a:pt x="391" y="66"/>
                  </a:lnTo>
                  <a:lnTo>
                    <a:pt x="521" y="131"/>
                  </a:lnTo>
                  <a:lnTo>
                    <a:pt x="586" y="261"/>
                  </a:lnTo>
                  <a:lnTo>
                    <a:pt x="716" y="261"/>
                  </a:lnTo>
                  <a:lnTo>
                    <a:pt x="716" y="131"/>
                  </a:lnTo>
                  <a:lnTo>
                    <a:pt x="651" y="66"/>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0"/>
            <p:cNvSpPr/>
            <p:nvPr/>
          </p:nvSpPr>
          <p:spPr>
            <a:xfrm>
              <a:off x="1774950" y="2703875"/>
              <a:ext cx="16275" cy="27675"/>
            </a:xfrm>
            <a:custGeom>
              <a:avLst/>
              <a:gdLst/>
              <a:ahLst/>
              <a:cxnLst/>
              <a:rect l="l" t="t" r="r" b="b"/>
              <a:pathLst>
                <a:path w="651" h="1107" extrusionOk="0">
                  <a:moveTo>
                    <a:pt x="1" y="1"/>
                  </a:moveTo>
                  <a:lnTo>
                    <a:pt x="1" y="1106"/>
                  </a:lnTo>
                  <a:lnTo>
                    <a:pt x="131" y="1106"/>
                  </a:lnTo>
                  <a:lnTo>
                    <a:pt x="131" y="651"/>
                  </a:lnTo>
                  <a:lnTo>
                    <a:pt x="131" y="586"/>
                  </a:lnTo>
                  <a:lnTo>
                    <a:pt x="196" y="456"/>
                  </a:lnTo>
                  <a:lnTo>
                    <a:pt x="261" y="456"/>
                  </a:lnTo>
                  <a:lnTo>
                    <a:pt x="326" y="391"/>
                  </a:lnTo>
                  <a:lnTo>
                    <a:pt x="456" y="456"/>
                  </a:lnTo>
                  <a:lnTo>
                    <a:pt x="521" y="586"/>
                  </a:lnTo>
                  <a:lnTo>
                    <a:pt x="521" y="1106"/>
                  </a:lnTo>
                  <a:lnTo>
                    <a:pt x="651" y="1106"/>
                  </a:lnTo>
                  <a:lnTo>
                    <a:pt x="651" y="586"/>
                  </a:lnTo>
                  <a:lnTo>
                    <a:pt x="651" y="456"/>
                  </a:lnTo>
                  <a:lnTo>
                    <a:pt x="586" y="391"/>
                  </a:lnTo>
                  <a:lnTo>
                    <a:pt x="521" y="326"/>
                  </a:lnTo>
                  <a:lnTo>
                    <a:pt x="196" y="326"/>
                  </a:lnTo>
                  <a:lnTo>
                    <a:pt x="131" y="39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0"/>
            <p:cNvSpPr/>
            <p:nvPr/>
          </p:nvSpPr>
          <p:spPr>
            <a:xfrm>
              <a:off x="1794450" y="2712000"/>
              <a:ext cx="19550" cy="19550"/>
            </a:xfrm>
            <a:custGeom>
              <a:avLst/>
              <a:gdLst/>
              <a:ahLst/>
              <a:cxnLst/>
              <a:rect l="l" t="t" r="r" b="b"/>
              <a:pathLst>
                <a:path w="782" h="782" extrusionOk="0">
                  <a:moveTo>
                    <a:pt x="586" y="391"/>
                  </a:moveTo>
                  <a:lnTo>
                    <a:pt x="586" y="521"/>
                  </a:lnTo>
                  <a:lnTo>
                    <a:pt x="521" y="586"/>
                  </a:lnTo>
                  <a:lnTo>
                    <a:pt x="521" y="651"/>
                  </a:lnTo>
                  <a:lnTo>
                    <a:pt x="456" y="651"/>
                  </a:lnTo>
                  <a:lnTo>
                    <a:pt x="326" y="716"/>
                  </a:lnTo>
                  <a:lnTo>
                    <a:pt x="261" y="716"/>
                  </a:lnTo>
                  <a:lnTo>
                    <a:pt x="196" y="651"/>
                  </a:lnTo>
                  <a:lnTo>
                    <a:pt x="131" y="586"/>
                  </a:lnTo>
                  <a:lnTo>
                    <a:pt x="196" y="521"/>
                  </a:lnTo>
                  <a:lnTo>
                    <a:pt x="261" y="456"/>
                  </a:lnTo>
                  <a:lnTo>
                    <a:pt x="326" y="456"/>
                  </a:lnTo>
                  <a:lnTo>
                    <a:pt x="391" y="391"/>
                  </a:lnTo>
                  <a:close/>
                  <a:moveTo>
                    <a:pt x="131" y="1"/>
                  </a:moveTo>
                  <a:lnTo>
                    <a:pt x="66" y="131"/>
                  </a:lnTo>
                  <a:lnTo>
                    <a:pt x="66" y="261"/>
                  </a:lnTo>
                  <a:lnTo>
                    <a:pt x="196" y="261"/>
                  </a:lnTo>
                  <a:lnTo>
                    <a:pt x="261" y="131"/>
                  </a:lnTo>
                  <a:lnTo>
                    <a:pt x="391" y="66"/>
                  </a:lnTo>
                  <a:lnTo>
                    <a:pt x="456" y="66"/>
                  </a:lnTo>
                  <a:lnTo>
                    <a:pt x="521" y="131"/>
                  </a:lnTo>
                  <a:lnTo>
                    <a:pt x="586" y="196"/>
                  </a:lnTo>
                  <a:lnTo>
                    <a:pt x="521" y="261"/>
                  </a:lnTo>
                  <a:lnTo>
                    <a:pt x="456" y="326"/>
                  </a:lnTo>
                  <a:lnTo>
                    <a:pt x="261" y="326"/>
                  </a:lnTo>
                  <a:lnTo>
                    <a:pt x="196" y="391"/>
                  </a:lnTo>
                  <a:lnTo>
                    <a:pt x="131" y="391"/>
                  </a:lnTo>
                  <a:lnTo>
                    <a:pt x="66" y="456"/>
                  </a:lnTo>
                  <a:lnTo>
                    <a:pt x="1" y="586"/>
                  </a:lnTo>
                  <a:lnTo>
                    <a:pt x="66" y="716"/>
                  </a:lnTo>
                  <a:lnTo>
                    <a:pt x="66" y="781"/>
                  </a:lnTo>
                  <a:lnTo>
                    <a:pt x="456" y="781"/>
                  </a:lnTo>
                  <a:lnTo>
                    <a:pt x="586" y="716"/>
                  </a:lnTo>
                  <a:lnTo>
                    <a:pt x="586" y="781"/>
                  </a:lnTo>
                  <a:lnTo>
                    <a:pt x="781" y="781"/>
                  </a:lnTo>
                  <a:lnTo>
                    <a:pt x="781" y="716"/>
                  </a:lnTo>
                  <a:lnTo>
                    <a:pt x="716" y="716"/>
                  </a:lnTo>
                  <a:lnTo>
                    <a:pt x="716" y="651"/>
                  </a:lnTo>
                  <a:lnTo>
                    <a:pt x="716" y="586"/>
                  </a:lnTo>
                  <a:lnTo>
                    <a:pt x="716" y="196"/>
                  </a:lnTo>
                  <a:lnTo>
                    <a:pt x="651" y="66"/>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0"/>
            <p:cNvSpPr/>
            <p:nvPr/>
          </p:nvSpPr>
          <p:spPr>
            <a:xfrm>
              <a:off x="1817225" y="2712000"/>
              <a:ext cx="9775" cy="19550"/>
            </a:xfrm>
            <a:custGeom>
              <a:avLst/>
              <a:gdLst/>
              <a:ahLst/>
              <a:cxnLst/>
              <a:rect l="l" t="t" r="r" b="b"/>
              <a:pathLst>
                <a:path w="391" h="782" extrusionOk="0">
                  <a:moveTo>
                    <a:pt x="0" y="1"/>
                  </a:moveTo>
                  <a:lnTo>
                    <a:pt x="0" y="781"/>
                  </a:lnTo>
                  <a:lnTo>
                    <a:pt x="130" y="781"/>
                  </a:lnTo>
                  <a:lnTo>
                    <a:pt x="130" y="456"/>
                  </a:lnTo>
                  <a:lnTo>
                    <a:pt x="130" y="326"/>
                  </a:lnTo>
                  <a:lnTo>
                    <a:pt x="195" y="196"/>
                  </a:lnTo>
                  <a:lnTo>
                    <a:pt x="260" y="131"/>
                  </a:lnTo>
                  <a:lnTo>
                    <a:pt x="390" y="131"/>
                  </a:lnTo>
                  <a:lnTo>
                    <a:pt x="390" y="1"/>
                  </a:lnTo>
                  <a:lnTo>
                    <a:pt x="195" y="1"/>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0"/>
            <p:cNvSpPr/>
            <p:nvPr/>
          </p:nvSpPr>
          <p:spPr>
            <a:xfrm>
              <a:off x="1828600" y="2712000"/>
              <a:ext cx="16275" cy="19550"/>
            </a:xfrm>
            <a:custGeom>
              <a:avLst/>
              <a:gdLst/>
              <a:ahLst/>
              <a:cxnLst/>
              <a:rect l="l" t="t" r="r" b="b"/>
              <a:pathLst>
                <a:path w="651" h="782" extrusionOk="0">
                  <a:moveTo>
                    <a:pt x="130" y="1"/>
                  </a:moveTo>
                  <a:lnTo>
                    <a:pt x="65" y="66"/>
                  </a:lnTo>
                  <a:lnTo>
                    <a:pt x="0" y="196"/>
                  </a:lnTo>
                  <a:lnTo>
                    <a:pt x="65" y="326"/>
                  </a:lnTo>
                  <a:lnTo>
                    <a:pt x="130" y="391"/>
                  </a:lnTo>
                  <a:lnTo>
                    <a:pt x="260" y="456"/>
                  </a:lnTo>
                  <a:lnTo>
                    <a:pt x="390" y="456"/>
                  </a:lnTo>
                  <a:lnTo>
                    <a:pt x="520" y="521"/>
                  </a:lnTo>
                  <a:lnTo>
                    <a:pt x="520" y="586"/>
                  </a:lnTo>
                  <a:lnTo>
                    <a:pt x="520" y="651"/>
                  </a:lnTo>
                  <a:lnTo>
                    <a:pt x="455" y="651"/>
                  </a:lnTo>
                  <a:lnTo>
                    <a:pt x="390" y="716"/>
                  </a:lnTo>
                  <a:lnTo>
                    <a:pt x="260" y="716"/>
                  </a:lnTo>
                  <a:lnTo>
                    <a:pt x="195" y="651"/>
                  </a:lnTo>
                  <a:lnTo>
                    <a:pt x="130" y="586"/>
                  </a:lnTo>
                  <a:lnTo>
                    <a:pt x="130" y="521"/>
                  </a:lnTo>
                  <a:lnTo>
                    <a:pt x="0" y="521"/>
                  </a:lnTo>
                  <a:lnTo>
                    <a:pt x="0" y="651"/>
                  </a:lnTo>
                  <a:lnTo>
                    <a:pt x="130" y="781"/>
                  </a:lnTo>
                  <a:lnTo>
                    <a:pt x="585" y="781"/>
                  </a:lnTo>
                  <a:lnTo>
                    <a:pt x="650" y="651"/>
                  </a:lnTo>
                  <a:lnTo>
                    <a:pt x="650" y="586"/>
                  </a:lnTo>
                  <a:lnTo>
                    <a:pt x="650" y="456"/>
                  </a:lnTo>
                  <a:lnTo>
                    <a:pt x="585" y="391"/>
                  </a:lnTo>
                  <a:lnTo>
                    <a:pt x="520" y="326"/>
                  </a:lnTo>
                  <a:lnTo>
                    <a:pt x="325" y="326"/>
                  </a:lnTo>
                  <a:lnTo>
                    <a:pt x="260" y="261"/>
                  </a:lnTo>
                  <a:lnTo>
                    <a:pt x="195" y="261"/>
                  </a:lnTo>
                  <a:lnTo>
                    <a:pt x="130" y="196"/>
                  </a:lnTo>
                  <a:lnTo>
                    <a:pt x="195" y="131"/>
                  </a:lnTo>
                  <a:lnTo>
                    <a:pt x="260" y="66"/>
                  </a:lnTo>
                  <a:lnTo>
                    <a:pt x="390" y="66"/>
                  </a:lnTo>
                  <a:lnTo>
                    <a:pt x="455" y="131"/>
                  </a:lnTo>
                  <a:lnTo>
                    <a:pt x="520" y="131"/>
                  </a:lnTo>
                  <a:lnTo>
                    <a:pt x="520" y="196"/>
                  </a:lnTo>
                  <a:lnTo>
                    <a:pt x="650" y="196"/>
                  </a:lnTo>
                  <a:lnTo>
                    <a:pt x="585"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0"/>
            <p:cNvSpPr/>
            <p:nvPr/>
          </p:nvSpPr>
          <p:spPr>
            <a:xfrm>
              <a:off x="1848100" y="2712000"/>
              <a:ext cx="17900" cy="19550"/>
            </a:xfrm>
            <a:custGeom>
              <a:avLst/>
              <a:gdLst/>
              <a:ahLst/>
              <a:cxnLst/>
              <a:rect l="l" t="t" r="r" b="b"/>
              <a:pathLst>
                <a:path w="716" h="782" extrusionOk="0">
                  <a:moveTo>
                    <a:pt x="391" y="66"/>
                  </a:moveTo>
                  <a:lnTo>
                    <a:pt x="456" y="131"/>
                  </a:lnTo>
                  <a:lnTo>
                    <a:pt x="521" y="131"/>
                  </a:lnTo>
                  <a:lnTo>
                    <a:pt x="586" y="196"/>
                  </a:lnTo>
                  <a:lnTo>
                    <a:pt x="586" y="326"/>
                  </a:lnTo>
                  <a:lnTo>
                    <a:pt x="131" y="326"/>
                  </a:lnTo>
                  <a:lnTo>
                    <a:pt x="131" y="196"/>
                  </a:lnTo>
                  <a:lnTo>
                    <a:pt x="196" y="131"/>
                  </a:lnTo>
                  <a:lnTo>
                    <a:pt x="261" y="131"/>
                  </a:lnTo>
                  <a:lnTo>
                    <a:pt x="391" y="66"/>
                  </a:lnTo>
                  <a:close/>
                  <a:moveTo>
                    <a:pt x="261" y="1"/>
                  </a:moveTo>
                  <a:lnTo>
                    <a:pt x="131" y="66"/>
                  </a:lnTo>
                  <a:lnTo>
                    <a:pt x="1" y="196"/>
                  </a:lnTo>
                  <a:lnTo>
                    <a:pt x="1" y="391"/>
                  </a:lnTo>
                  <a:lnTo>
                    <a:pt x="1" y="586"/>
                  </a:lnTo>
                  <a:lnTo>
                    <a:pt x="131" y="716"/>
                  </a:lnTo>
                  <a:lnTo>
                    <a:pt x="196" y="781"/>
                  </a:lnTo>
                  <a:lnTo>
                    <a:pt x="521" y="781"/>
                  </a:lnTo>
                  <a:lnTo>
                    <a:pt x="586" y="716"/>
                  </a:lnTo>
                  <a:lnTo>
                    <a:pt x="716" y="651"/>
                  </a:lnTo>
                  <a:lnTo>
                    <a:pt x="716" y="521"/>
                  </a:lnTo>
                  <a:lnTo>
                    <a:pt x="586" y="521"/>
                  </a:lnTo>
                  <a:lnTo>
                    <a:pt x="521" y="651"/>
                  </a:lnTo>
                  <a:lnTo>
                    <a:pt x="391" y="716"/>
                  </a:lnTo>
                  <a:lnTo>
                    <a:pt x="261" y="651"/>
                  </a:lnTo>
                  <a:lnTo>
                    <a:pt x="196" y="586"/>
                  </a:lnTo>
                  <a:lnTo>
                    <a:pt x="131" y="521"/>
                  </a:lnTo>
                  <a:lnTo>
                    <a:pt x="131" y="456"/>
                  </a:lnTo>
                  <a:lnTo>
                    <a:pt x="716" y="456"/>
                  </a:lnTo>
                  <a:lnTo>
                    <a:pt x="716" y="261"/>
                  </a:lnTo>
                  <a:lnTo>
                    <a:pt x="651"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0"/>
            <p:cNvSpPr/>
            <p:nvPr/>
          </p:nvSpPr>
          <p:spPr>
            <a:xfrm>
              <a:off x="1867600" y="2705500"/>
              <a:ext cx="11400" cy="26050"/>
            </a:xfrm>
            <a:custGeom>
              <a:avLst/>
              <a:gdLst/>
              <a:ahLst/>
              <a:cxnLst/>
              <a:rect l="l" t="t" r="r" b="b"/>
              <a:pathLst>
                <a:path w="456" h="1042" extrusionOk="0">
                  <a:moveTo>
                    <a:pt x="131" y="1"/>
                  </a:moveTo>
                  <a:lnTo>
                    <a:pt x="131" y="261"/>
                  </a:lnTo>
                  <a:lnTo>
                    <a:pt x="1" y="261"/>
                  </a:lnTo>
                  <a:lnTo>
                    <a:pt x="1" y="391"/>
                  </a:lnTo>
                  <a:lnTo>
                    <a:pt x="131" y="391"/>
                  </a:lnTo>
                  <a:lnTo>
                    <a:pt x="131" y="846"/>
                  </a:lnTo>
                  <a:lnTo>
                    <a:pt x="131" y="976"/>
                  </a:lnTo>
                  <a:lnTo>
                    <a:pt x="196" y="1041"/>
                  </a:lnTo>
                  <a:lnTo>
                    <a:pt x="456" y="1041"/>
                  </a:lnTo>
                  <a:lnTo>
                    <a:pt x="456" y="911"/>
                  </a:lnTo>
                  <a:lnTo>
                    <a:pt x="261" y="911"/>
                  </a:lnTo>
                  <a:lnTo>
                    <a:pt x="261" y="846"/>
                  </a:lnTo>
                  <a:lnTo>
                    <a:pt x="261" y="391"/>
                  </a:lnTo>
                  <a:lnTo>
                    <a:pt x="456" y="391"/>
                  </a:lnTo>
                  <a:lnTo>
                    <a:pt x="456" y="261"/>
                  </a:lnTo>
                  <a:lnTo>
                    <a:pt x="261" y="261"/>
                  </a:lnTo>
                  <a:lnTo>
                    <a:pt x="26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0"/>
            <p:cNvSpPr/>
            <p:nvPr/>
          </p:nvSpPr>
          <p:spPr>
            <a:xfrm>
              <a:off x="1882225" y="2716900"/>
              <a:ext cx="19550" cy="9775"/>
            </a:xfrm>
            <a:custGeom>
              <a:avLst/>
              <a:gdLst/>
              <a:ahLst/>
              <a:cxnLst/>
              <a:rect l="l" t="t" r="r" b="b"/>
              <a:pathLst>
                <a:path w="782" h="391" extrusionOk="0">
                  <a:moveTo>
                    <a:pt x="1" y="0"/>
                  </a:moveTo>
                  <a:lnTo>
                    <a:pt x="1" y="130"/>
                  </a:lnTo>
                  <a:lnTo>
                    <a:pt x="781" y="130"/>
                  </a:lnTo>
                  <a:lnTo>
                    <a:pt x="781" y="0"/>
                  </a:lnTo>
                  <a:close/>
                  <a:moveTo>
                    <a:pt x="1" y="325"/>
                  </a:moveTo>
                  <a:lnTo>
                    <a:pt x="1" y="390"/>
                  </a:lnTo>
                  <a:lnTo>
                    <a:pt x="781" y="390"/>
                  </a:lnTo>
                  <a:lnTo>
                    <a:pt x="78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0"/>
            <p:cNvSpPr/>
            <p:nvPr/>
          </p:nvSpPr>
          <p:spPr>
            <a:xfrm>
              <a:off x="1905000" y="2712000"/>
              <a:ext cx="17900" cy="19550"/>
            </a:xfrm>
            <a:custGeom>
              <a:avLst/>
              <a:gdLst/>
              <a:ahLst/>
              <a:cxnLst/>
              <a:rect l="l" t="t" r="r" b="b"/>
              <a:pathLst>
                <a:path w="716" h="782" extrusionOk="0">
                  <a:moveTo>
                    <a:pt x="0" y="1"/>
                  </a:moveTo>
                  <a:lnTo>
                    <a:pt x="0" y="521"/>
                  </a:lnTo>
                  <a:lnTo>
                    <a:pt x="65" y="651"/>
                  </a:lnTo>
                  <a:lnTo>
                    <a:pt x="65" y="716"/>
                  </a:lnTo>
                  <a:lnTo>
                    <a:pt x="195" y="781"/>
                  </a:lnTo>
                  <a:lnTo>
                    <a:pt x="455" y="781"/>
                  </a:lnTo>
                  <a:lnTo>
                    <a:pt x="585" y="651"/>
                  </a:lnTo>
                  <a:lnTo>
                    <a:pt x="585" y="781"/>
                  </a:lnTo>
                  <a:lnTo>
                    <a:pt x="715" y="781"/>
                  </a:lnTo>
                  <a:lnTo>
                    <a:pt x="715" y="1"/>
                  </a:lnTo>
                  <a:lnTo>
                    <a:pt x="585" y="1"/>
                  </a:lnTo>
                  <a:lnTo>
                    <a:pt x="585" y="456"/>
                  </a:lnTo>
                  <a:lnTo>
                    <a:pt x="520" y="521"/>
                  </a:lnTo>
                  <a:lnTo>
                    <a:pt x="520" y="651"/>
                  </a:lnTo>
                  <a:lnTo>
                    <a:pt x="455" y="651"/>
                  </a:lnTo>
                  <a:lnTo>
                    <a:pt x="325" y="716"/>
                  </a:lnTo>
                  <a:lnTo>
                    <a:pt x="195" y="651"/>
                  </a:lnTo>
                  <a:lnTo>
                    <a:pt x="130" y="52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0"/>
            <p:cNvSpPr/>
            <p:nvPr/>
          </p:nvSpPr>
          <p:spPr>
            <a:xfrm>
              <a:off x="1924500" y="2705500"/>
              <a:ext cx="11400" cy="26050"/>
            </a:xfrm>
            <a:custGeom>
              <a:avLst/>
              <a:gdLst/>
              <a:ahLst/>
              <a:cxnLst/>
              <a:rect l="l" t="t" r="r" b="b"/>
              <a:pathLst>
                <a:path w="456" h="1042" extrusionOk="0">
                  <a:moveTo>
                    <a:pt x="130" y="1"/>
                  </a:moveTo>
                  <a:lnTo>
                    <a:pt x="130" y="261"/>
                  </a:lnTo>
                  <a:lnTo>
                    <a:pt x="0" y="261"/>
                  </a:lnTo>
                  <a:lnTo>
                    <a:pt x="0" y="391"/>
                  </a:lnTo>
                  <a:lnTo>
                    <a:pt x="130" y="391"/>
                  </a:lnTo>
                  <a:lnTo>
                    <a:pt x="130" y="846"/>
                  </a:lnTo>
                  <a:lnTo>
                    <a:pt x="195" y="976"/>
                  </a:lnTo>
                  <a:lnTo>
                    <a:pt x="195" y="1041"/>
                  </a:lnTo>
                  <a:lnTo>
                    <a:pt x="455" y="1041"/>
                  </a:lnTo>
                  <a:lnTo>
                    <a:pt x="455" y="911"/>
                  </a:lnTo>
                  <a:lnTo>
                    <a:pt x="325" y="911"/>
                  </a:lnTo>
                  <a:lnTo>
                    <a:pt x="325" y="846"/>
                  </a:lnTo>
                  <a:lnTo>
                    <a:pt x="325" y="391"/>
                  </a:lnTo>
                  <a:lnTo>
                    <a:pt x="455" y="391"/>
                  </a:lnTo>
                  <a:lnTo>
                    <a:pt x="455" y="261"/>
                  </a:lnTo>
                  <a:lnTo>
                    <a:pt x="325" y="261"/>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0"/>
            <p:cNvSpPr/>
            <p:nvPr/>
          </p:nvSpPr>
          <p:spPr>
            <a:xfrm>
              <a:off x="1937500" y="2703875"/>
              <a:ext cx="11400" cy="27675"/>
            </a:xfrm>
            <a:custGeom>
              <a:avLst/>
              <a:gdLst/>
              <a:ahLst/>
              <a:cxnLst/>
              <a:rect l="l" t="t" r="r" b="b"/>
              <a:pathLst>
                <a:path w="456" h="1107" extrusionOk="0">
                  <a:moveTo>
                    <a:pt x="326" y="1"/>
                  </a:moveTo>
                  <a:lnTo>
                    <a:pt x="196" y="66"/>
                  </a:lnTo>
                  <a:lnTo>
                    <a:pt x="130" y="196"/>
                  </a:lnTo>
                  <a:lnTo>
                    <a:pt x="130" y="326"/>
                  </a:lnTo>
                  <a:lnTo>
                    <a:pt x="0" y="326"/>
                  </a:lnTo>
                  <a:lnTo>
                    <a:pt x="0" y="456"/>
                  </a:lnTo>
                  <a:lnTo>
                    <a:pt x="130" y="456"/>
                  </a:lnTo>
                  <a:lnTo>
                    <a:pt x="130" y="1106"/>
                  </a:lnTo>
                  <a:lnTo>
                    <a:pt x="261" y="1106"/>
                  </a:lnTo>
                  <a:lnTo>
                    <a:pt x="261" y="456"/>
                  </a:lnTo>
                  <a:lnTo>
                    <a:pt x="391" y="456"/>
                  </a:lnTo>
                  <a:lnTo>
                    <a:pt x="391" y="326"/>
                  </a:lnTo>
                  <a:lnTo>
                    <a:pt x="261" y="326"/>
                  </a:lnTo>
                  <a:lnTo>
                    <a:pt x="261" y="196"/>
                  </a:lnTo>
                  <a:lnTo>
                    <a:pt x="26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1950500" y="2720150"/>
              <a:ext cx="11400" cy="1650"/>
            </a:xfrm>
            <a:custGeom>
              <a:avLst/>
              <a:gdLst/>
              <a:ahLst/>
              <a:cxnLst/>
              <a:rect l="l" t="t" r="r" b="b"/>
              <a:pathLst>
                <a:path w="456" h="66" extrusionOk="0">
                  <a:moveTo>
                    <a:pt x="1" y="0"/>
                  </a:moveTo>
                  <a:lnTo>
                    <a:pt x="1" y="65"/>
                  </a:lnTo>
                  <a:lnTo>
                    <a:pt x="456"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a:off x="1965125" y="2703875"/>
              <a:ext cx="17900" cy="27675"/>
            </a:xfrm>
            <a:custGeom>
              <a:avLst/>
              <a:gdLst/>
              <a:ahLst/>
              <a:cxnLst/>
              <a:rect l="l" t="t" r="r" b="b"/>
              <a:pathLst>
                <a:path w="716" h="1107" extrusionOk="0">
                  <a:moveTo>
                    <a:pt x="391" y="131"/>
                  </a:moveTo>
                  <a:lnTo>
                    <a:pt x="521" y="196"/>
                  </a:lnTo>
                  <a:lnTo>
                    <a:pt x="586" y="326"/>
                  </a:lnTo>
                  <a:lnTo>
                    <a:pt x="521" y="456"/>
                  </a:lnTo>
                  <a:lnTo>
                    <a:pt x="261" y="456"/>
                  </a:lnTo>
                  <a:lnTo>
                    <a:pt x="196" y="391"/>
                  </a:lnTo>
                  <a:lnTo>
                    <a:pt x="196" y="326"/>
                  </a:lnTo>
                  <a:lnTo>
                    <a:pt x="196" y="196"/>
                  </a:lnTo>
                  <a:lnTo>
                    <a:pt x="261" y="196"/>
                  </a:lnTo>
                  <a:lnTo>
                    <a:pt x="326" y="131"/>
                  </a:lnTo>
                  <a:close/>
                  <a:moveTo>
                    <a:pt x="456" y="586"/>
                  </a:moveTo>
                  <a:lnTo>
                    <a:pt x="521" y="651"/>
                  </a:lnTo>
                  <a:lnTo>
                    <a:pt x="586" y="716"/>
                  </a:lnTo>
                  <a:lnTo>
                    <a:pt x="586" y="781"/>
                  </a:lnTo>
                  <a:lnTo>
                    <a:pt x="586" y="911"/>
                  </a:lnTo>
                  <a:lnTo>
                    <a:pt x="521" y="976"/>
                  </a:lnTo>
                  <a:lnTo>
                    <a:pt x="456" y="976"/>
                  </a:lnTo>
                  <a:lnTo>
                    <a:pt x="391" y="1041"/>
                  </a:lnTo>
                  <a:lnTo>
                    <a:pt x="196" y="976"/>
                  </a:lnTo>
                  <a:lnTo>
                    <a:pt x="131" y="911"/>
                  </a:lnTo>
                  <a:lnTo>
                    <a:pt x="131" y="781"/>
                  </a:lnTo>
                  <a:lnTo>
                    <a:pt x="131" y="716"/>
                  </a:lnTo>
                  <a:lnTo>
                    <a:pt x="196" y="651"/>
                  </a:lnTo>
                  <a:lnTo>
                    <a:pt x="261" y="586"/>
                  </a:lnTo>
                  <a:close/>
                  <a:moveTo>
                    <a:pt x="391" y="1"/>
                  </a:moveTo>
                  <a:lnTo>
                    <a:pt x="261" y="66"/>
                  </a:lnTo>
                  <a:lnTo>
                    <a:pt x="131" y="66"/>
                  </a:lnTo>
                  <a:lnTo>
                    <a:pt x="66" y="196"/>
                  </a:lnTo>
                  <a:lnTo>
                    <a:pt x="66" y="326"/>
                  </a:lnTo>
                  <a:lnTo>
                    <a:pt x="66" y="456"/>
                  </a:lnTo>
                  <a:lnTo>
                    <a:pt x="196" y="521"/>
                  </a:lnTo>
                  <a:lnTo>
                    <a:pt x="66" y="651"/>
                  </a:lnTo>
                  <a:lnTo>
                    <a:pt x="1" y="781"/>
                  </a:lnTo>
                  <a:lnTo>
                    <a:pt x="1" y="976"/>
                  </a:lnTo>
                  <a:lnTo>
                    <a:pt x="131" y="1041"/>
                  </a:lnTo>
                  <a:lnTo>
                    <a:pt x="261" y="1106"/>
                  </a:lnTo>
                  <a:lnTo>
                    <a:pt x="521" y="1106"/>
                  </a:lnTo>
                  <a:lnTo>
                    <a:pt x="651" y="1041"/>
                  </a:lnTo>
                  <a:lnTo>
                    <a:pt x="716" y="911"/>
                  </a:lnTo>
                  <a:lnTo>
                    <a:pt x="716" y="781"/>
                  </a:lnTo>
                  <a:lnTo>
                    <a:pt x="716" y="651"/>
                  </a:lnTo>
                  <a:lnTo>
                    <a:pt x="521" y="521"/>
                  </a:lnTo>
                  <a:lnTo>
                    <a:pt x="651" y="456"/>
                  </a:lnTo>
                  <a:lnTo>
                    <a:pt x="716" y="326"/>
                  </a:lnTo>
                  <a:lnTo>
                    <a:pt x="651" y="196"/>
                  </a:lnTo>
                  <a:lnTo>
                    <a:pt x="651" y="131"/>
                  </a:lnTo>
                  <a:lnTo>
                    <a:pt x="521"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a:off x="1989525" y="2703875"/>
              <a:ext cx="8150" cy="9775"/>
            </a:xfrm>
            <a:custGeom>
              <a:avLst/>
              <a:gdLst/>
              <a:ahLst/>
              <a:cxnLst/>
              <a:rect l="l" t="t" r="r" b="b"/>
              <a:pathLst>
                <a:path w="326" h="391" extrusionOk="0">
                  <a:moveTo>
                    <a:pt x="0" y="1"/>
                  </a:moveTo>
                  <a:lnTo>
                    <a:pt x="0" y="391"/>
                  </a:lnTo>
                  <a:lnTo>
                    <a:pt x="130" y="391"/>
                  </a:lnTo>
                  <a:lnTo>
                    <a:pt x="130" y="1"/>
                  </a:lnTo>
                  <a:close/>
                  <a:moveTo>
                    <a:pt x="195" y="1"/>
                  </a:moveTo>
                  <a:lnTo>
                    <a:pt x="195" y="391"/>
                  </a:lnTo>
                  <a:lnTo>
                    <a:pt x="325" y="391"/>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2004150" y="2712000"/>
              <a:ext cx="19525" cy="19550"/>
            </a:xfrm>
            <a:custGeom>
              <a:avLst/>
              <a:gdLst/>
              <a:ahLst/>
              <a:cxnLst/>
              <a:rect l="l" t="t" r="r" b="b"/>
              <a:pathLst>
                <a:path w="781" h="782" extrusionOk="0">
                  <a:moveTo>
                    <a:pt x="0" y="1"/>
                  </a:moveTo>
                  <a:lnTo>
                    <a:pt x="0" y="131"/>
                  </a:lnTo>
                  <a:lnTo>
                    <a:pt x="650" y="391"/>
                  </a:lnTo>
                  <a:lnTo>
                    <a:pt x="0" y="716"/>
                  </a:lnTo>
                  <a:lnTo>
                    <a:pt x="0" y="781"/>
                  </a:lnTo>
                  <a:lnTo>
                    <a:pt x="780" y="456"/>
                  </a:lnTo>
                  <a:lnTo>
                    <a:pt x="780" y="326"/>
                  </a:lnTo>
                  <a:lnTo>
                    <a:pt x="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a:off x="1861100" y="2759150"/>
              <a:ext cx="19525" cy="19525"/>
            </a:xfrm>
            <a:custGeom>
              <a:avLst/>
              <a:gdLst/>
              <a:ahLst/>
              <a:cxnLst/>
              <a:rect l="l" t="t" r="r" b="b"/>
              <a:pathLst>
                <a:path w="781" h="781" extrusionOk="0">
                  <a:moveTo>
                    <a:pt x="781" y="0"/>
                  </a:moveTo>
                  <a:lnTo>
                    <a:pt x="1" y="326"/>
                  </a:lnTo>
                  <a:lnTo>
                    <a:pt x="1" y="456"/>
                  </a:lnTo>
                  <a:lnTo>
                    <a:pt x="781" y="781"/>
                  </a:lnTo>
                  <a:lnTo>
                    <a:pt x="781" y="651"/>
                  </a:lnTo>
                  <a:lnTo>
                    <a:pt x="131" y="391"/>
                  </a:lnTo>
                  <a:lnTo>
                    <a:pt x="781" y="65"/>
                  </a:lnTo>
                  <a:lnTo>
                    <a:pt x="78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a:off x="1882225" y="2757525"/>
              <a:ext cx="19550" cy="21150"/>
            </a:xfrm>
            <a:custGeom>
              <a:avLst/>
              <a:gdLst/>
              <a:ahLst/>
              <a:cxnLst/>
              <a:rect l="l" t="t" r="r" b="b"/>
              <a:pathLst>
                <a:path w="782" h="846" extrusionOk="0">
                  <a:moveTo>
                    <a:pt x="1" y="0"/>
                  </a:moveTo>
                  <a:lnTo>
                    <a:pt x="326" y="846"/>
                  </a:lnTo>
                  <a:lnTo>
                    <a:pt x="456" y="846"/>
                  </a:lnTo>
                  <a:lnTo>
                    <a:pt x="781" y="0"/>
                  </a:lnTo>
                  <a:lnTo>
                    <a:pt x="651" y="0"/>
                  </a:lnTo>
                  <a:lnTo>
                    <a:pt x="391" y="716"/>
                  </a:lnTo>
                  <a:lnTo>
                    <a:pt x="19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1905000" y="2757525"/>
              <a:ext cx="27650" cy="21150"/>
            </a:xfrm>
            <a:custGeom>
              <a:avLst/>
              <a:gdLst/>
              <a:ahLst/>
              <a:cxnLst/>
              <a:rect l="l" t="t" r="r" b="b"/>
              <a:pathLst>
                <a:path w="1106" h="846" extrusionOk="0">
                  <a:moveTo>
                    <a:pt x="0" y="0"/>
                  </a:moveTo>
                  <a:lnTo>
                    <a:pt x="0" y="846"/>
                  </a:lnTo>
                  <a:lnTo>
                    <a:pt x="130" y="846"/>
                  </a:lnTo>
                  <a:lnTo>
                    <a:pt x="130" y="326"/>
                  </a:lnTo>
                  <a:lnTo>
                    <a:pt x="130" y="261"/>
                  </a:lnTo>
                  <a:lnTo>
                    <a:pt x="130" y="196"/>
                  </a:lnTo>
                  <a:lnTo>
                    <a:pt x="195" y="130"/>
                  </a:lnTo>
                  <a:lnTo>
                    <a:pt x="390" y="130"/>
                  </a:lnTo>
                  <a:lnTo>
                    <a:pt x="455" y="196"/>
                  </a:lnTo>
                  <a:lnTo>
                    <a:pt x="455" y="261"/>
                  </a:lnTo>
                  <a:lnTo>
                    <a:pt x="455" y="326"/>
                  </a:lnTo>
                  <a:lnTo>
                    <a:pt x="455" y="846"/>
                  </a:lnTo>
                  <a:lnTo>
                    <a:pt x="585" y="846"/>
                  </a:lnTo>
                  <a:lnTo>
                    <a:pt x="585" y="326"/>
                  </a:lnTo>
                  <a:lnTo>
                    <a:pt x="650" y="196"/>
                  </a:lnTo>
                  <a:lnTo>
                    <a:pt x="780" y="130"/>
                  </a:lnTo>
                  <a:lnTo>
                    <a:pt x="910" y="130"/>
                  </a:lnTo>
                  <a:lnTo>
                    <a:pt x="910" y="196"/>
                  </a:lnTo>
                  <a:lnTo>
                    <a:pt x="975" y="261"/>
                  </a:lnTo>
                  <a:lnTo>
                    <a:pt x="975" y="326"/>
                  </a:lnTo>
                  <a:lnTo>
                    <a:pt x="975" y="846"/>
                  </a:lnTo>
                  <a:lnTo>
                    <a:pt x="1105" y="846"/>
                  </a:lnTo>
                  <a:lnTo>
                    <a:pt x="1105" y="261"/>
                  </a:lnTo>
                  <a:lnTo>
                    <a:pt x="1105" y="130"/>
                  </a:lnTo>
                  <a:lnTo>
                    <a:pt x="1040" y="65"/>
                  </a:lnTo>
                  <a:lnTo>
                    <a:pt x="910" y="0"/>
                  </a:lnTo>
                  <a:lnTo>
                    <a:pt x="845" y="0"/>
                  </a:lnTo>
                  <a:lnTo>
                    <a:pt x="715" y="65"/>
                  </a:lnTo>
                  <a:lnTo>
                    <a:pt x="585" y="130"/>
                  </a:lnTo>
                  <a:lnTo>
                    <a:pt x="520" y="65"/>
                  </a:lnTo>
                  <a:lnTo>
                    <a:pt x="390" y="0"/>
                  </a:lnTo>
                  <a:lnTo>
                    <a:pt x="195" y="65"/>
                  </a:lnTo>
                  <a:lnTo>
                    <a:pt x="130" y="130"/>
                  </a:lnTo>
                  <a:lnTo>
                    <a:pt x="65" y="130"/>
                  </a:lnTo>
                  <a:lnTo>
                    <a:pt x="6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a:off x="1935875" y="2757525"/>
              <a:ext cx="19525" cy="21150"/>
            </a:xfrm>
            <a:custGeom>
              <a:avLst/>
              <a:gdLst/>
              <a:ahLst/>
              <a:cxnLst/>
              <a:rect l="l" t="t" r="r" b="b"/>
              <a:pathLst>
                <a:path w="781" h="846" extrusionOk="0">
                  <a:moveTo>
                    <a:pt x="456" y="130"/>
                  </a:moveTo>
                  <a:lnTo>
                    <a:pt x="521" y="196"/>
                  </a:lnTo>
                  <a:lnTo>
                    <a:pt x="586" y="261"/>
                  </a:lnTo>
                  <a:lnTo>
                    <a:pt x="651" y="326"/>
                  </a:lnTo>
                  <a:lnTo>
                    <a:pt x="130" y="326"/>
                  </a:lnTo>
                  <a:lnTo>
                    <a:pt x="195" y="261"/>
                  </a:lnTo>
                  <a:lnTo>
                    <a:pt x="195" y="196"/>
                  </a:lnTo>
                  <a:lnTo>
                    <a:pt x="326" y="130"/>
                  </a:lnTo>
                  <a:close/>
                  <a:moveTo>
                    <a:pt x="391" y="0"/>
                  </a:moveTo>
                  <a:lnTo>
                    <a:pt x="261" y="65"/>
                  </a:lnTo>
                  <a:lnTo>
                    <a:pt x="130" y="130"/>
                  </a:lnTo>
                  <a:lnTo>
                    <a:pt x="65" y="261"/>
                  </a:lnTo>
                  <a:lnTo>
                    <a:pt x="0" y="456"/>
                  </a:lnTo>
                  <a:lnTo>
                    <a:pt x="65" y="586"/>
                  </a:lnTo>
                  <a:lnTo>
                    <a:pt x="130" y="716"/>
                  </a:lnTo>
                  <a:lnTo>
                    <a:pt x="261" y="846"/>
                  </a:lnTo>
                  <a:lnTo>
                    <a:pt x="521" y="846"/>
                  </a:lnTo>
                  <a:lnTo>
                    <a:pt x="651" y="781"/>
                  </a:lnTo>
                  <a:lnTo>
                    <a:pt x="716" y="716"/>
                  </a:lnTo>
                  <a:lnTo>
                    <a:pt x="781" y="586"/>
                  </a:lnTo>
                  <a:lnTo>
                    <a:pt x="586" y="586"/>
                  </a:lnTo>
                  <a:lnTo>
                    <a:pt x="521" y="716"/>
                  </a:lnTo>
                  <a:lnTo>
                    <a:pt x="326" y="716"/>
                  </a:lnTo>
                  <a:lnTo>
                    <a:pt x="195" y="651"/>
                  </a:lnTo>
                  <a:lnTo>
                    <a:pt x="195" y="586"/>
                  </a:lnTo>
                  <a:lnTo>
                    <a:pt x="130" y="456"/>
                  </a:lnTo>
                  <a:lnTo>
                    <a:pt x="781" y="456"/>
                  </a:lnTo>
                  <a:lnTo>
                    <a:pt x="716" y="326"/>
                  </a:lnTo>
                  <a:lnTo>
                    <a:pt x="716" y="196"/>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1955375" y="2752650"/>
              <a:ext cx="11400" cy="26025"/>
            </a:xfrm>
            <a:custGeom>
              <a:avLst/>
              <a:gdLst/>
              <a:ahLst/>
              <a:cxnLst/>
              <a:rect l="l" t="t" r="r" b="b"/>
              <a:pathLst>
                <a:path w="456" h="1041" extrusionOk="0">
                  <a:moveTo>
                    <a:pt x="196" y="0"/>
                  </a:moveTo>
                  <a:lnTo>
                    <a:pt x="196" y="195"/>
                  </a:lnTo>
                  <a:lnTo>
                    <a:pt x="1" y="195"/>
                  </a:lnTo>
                  <a:lnTo>
                    <a:pt x="1" y="325"/>
                  </a:lnTo>
                  <a:lnTo>
                    <a:pt x="196" y="325"/>
                  </a:lnTo>
                  <a:lnTo>
                    <a:pt x="196" y="846"/>
                  </a:lnTo>
                  <a:lnTo>
                    <a:pt x="196" y="976"/>
                  </a:lnTo>
                  <a:lnTo>
                    <a:pt x="261" y="1041"/>
                  </a:lnTo>
                  <a:lnTo>
                    <a:pt x="456" y="1041"/>
                  </a:lnTo>
                  <a:lnTo>
                    <a:pt x="456" y="911"/>
                  </a:lnTo>
                  <a:lnTo>
                    <a:pt x="326" y="911"/>
                  </a:lnTo>
                  <a:lnTo>
                    <a:pt x="326" y="846"/>
                  </a:lnTo>
                  <a:lnTo>
                    <a:pt x="326" y="325"/>
                  </a:lnTo>
                  <a:lnTo>
                    <a:pt x="456" y="325"/>
                  </a:lnTo>
                  <a:lnTo>
                    <a:pt x="456" y="195"/>
                  </a:lnTo>
                  <a:lnTo>
                    <a:pt x="326" y="19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0"/>
            <p:cNvSpPr/>
            <p:nvPr/>
          </p:nvSpPr>
          <p:spPr>
            <a:xfrm>
              <a:off x="1970000" y="2757525"/>
              <a:ext cx="17900" cy="21150"/>
            </a:xfrm>
            <a:custGeom>
              <a:avLst/>
              <a:gdLst/>
              <a:ahLst/>
              <a:cxnLst/>
              <a:rect l="l" t="t" r="r" b="b"/>
              <a:pathLst>
                <a:path w="716" h="846" extrusionOk="0">
                  <a:moveTo>
                    <a:pt x="521" y="391"/>
                  </a:moveTo>
                  <a:lnTo>
                    <a:pt x="521" y="586"/>
                  </a:lnTo>
                  <a:lnTo>
                    <a:pt x="456" y="651"/>
                  </a:lnTo>
                  <a:lnTo>
                    <a:pt x="391" y="716"/>
                  </a:lnTo>
                  <a:lnTo>
                    <a:pt x="196" y="716"/>
                  </a:lnTo>
                  <a:lnTo>
                    <a:pt x="131" y="651"/>
                  </a:lnTo>
                  <a:lnTo>
                    <a:pt x="131" y="521"/>
                  </a:lnTo>
                  <a:lnTo>
                    <a:pt x="196" y="521"/>
                  </a:lnTo>
                  <a:lnTo>
                    <a:pt x="261" y="456"/>
                  </a:lnTo>
                  <a:lnTo>
                    <a:pt x="456" y="456"/>
                  </a:lnTo>
                  <a:lnTo>
                    <a:pt x="521" y="391"/>
                  </a:lnTo>
                  <a:close/>
                  <a:moveTo>
                    <a:pt x="196" y="0"/>
                  </a:moveTo>
                  <a:lnTo>
                    <a:pt x="131" y="65"/>
                  </a:lnTo>
                  <a:lnTo>
                    <a:pt x="66" y="130"/>
                  </a:lnTo>
                  <a:lnTo>
                    <a:pt x="1" y="261"/>
                  </a:lnTo>
                  <a:lnTo>
                    <a:pt x="131" y="261"/>
                  </a:lnTo>
                  <a:lnTo>
                    <a:pt x="196" y="130"/>
                  </a:lnTo>
                  <a:lnTo>
                    <a:pt x="456" y="130"/>
                  </a:lnTo>
                  <a:lnTo>
                    <a:pt x="521" y="196"/>
                  </a:lnTo>
                  <a:lnTo>
                    <a:pt x="521" y="261"/>
                  </a:lnTo>
                  <a:lnTo>
                    <a:pt x="521" y="326"/>
                  </a:lnTo>
                  <a:lnTo>
                    <a:pt x="456" y="326"/>
                  </a:lnTo>
                  <a:lnTo>
                    <a:pt x="326" y="391"/>
                  </a:lnTo>
                  <a:lnTo>
                    <a:pt x="131" y="391"/>
                  </a:lnTo>
                  <a:lnTo>
                    <a:pt x="66" y="456"/>
                  </a:lnTo>
                  <a:lnTo>
                    <a:pt x="1" y="521"/>
                  </a:lnTo>
                  <a:lnTo>
                    <a:pt x="1" y="651"/>
                  </a:lnTo>
                  <a:lnTo>
                    <a:pt x="1" y="716"/>
                  </a:lnTo>
                  <a:lnTo>
                    <a:pt x="66" y="781"/>
                  </a:lnTo>
                  <a:lnTo>
                    <a:pt x="131" y="846"/>
                  </a:lnTo>
                  <a:lnTo>
                    <a:pt x="391" y="846"/>
                  </a:lnTo>
                  <a:lnTo>
                    <a:pt x="521" y="716"/>
                  </a:lnTo>
                  <a:lnTo>
                    <a:pt x="586" y="846"/>
                  </a:lnTo>
                  <a:lnTo>
                    <a:pt x="716" y="846"/>
                  </a:lnTo>
                  <a:lnTo>
                    <a:pt x="716" y="716"/>
                  </a:lnTo>
                  <a:lnTo>
                    <a:pt x="651" y="716"/>
                  </a:lnTo>
                  <a:lnTo>
                    <a:pt x="651" y="651"/>
                  </a:lnTo>
                  <a:lnTo>
                    <a:pt x="651" y="261"/>
                  </a:lnTo>
                  <a:lnTo>
                    <a:pt x="651" y="130"/>
                  </a:lnTo>
                  <a:lnTo>
                    <a:pt x="586"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0"/>
            <p:cNvSpPr/>
            <p:nvPr/>
          </p:nvSpPr>
          <p:spPr>
            <a:xfrm>
              <a:off x="2002525" y="2757525"/>
              <a:ext cx="16275" cy="21150"/>
            </a:xfrm>
            <a:custGeom>
              <a:avLst/>
              <a:gdLst/>
              <a:ahLst/>
              <a:cxnLst/>
              <a:rect l="l" t="t" r="r" b="b"/>
              <a:pathLst>
                <a:path w="651" h="846" extrusionOk="0">
                  <a:moveTo>
                    <a:pt x="0" y="0"/>
                  </a:moveTo>
                  <a:lnTo>
                    <a:pt x="0" y="846"/>
                  </a:lnTo>
                  <a:lnTo>
                    <a:pt x="130" y="846"/>
                  </a:lnTo>
                  <a:lnTo>
                    <a:pt x="130" y="391"/>
                  </a:lnTo>
                  <a:lnTo>
                    <a:pt x="130" y="261"/>
                  </a:lnTo>
                  <a:lnTo>
                    <a:pt x="195" y="196"/>
                  </a:lnTo>
                  <a:lnTo>
                    <a:pt x="260" y="130"/>
                  </a:lnTo>
                  <a:lnTo>
                    <a:pt x="390" y="130"/>
                  </a:lnTo>
                  <a:lnTo>
                    <a:pt x="455" y="196"/>
                  </a:lnTo>
                  <a:lnTo>
                    <a:pt x="520" y="261"/>
                  </a:lnTo>
                  <a:lnTo>
                    <a:pt x="520" y="846"/>
                  </a:lnTo>
                  <a:lnTo>
                    <a:pt x="650" y="846"/>
                  </a:lnTo>
                  <a:lnTo>
                    <a:pt x="650" y="326"/>
                  </a:lnTo>
                  <a:lnTo>
                    <a:pt x="650" y="196"/>
                  </a:lnTo>
                  <a:lnTo>
                    <a:pt x="585" y="65"/>
                  </a:lnTo>
                  <a:lnTo>
                    <a:pt x="520" y="65"/>
                  </a:lnTo>
                  <a:lnTo>
                    <a:pt x="390" y="0"/>
                  </a:lnTo>
                  <a:lnTo>
                    <a:pt x="195"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2022025" y="2757525"/>
              <a:ext cx="19525" cy="21150"/>
            </a:xfrm>
            <a:custGeom>
              <a:avLst/>
              <a:gdLst/>
              <a:ahLst/>
              <a:cxnLst/>
              <a:rect l="l" t="t" r="r" b="b"/>
              <a:pathLst>
                <a:path w="781" h="846" extrusionOk="0">
                  <a:moveTo>
                    <a:pt x="585" y="391"/>
                  </a:moveTo>
                  <a:lnTo>
                    <a:pt x="585" y="586"/>
                  </a:lnTo>
                  <a:lnTo>
                    <a:pt x="520" y="651"/>
                  </a:lnTo>
                  <a:lnTo>
                    <a:pt x="455" y="716"/>
                  </a:lnTo>
                  <a:lnTo>
                    <a:pt x="195" y="716"/>
                  </a:lnTo>
                  <a:lnTo>
                    <a:pt x="195" y="651"/>
                  </a:lnTo>
                  <a:lnTo>
                    <a:pt x="195" y="521"/>
                  </a:lnTo>
                  <a:lnTo>
                    <a:pt x="260" y="521"/>
                  </a:lnTo>
                  <a:lnTo>
                    <a:pt x="325" y="456"/>
                  </a:lnTo>
                  <a:lnTo>
                    <a:pt x="520" y="456"/>
                  </a:lnTo>
                  <a:lnTo>
                    <a:pt x="585" y="391"/>
                  </a:lnTo>
                  <a:close/>
                  <a:moveTo>
                    <a:pt x="260" y="0"/>
                  </a:moveTo>
                  <a:lnTo>
                    <a:pt x="195" y="65"/>
                  </a:lnTo>
                  <a:lnTo>
                    <a:pt x="65" y="130"/>
                  </a:lnTo>
                  <a:lnTo>
                    <a:pt x="65" y="261"/>
                  </a:lnTo>
                  <a:lnTo>
                    <a:pt x="195" y="261"/>
                  </a:lnTo>
                  <a:lnTo>
                    <a:pt x="260" y="130"/>
                  </a:lnTo>
                  <a:lnTo>
                    <a:pt x="520" y="130"/>
                  </a:lnTo>
                  <a:lnTo>
                    <a:pt x="585" y="196"/>
                  </a:lnTo>
                  <a:lnTo>
                    <a:pt x="585" y="261"/>
                  </a:lnTo>
                  <a:lnTo>
                    <a:pt x="520" y="326"/>
                  </a:lnTo>
                  <a:lnTo>
                    <a:pt x="390" y="391"/>
                  </a:lnTo>
                  <a:lnTo>
                    <a:pt x="195" y="391"/>
                  </a:lnTo>
                  <a:lnTo>
                    <a:pt x="130" y="456"/>
                  </a:lnTo>
                  <a:lnTo>
                    <a:pt x="65" y="521"/>
                  </a:lnTo>
                  <a:lnTo>
                    <a:pt x="0" y="651"/>
                  </a:lnTo>
                  <a:lnTo>
                    <a:pt x="65" y="716"/>
                  </a:lnTo>
                  <a:lnTo>
                    <a:pt x="130" y="781"/>
                  </a:lnTo>
                  <a:lnTo>
                    <a:pt x="195" y="846"/>
                  </a:lnTo>
                  <a:lnTo>
                    <a:pt x="455" y="846"/>
                  </a:lnTo>
                  <a:lnTo>
                    <a:pt x="585" y="716"/>
                  </a:lnTo>
                  <a:lnTo>
                    <a:pt x="585" y="846"/>
                  </a:lnTo>
                  <a:lnTo>
                    <a:pt x="781" y="846"/>
                  </a:lnTo>
                  <a:lnTo>
                    <a:pt x="781" y="716"/>
                  </a:lnTo>
                  <a:lnTo>
                    <a:pt x="716" y="716"/>
                  </a:lnTo>
                  <a:lnTo>
                    <a:pt x="716" y="651"/>
                  </a:lnTo>
                  <a:lnTo>
                    <a:pt x="716" y="261"/>
                  </a:lnTo>
                  <a:lnTo>
                    <a:pt x="651" y="130"/>
                  </a:lnTo>
                  <a:lnTo>
                    <a:pt x="585"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a:off x="2044775" y="2757525"/>
              <a:ext cx="27650" cy="21150"/>
            </a:xfrm>
            <a:custGeom>
              <a:avLst/>
              <a:gdLst/>
              <a:ahLst/>
              <a:cxnLst/>
              <a:rect l="l" t="t" r="r" b="b"/>
              <a:pathLst>
                <a:path w="1106" h="846" extrusionOk="0">
                  <a:moveTo>
                    <a:pt x="1" y="0"/>
                  </a:moveTo>
                  <a:lnTo>
                    <a:pt x="1" y="846"/>
                  </a:lnTo>
                  <a:lnTo>
                    <a:pt x="131" y="846"/>
                  </a:lnTo>
                  <a:lnTo>
                    <a:pt x="131" y="326"/>
                  </a:lnTo>
                  <a:lnTo>
                    <a:pt x="131" y="261"/>
                  </a:lnTo>
                  <a:lnTo>
                    <a:pt x="196" y="196"/>
                  </a:lnTo>
                  <a:lnTo>
                    <a:pt x="261" y="130"/>
                  </a:lnTo>
                  <a:lnTo>
                    <a:pt x="391" y="130"/>
                  </a:lnTo>
                  <a:lnTo>
                    <a:pt x="456" y="196"/>
                  </a:lnTo>
                  <a:lnTo>
                    <a:pt x="456" y="261"/>
                  </a:lnTo>
                  <a:lnTo>
                    <a:pt x="521" y="326"/>
                  </a:lnTo>
                  <a:lnTo>
                    <a:pt x="521" y="846"/>
                  </a:lnTo>
                  <a:lnTo>
                    <a:pt x="651" y="846"/>
                  </a:lnTo>
                  <a:lnTo>
                    <a:pt x="651" y="326"/>
                  </a:lnTo>
                  <a:lnTo>
                    <a:pt x="651" y="196"/>
                  </a:lnTo>
                  <a:lnTo>
                    <a:pt x="846" y="130"/>
                  </a:lnTo>
                  <a:lnTo>
                    <a:pt x="911" y="130"/>
                  </a:lnTo>
                  <a:lnTo>
                    <a:pt x="976" y="196"/>
                  </a:lnTo>
                  <a:lnTo>
                    <a:pt x="976" y="261"/>
                  </a:lnTo>
                  <a:lnTo>
                    <a:pt x="976" y="326"/>
                  </a:lnTo>
                  <a:lnTo>
                    <a:pt x="976" y="846"/>
                  </a:lnTo>
                  <a:lnTo>
                    <a:pt x="1106" y="846"/>
                  </a:lnTo>
                  <a:lnTo>
                    <a:pt x="1106" y="261"/>
                  </a:lnTo>
                  <a:lnTo>
                    <a:pt x="1106" y="130"/>
                  </a:lnTo>
                  <a:lnTo>
                    <a:pt x="1041" y="65"/>
                  </a:lnTo>
                  <a:lnTo>
                    <a:pt x="976" y="0"/>
                  </a:lnTo>
                  <a:lnTo>
                    <a:pt x="846" y="0"/>
                  </a:lnTo>
                  <a:lnTo>
                    <a:pt x="716" y="65"/>
                  </a:lnTo>
                  <a:lnTo>
                    <a:pt x="586" y="130"/>
                  </a:lnTo>
                  <a:lnTo>
                    <a:pt x="521" y="65"/>
                  </a:lnTo>
                  <a:lnTo>
                    <a:pt x="391" y="0"/>
                  </a:lnTo>
                  <a:lnTo>
                    <a:pt x="261" y="65"/>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2077275" y="2757525"/>
              <a:ext cx="17925" cy="21150"/>
            </a:xfrm>
            <a:custGeom>
              <a:avLst/>
              <a:gdLst/>
              <a:ahLst/>
              <a:cxnLst/>
              <a:rect l="l" t="t" r="r" b="b"/>
              <a:pathLst>
                <a:path w="717" h="846" extrusionOk="0">
                  <a:moveTo>
                    <a:pt x="456" y="130"/>
                  </a:moveTo>
                  <a:lnTo>
                    <a:pt x="521" y="196"/>
                  </a:lnTo>
                  <a:lnTo>
                    <a:pt x="586" y="261"/>
                  </a:lnTo>
                  <a:lnTo>
                    <a:pt x="586" y="326"/>
                  </a:lnTo>
                  <a:lnTo>
                    <a:pt x="131" y="326"/>
                  </a:lnTo>
                  <a:lnTo>
                    <a:pt x="131" y="261"/>
                  </a:lnTo>
                  <a:lnTo>
                    <a:pt x="196" y="196"/>
                  </a:lnTo>
                  <a:lnTo>
                    <a:pt x="261" y="130"/>
                  </a:lnTo>
                  <a:close/>
                  <a:moveTo>
                    <a:pt x="326" y="0"/>
                  </a:moveTo>
                  <a:lnTo>
                    <a:pt x="196" y="65"/>
                  </a:lnTo>
                  <a:lnTo>
                    <a:pt x="66" y="130"/>
                  </a:lnTo>
                  <a:lnTo>
                    <a:pt x="1" y="261"/>
                  </a:lnTo>
                  <a:lnTo>
                    <a:pt x="1" y="456"/>
                  </a:lnTo>
                  <a:lnTo>
                    <a:pt x="1" y="586"/>
                  </a:lnTo>
                  <a:lnTo>
                    <a:pt x="66" y="716"/>
                  </a:lnTo>
                  <a:lnTo>
                    <a:pt x="196" y="846"/>
                  </a:lnTo>
                  <a:lnTo>
                    <a:pt x="521" y="846"/>
                  </a:lnTo>
                  <a:lnTo>
                    <a:pt x="586" y="781"/>
                  </a:lnTo>
                  <a:lnTo>
                    <a:pt x="651" y="716"/>
                  </a:lnTo>
                  <a:lnTo>
                    <a:pt x="716" y="586"/>
                  </a:lnTo>
                  <a:lnTo>
                    <a:pt x="586" y="586"/>
                  </a:lnTo>
                  <a:lnTo>
                    <a:pt x="521" y="716"/>
                  </a:lnTo>
                  <a:lnTo>
                    <a:pt x="261" y="716"/>
                  </a:lnTo>
                  <a:lnTo>
                    <a:pt x="196" y="651"/>
                  </a:lnTo>
                  <a:lnTo>
                    <a:pt x="131" y="586"/>
                  </a:lnTo>
                  <a:lnTo>
                    <a:pt x="131" y="456"/>
                  </a:lnTo>
                  <a:lnTo>
                    <a:pt x="716" y="456"/>
                  </a:lnTo>
                  <a:lnTo>
                    <a:pt x="716" y="326"/>
                  </a:lnTo>
                  <a:lnTo>
                    <a:pt x="651" y="196"/>
                  </a:lnTo>
                  <a:lnTo>
                    <a:pt x="521" y="6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2098425" y="2764025"/>
              <a:ext cx="19525" cy="9775"/>
            </a:xfrm>
            <a:custGeom>
              <a:avLst/>
              <a:gdLst/>
              <a:ahLst/>
              <a:cxnLst/>
              <a:rect l="l" t="t" r="r" b="b"/>
              <a:pathLst>
                <a:path w="781" h="391" extrusionOk="0">
                  <a:moveTo>
                    <a:pt x="0" y="1"/>
                  </a:moveTo>
                  <a:lnTo>
                    <a:pt x="0" y="66"/>
                  </a:lnTo>
                  <a:lnTo>
                    <a:pt x="780" y="66"/>
                  </a:lnTo>
                  <a:lnTo>
                    <a:pt x="780" y="1"/>
                  </a:lnTo>
                  <a:close/>
                  <a:moveTo>
                    <a:pt x="0" y="261"/>
                  </a:moveTo>
                  <a:lnTo>
                    <a:pt x="0" y="391"/>
                  </a:lnTo>
                  <a:lnTo>
                    <a:pt x="780" y="391"/>
                  </a:lnTo>
                  <a:lnTo>
                    <a:pt x="780"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2124425" y="2751025"/>
              <a:ext cx="8150" cy="9775"/>
            </a:xfrm>
            <a:custGeom>
              <a:avLst/>
              <a:gdLst/>
              <a:ahLst/>
              <a:cxnLst/>
              <a:rect l="l" t="t" r="r" b="b"/>
              <a:pathLst>
                <a:path w="326" h="391" extrusionOk="0">
                  <a:moveTo>
                    <a:pt x="0" y="0"/>
                  </a:moveTo>
                  <a:lnTo>
                    <a:pt x="0" y="390"/>
                  </a:lnTo>
                  <a:lnTo>
                    <a:pt x="65" y="390"/>
                  </a:lnTo>
                  <a:lnTo>
                    <a:pt x="65" y="0"/>
                  </a:lnTo>
                  <a:close/>
                  <a:moveTo>
                    <a:pt x="195" y="0"/>
                  </a:moveTo>
                  <a:lnTo>
                    <a:pt x="195"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a:off x="2137425" y="2757525"/>
              <a:ext cx="17900" cy="21150"/>
            </a:xfrm>
            <a:custGeom>
              <a:avLst/>
              <a:gdLst/>
              <a:ahLst/>
              <a:cxnLst/>
              <a:rect l="l" t="t" r="r" b="b"/>
              <a:pathLst>
                <a:path w="716" h="846" extrusionOk="0">
                  <a:moveTo>
                    <a:pt x="1" y="0"/>
                  </a:moveTo>
                  <a:lnTo>
                    <a:pt x="261" y="846"/>
                  </a:lnTo>
                  <a:lnTo>
                    <a:pt x="391" y="846"/>
                  </a:lnTo>
                  <a:lnTo>
                    <a:pt x="716" y="0"/>
                  </a:lnTo>
                  <a:lnTo>
                    <a:pt x="586" y="0"/>
                  </a:lnTo>
                  <a:lnTo>
                    <a:pt x="326" y="71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2158550" y="2751025"/>
              <a:ext cx="3275" cy="27650"/>
            </a:xfrm>
            <a:custGeom>
              <a:avLst/>
              <a:gdLst/>
              <a:ahLst/>
              <a:cxnLst/>
              <a:rect l="l" t="t" r="r" b="b"/>
              <a:pathLst>
                <a:path w="131" h="1106" extrusionOk="0">
                  <a:moveTo>
                    <a:pt x="1" y="0"/>
                  </a:moveTo>
                  <a:lnTo>
                    <a:pt x="1" y="130"/>
                  </a:lnTo>
                  <a:lnTo>
                    <a:pt x="131" y="130"/>
                  </a:lnTo>
                  <a:lnTo>
                    <a:pt x="131" y="0"/>
                  </a:lnTo>
                  <a:close/>
                  <a:moveTo>
                    <a:pt x="1" y="260"/>
                  </a:moveTo>
                  <a:lnTo>
                    <a:pt x="1" y="1106"/>
                  </a:lnTo>
                  <a:lnTo>
                    <a:pt x="131" y="1106"/>
                  </a:lnTo>
                  <a:lnTo>
                    <a:pt x="131"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a:off x="2165050" y="2757525"/>
              <a:ext cx="19550" cy="21150"/>
            </a:xfrm>
            <a:custGeom>
              <a:avLst/>
              <a:gdLst/>
              <a:ahLst/>
              <a:cxnLst/>
              <a:rect l="l" t="t" r="r" b="b"/>
              <a:pathLst>
                <a:path w="782" h="846" extrusionOk="0">
                  <a:moveTo>
                    <a:pt x="456" y="130"/>
                  </a:moveTo>
                  <a:lnTo>
                    <a:pt x="521" y="196"/>
                  </a:lnTo>
                  <a:lnTo>
                    <a:pt x="586" y="261"/>
                  </a:lnTo>
                  <a:lnTo>
                    <a:pt x="651" y="326"/>
                  </a:lnTo>
                  <a:lnTo>
                    <a:pt x="131" y="326"/>
                  </a:lnTo>
                  <a:lnTo>
                    <a:pt x="196" y="261"/>
                  </a:lnTo>
                  <a:lnTo>
                    <a:pt x="196" y="196"/>
                  </a:lnTo>
                  <a:lnTo>
                    <a:pt x="326" y="130"/>
                  </a:lnTo>
                  <a:close/>
                  <a:moveTo>
                    <a:pt x="391" y="0"/>
                  </a:moveTo>
                  <a:lnTo>
                    <a:pt x="261" y="65"/>
                  </a:lnTo>
                  <a:lnTo>
                    <a:pt x="131" y="130"/>
                  </a:lnTo>
                  <a:lnTo>
                    <a:pt x="66" y="261"/>
                  </a:lnTo>
                  <a:lnTo>
                    <a:pt x="1" y="456"/>
                  </a:lnTo>
                  <a:lnTo>
                    <a:pt x="66" y="586"/>
                  </a:lnTo>
                  <a:lnTo>
                    <a:pt x="131" y="716"/>
                  </a:lnTo>
                  <a:lnTo>
                    <a:pt x="261" y="846"/>
                  </a:lnTo>
                  <a:lnTo>
                    <a:pt x="521" y="846"/>
                  </a:lnTo>
                  <a:lnTo>
                    <a:pt x="651" y="781"/>
                  </a:lnTo>
                  <a:lnTo>
                    <a:pt x="716" y="716"/>
                  </a:lnTo>
                  <a:lnTo>
                    <a:pt x="781" y="586"/>
                  </a:lnTo>
                  <a:lnTo>
                    <a:pt x="586" y="586"/>
                  </a:lnTo>
                  <a:lnTo>
                    <a:pt x="521" y="716"/>
                  </a:lnTo>
                  <a:lnTo>
                    <a:pt x="326" y="716"/>
                  </a:lnTo>
                  <a:lnTo>
                    <a:pt x="196" y="651"/>
                  </a:lnTo>
                  <a:lnTo>
                    <a:pt x="196" y="586"/>
                  </a:lnTo>
                  <a:lnTo>
                    <a:pt x="131" y="456"/>
                  </a:lnTo>
                  <a:lnTo>
                    <a:pt x="781" y="456"/>
                  </a:lnTo>
                  <a:lnTo>
                    <a:pt x="716" y="326"/>
                  </a:lnTo>
                  <a:lnTo>
                    <a:pt x="716" y="196"/>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a:off x="2186200" y="2757525"/>
              <a:ext cx="27650" cy="21150"/>
            </a:xfrm>
            <a:custGeom>
              <a:avLst/>
              <a:gdLst/>
              <a:ahLst/>
              <a:cxnLst/>
              <a:rect l="l" t="t" r="r" b="b"/>
              <a:pathLst>
                <a:path w="1106" h="846" extrusionOk="0">
                  <a:moveTo>
                    <a:pt x="0" y="0"/>
                  </a:moveTo>
                  <a:lnTo>
                    <a:pt x="260" y="846"/>
                  </a:lnTo>
                  <a:lnTo>
                    <a:pt x="390" y="846"/>
                  </a:lnTo>
                  <a:lnTo>
                    <a:pt x="520" y="196"/>
                  </a:lnTo>
                  <a:lnTo>
                    <a:pt x="715" y="846"/>
                  </a:lnTo>
                  <a:lnTo>
                    <a:pt x="845" y="846"/>
                  </a:lnTo>
                  <a:lnTo>
                    <a:pt x="1105" y="0"/>
                  </a:lnTo>
                  <a:lnTo>
                    <a:pt x="975" y="0"/>
                  </a:lnTo>
                  <a:lnTo>
                    <a:pt x="780" y="716"/>
                  </a:lnTo>
                  <a:lnTo>
                    <a:pt x="585" y="0"/>
                  </a:lnTo>
                  <a:lnTo>
                    <a:pt x="455" y="0"/>
                  </a:lnTo>
                  <a:lnTo>
                    <a:pt x="325" y="71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0"/>
            <p:cNvSpPr/>
            <p:nvPr/>
          </p:nvSpPr>
          <p:spPr>
            <a:xfrm>
              <a:off x="2217075" y="2757525"/>
              <a:ext cx="19525" cy="29275"/>
            </a:xfrm>
            <a:custGeom>
              <a:avLst/>
              <a:gdLst/>
              <a:ahLst/>
              <a:cxnLst/>
              <a:rect l="l" t="t" r="r" b="b"/>
              <a:pathLst>
                <a:path w="781" h="1171" extrusionOk="0">
                  <a:moveTo>
                    <a:pt x="455" y="130"/>
                  </a:moveTo>
                  <a:lnTo>
                    <a:pt x="586" y="196"/>
                  </a:lnTo>
                  <a:lnTo>
                    <a:pt x="586" y="326"/>
                  </a:lnTo>
                  <a:lnTo>
                    <a:pt x="651" y="456"/>
                  </a:lnTo>
                  <a:lnTo>
                    <a:pt x="586" y="521"/>
                  </a:lnTo>
                  <a:lnTo>
                    <a:pt x="586" y="651"/>
                  </a:lnTo>
                  <a:lnTo>
                    <a:pt x="521" y="716"/>
                  </a:lnTo>
                  <a:lnTo>
                    <a:pt x="260" y="716"/>
                  </a:lnTo>
                  <a:lnTo>
                    <a:pt x="195" y="651"/>
                  </a:lnTo>
                  <a:lnTo>
                    <a:pt x="130" y="521"/>
                  </a:lnTo>
                  <a:lnTo>
                    <a:pt x="130" y="456"/>
                  </a:lnTo>
                  <a:lnTo>
                    <a:pt x="130" y="326"/>
                  </a:lnTo>
                  <a:lnTo>
                    <a:pt x="195" y="196"/>
                  </a:lnTo>
                  <a:lnTo>
                    <a:pt x="260" y="130"/>
                  </a:lnTo>
                  <a:close/>
                  <a:moveTo>
                    <a:pt x="0" y="0"/>
                  </a:moveTo>
                  <a:lnTo>
                    <a:pt x="0" y="1171"/>
                  </a:lnTo>
                  <a:lnTo>
                    <a:pt x="130" y="1171"/>
                  </a:lnTo>
                  <a:lnTo>
                    <a:pt x="130" y="716"/>
                  </a:lnTo>
                  <a:lnTo>
                    <a:pt x="195" y="781"/>
                  </a:lnTo>
                  <a:lnTo>
                    <a:pt x="260" y="846"/>
                  </a:lnTo>
                  <a:lnTo>
                    <a:pt x="586" y="846"/>
                  </a:lnTo>
                  <a:lnTo>
                    <a:pt x="651" y="716"/>
                  </a:lnTo>
                  <a:lnTo>
                    <a:pt x="716" y="586"/>
                  </a:lnTo>
                  <a:lnTo>
                    <a:pt x="781" y="456"/>
                  </a:lnTo>
                  <a:lnTo>
                    <a:pt x="716" y="261"/>
                  </a:lnTo>
                  <a:lnTo>
                    <a:pt x="651" y="130"/>
                  </a:lnTo>
                  <a:lnTo>
                    <a:pt x="586" y="65"/>
                  </a:lnTo>
                  <a:lnTo>
                    <a:pt x="390" y="0"/>
                  </a:lnTo>
                  <a:lnTo>
                    <a:pt x="260"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2238200" y="2757525"/>
              <a:ext cx="19525" cy="21150"/>
            </a:xfrm>
            <a:custGeom>
              <a:avLst/>
              <a:gdLst/>
              <a:ahLst/>
              <a:cxnLst/>
              <a:rect l="l" t="t" r="r" b="b"/>
              <a:pathLst>
                <a:path w="781" h="846" extrusionOk="0">
                  <a:moveTo>
                    <a:pt x="521" y="130"/>
                  </a:moveTo>
                  <a:lnTo>
                    <a:pt x="586" y="196"/>
                  </a:lnTo>
                  <a:lnTo>
                    <a:pt x="651" y="326"/>
                  </a:lnTo>
                  <a:lnTo>
                    <a:pt x="651" y="456"/>
                  </a:lnTo>
                  <a:lnTo>
                    <a:pt x="651" y="586"/>
                  </a:lnTo>
                  <a:lnTo>
                    <a:pt x="586" y="651"/>
                  </a:lnTo>
                  <a:lnTo>
                    <a:pt x="521" y="716"/>
                  </a:lnTo>
                  <a:lnTo>
                    <a:pt x="326" y="716"/>
                  </a:lnTo>
                  <a:lnTo>
                    <a:pt x="261" y="651"/>
                  </a:lnTo>
                  <a:lnTo>
                    <a:pt x="196" y="586"/>
                  </a:lnTo>
                  <a:lnTo>
                    <a:pt x="196" y="456"/>
                  </a:lnTo>
                  <a:lnTo>
                    <a:pt x="196" y="326"/>
                  </a:lnTo>
                  <a:lnTo>
                    <a:pt x="261" y="196"/>
                  </a:lnTo>
                  <a:lnTo>
                    <a:pt x="326" y="130"/>
                  </a:lnTo>
                  <a:close/>
                  <a:moveTo>
                    <a:pt x="391" y="0"/>
                  </a:moveTo>
                  <a:lnTo>
                    <a:pt x="261" y="65"/>
                  </a:lnTo>
                  <a:lnTo>
                    <a:pt x="131" y="130"/>
                  </a:lnTo>
                  <a:lnTo>
                    <a:pt x="66" y="261"/>
                  </a:lnTo>
                  <a:lnTo>
                    <a:pt x="1" y="456"/>
                  </a:lnTo>
                  <a:lnTo>
                    <a:pt x="66" y="586"/>
                  </a:lnTo>
                  <a:lnTo>
                    <a:pt x="131" y="716"/>
                  </a:lnTo>
                  <a:lnTo>
                    <a:pt x="261" y="846"/>
                  </a:lnTo>
                  <a:lnTo>
                    <a:pt x="586" y="846"/>
                  </a:lnTo>
                  <a:lnTo>
                    <a:pt x="716" y="716"/>
                  </a:lnTo>
                  <a:lnTo>
                    <a:pt x="781" y="586"/>
                  </a:lnTo>
                  <a:lnTo>
                    <a:pt x="781" y="456"/>
                  </a:lnTo>
                  <a:lnTo>
                    <a:pt x="781" y="261"/>
                  </a:lnTo>
                  <a:lnTo>
                    <a:pt x="716" y="130"/>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2262575" y="2757525"/>
              <a:ext cx="9775" cy="21150"/>
            </a:xfrm>
            <a:custGeom>
              <a:avLst/>
              <a:gdLst/>
              <a:ahLst/>
              <a:cxnLst/>
              <a:rect l="l" t="t" r="r" b="b"/>
              <a:pathLst>
                <a:path w="391" h="846" extrusionOk="0">
                  <a:moveTo>
                    <a:pt x="1" y="0"/>
                  </a:moveTo>
                  <a:lnTo>
                    <a:pt x="1" y="846"/>
                  </a:lnTo>
                  <a:lnTo>
                    <a:pt x="131" y="846"/>
                  </a:lnTo>
                  <a:lnTo>
                    <a:pt x="131" y="456"/>
                  </a:lnTo>
                  <a:lnTo>
                    <a:pt x="131" y="326"/>
                  </a:lnTo>
                  <a:lnTo>
                    <a:pt x="196" y="261"/>
                  </a:lnTo>
                  <a:lnTo>
                    <a:pt x="261" y="196"/>
                  </a:lnTo>
                  <a:lnTo>
                    <a:pt x="391" y="130"/>
                  </a:lnTo>
                  <a:lnTo>
                    <a:pt x="391" y="0"/>
                  </a:lnTo>
                  <a:lnTo>
                    <a:pt x="261" y="65"/>
                  </a:lnTo>
                  <a:lnTo>
                    <a:pt x="131" y="19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2272325" y="2752650"/>
              <a:ext cx="11425" cy="26025"/>
            </a:xfrm>
            <a:custGeom>
              <a:avLst/>
              <a:gdLst/>
              <a:ahLst/>
              <a:cxnLst/>
              <a:rect l="l" t="t" r="r" b="b"/>
              <a:pathLst>
                <a:path w="457" h="1041" extrusionOk="0">
                  <a:moveTo>
                    <a:pt x="196" y="0"/>
                  </a:moveTo>
                  <a:lnTo>
                    <a:pt x="196" y="195"/>
                  </a:lnTo>
                  <a:lnTo>
                    <a:pt x="1" y="195"/>
                  </a:lnTo>
                  <a:lnTo>
                    <a:pt x="1" y="325"/>
                  </a:lnTo>
                  <a:lnTo>
                    <a:pt x="196" y="325"/>
                  </a:lnTo>
                  <a:lnTo>
                    <a:pt x="196" y="846"/>
                  </a:lnTo>
                  <a:lnTo>
                    <a:pt x="196" y="976"/>
                  </a:lnTo>
                  <a:lnTo>
                    <a:pt x="261" y="1041"/>
                  </a:lnTo>
                  <a:lnTo>
                    <a:pt x="456" y="1041"/>
                  </a:lnTo>
                  <a:lnTo>
                    <a:pt x="456" y="911"/>
                  </a:lnTo>
                  <a:lnTo>
                    <a:pt x="326" y="911"/>
                  </a:lnTo>
                  <a:lnTo>
                    <a:pt x="326" y="846"/>
                  </a:lnTo>
                  <a:lnTo>
                    <a:pt x="326" y="325"/>
                  </a:lnTo>
                  <a:lnTo>
                    <a:pt x="456" y="325"/>
                  </a:lnTo>
                  <a:lnTo>
                    <a:pt x="456" y="195"/>
                  </a:lnTo>
                  <a:lnTo>
                    <a:pt x="326" y="19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a:off x="2288600" y="2751025"/>
              <a:ext cx="8150" cy="9775"/>
            </a:xfrm>
            <a:custGeom>
              <a:avLst/>
              <a:gdLst/>
              <a:ahLst/>
              <a:cxnLst/>
              <a:rect l="l" t="t" r="r" b="b"/>
              <a:pathLst>
                <a:path w="326" h="391" extrusionOk="0">
                  <a:moveTo>
                    <a:pt x="0" y="0"/>
                  </a:moveTo>
                  <a:lnTo>
                    <a:pt x="0" y="390"/>
                  </a:lnTo>
                  <a:lnTo>
                    <a:pt x="130" y="390"/>
                  </a:lnTo>
                  <a:lnTo>
                    <a:pt x="130" y="0"/>
                  </a:lnTo>
                  <a:close/>
                  <a:moveTo>
                    <a:pt x="260" y="0"/>
                  </a:moveTo>
                  <a:lnTo>
                    <a:pt x="260"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0"/>
            <p:cNvSpPr/>
            <p:nvPr/>
          </p:nvSpPr>
          <p:spPr>
            <a:xfrm>
              <a:off x="2312975" y="2757525"/>
              <a:ext cx="19525" cy="21150"/>
            </a:xfrm>
            <a:custGeom>
              <a:avLst/>
              <a:gdLst/>
              <a:ahLst/>
              <a:cxnLst/>
              <a:rect l="l" t="t" r="r" b="b"/>
              <a:pathLst>
                <a:path w="781" h="846" extrusionOk="0">
                  <a:moveTo>
                    <a:pt x="390" y="0"/>
                  </a:moveTo>
                  <a:lnTo>
                    <a:pt x="260" y="65"/>
                  </a:lnTo>
                  <a:lnTo>
                    <a:pt x="130" y="130"/>
                  </a:lnTo>
                  <a:lnTo>
                    <a:pt x="65" y="261"/>
                  </a:lnTo>
                  <a:lnTo>
                    <a:pt x="0" y="456"/>
                  </a:lnTo>
                  <a:lnTo>
                    <a:pt x="65" y="586"/>
                  </a:lnTo>
                  <a:lnTo>
                    <a:pt x="130" y="716"/>
                  </a:lnTo>
                  <a:lnTo>
                    <a:pt x="260" y="846"/>
                  </a:lnTo>
                  <a:lnTo>
                    <a:pt x="521" y="846"/>
                  </a:lnTo>
                  <a:lnTo>
                    <a:pt x="651" y="781"/>
                  </a:lnTo>
                  <a:lnTo>
                    <a:pt x="716" y="651"/>
                  </a:lnTo>
                  <a:lnTo>
                    <a:pt x="781" y="521"/>
                  </a:lnTo>
                  <a:lnTo>
                    <a:pt x="651" y="521"/>
                  </a:lnTo>
                  <a:lnTo>
                    <a:pt x="586" y="716"/>
                  </a:lnTo>
                  <a:lnTo>
                    <a:pt x="325" y="716"/>
                  </a:lnTo>
                  <a:lnTo>
                    <a:pt x="195" y="651"/>
                  </a:lnTo>
                  <a:lnTo>
                    <a:pt x="195" y="586"/>
                  </a:lnTo>
                  <a:lnTo>
                    <a:pt x="195" y="456"/>
                  </a:lnTo>
                  <a:lnTo>
                    <a:pt x="195" y="326"/>
                  </a:lnTo>
                  <a:lnTo>
                    <a:pt x="195" y="196"/>
                  </a:lnTo>
                  <a:lnTo>
                    <a:pt x="325" y="130"/>
                  </a:lnTo>
                  <a:lnTo>
                    <a:pt x="390" y="130"/>
                  </a:lnTo>
                  <a:lnTo>
                    <a:pt x="586" y="196"/>
                  </a:lnTo>
                  <a:lnTo>
                    <a:pt x="651" y="261"/>
                  </a:lnTo>
                  <a:lnTo>
                    <a:pt x="781" y="261"/>
                  </a:lnTo>
                  <a:lnTo>
                    <a:pt x="716" y="196"/>
                  </a:lnTo>
                  <a:lnTo>
                    <a:pt x="651"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2334100" y="2757525"/>
              <a:ext cx="19525" cy="21150"/>
            </a:xfrm>
            <a:custGeom>
              <a:avLst/>
              <a:gdLst/>
              <a:ahLst/>
              <a:cxnLst/>
              <a:rect l="l" t="t" r="r" b="b"/>
              <a:pathLst>
                <a:path w="781" h="846" extrusionOk="0">
                  <a:moveTo>
                    <a:pt x="521" y="130"/>
                  </a:moveTo>
                  <a:lnTo>
                    <a:pt x="586" y="196"/>
                  </a:lnTo>
                  <a:lnTo>
                    <a:pt x="651" y="326"/>
                  </a:lnTo>
                  <a:lnTo>
                    <a:pt x="651" y="456"/>
                  </a:lnTo>
                  <a:lnTo>
                    <a:pt x="651" y="586"/>
                  </a:lnTo>
                  <a:lnTo>
                    <a:pt x="586" y="651"/>
                  </a:lnTo>
                  <a:lnTo>
                    <a:pt x="521" y="716"/>
                  </a:lnTo>
                  <a:lnTo>
                    <a:pt x="326" y="716"/>
                  </a:lnTo>
                  <a:lnTo>
                    <a:pt x="261" y="651"/>
                  </a:lnTo>
                  <a:lnTo>
                    <a:pt x="196" y="586"/>
                  </a:lnTo>
                  <a:lnTo>
                    <a:pt x="131" y="456"/>
                  </a:lnTo>
                  <a:lnTo>
                    <a:pt x="196" y="326"/>
                  </a:lnTo>
                  <a:lnTo>
                    <a:pt x="261" y="196"/>
                  </a:lnTo>
                  <a:lnTo>
                    <a:pt x="326" y="130"/>
                  </a:lnTo>
                  <a:close/>
                  <a:moveTo>
                    <a:pt x="391" y="0"/>
                  </a:moveTo>
                  <a:lnTo>
                    <a:pt x="261" y="65"/>
                  </a:lnTo>
                  <a:lnTo>
                    <a:pt x="131" y="130"/>
                  </a:lnTo>
                  <a:lnTo>
                    <a:pt x="66" y="261"/>
                  </a:lnTo>
                  <a:lnTo>
                    <a:pt x="1" y="456"/>
                  </a:lnTo>
                  <a:lnTo>
                    <a:pt x="66" y="586"/>
                  </a:lnTo>
                  <a:lnTo>
                    <a:pt x="131" y="716"/>
                  </a:lnTo>
                  <a:lnTo>
                    <a:pt x="261" y="846"/>
                  </a:lnTo>
                  <a:lnTo>
                    <a:pt x="586" y="846"/>
                  </a:lnTo>
                  <a:lnTo>
                    <a:pt x="716" y="716"/>
                  </a:lnTo>
                  <a:lnTo>
                    <a:pt x="781" y="586"/>
                  </a:lnTo>
                  <a:lnTo>
                    <a:pt x="781" y="456"/>
                  </a:lnTo>
                  <a:lnTo>
                    <a:pt x="781" y="261"/>
                  </a:lnTo>
                  <a:lnTo>
                    <a:pt x="716" y="130"/>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2358475" y="2757525"/>
              <a:ext cx="16300" cy="21150"/>
            </a:xfrm>
            <a:custGeom>
              <a:avLst/>
              <a:gdLst/>
              <a:ahLst/>
              <a:cxnLst/>
              <a:rect l="l" t="t" r="r" b="b"/>
              <a:pathLst>
                <a:path w="652" h="846" extrusionOk="0">
                  <a:moveTo>
                    <a:pt x="1" y="0"/>
                  </a:moveTo>
                  <a:lnTo>
                    <a:pt x="1" y="846"/>
                  </a:lnTo>
                  <a:lnTo>
                    <a:pt x="131" y="846"/>
                  </a:lnTo>
                  <a:lnTo>
                    <a:pt x="131" y="391"/>
                  </a:lnTo>
                  <a:lnTo>
                    <a:pt x="131" y="261"/>
                  </a:lnTo>
                  <a:lnTo>
                    <a:pt x="196" y="196"/>
                  </a:lnTo>
                  <a:lnTo>
                    <a:pt x="261" y="130"/>
                  </a:lnTo>
                  <a:lnTo>
                    <a:pt x="326" y="130"/>
                  </a:lnTo>
                  <a:lnTo>
                    <a:pt x="456" y="196"/>
                  </a:lnTo>
                  <a:lnTo>
                    <a:pt x="521" y="261"/>
                  </a:lnTo>
                  <a:lnTo>
                    <a:pt x="521" y="846"/>
                  </a:lnTo>
                  <a:lnTo>
                    <a:pt x="651" y="846"/>
                  </a:lnTo>
                  <a:lnTo>
                    <a:pt x="651" y="326"/>
                  </a:lnTo>
                  <a:lnTo>
                    <a:pt x="651" y="196"/>
                  </a:lnTo>
                  <a:lnTo>
                    <a:pt x="586" y="65"/>
                  </a:lnTo>
                  <a:lnTo>
                    <a:pt x="521" y="65"/>
                  </a:lnTo>
                  <a:lnTo>
                    <a:pt x="391" y="0"/>
                  </a:lnTo>
                  <a:lnTo>
                    <a:pt x="196" y="65"/>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2378000" y="2752650"/>
              <a:ext cx="9775" cy="26025"/>
            </a:xfrm>
            <a:custGeom>
              <a:avLst/>
              <a:gdLst/>
              <a:ahLst/>
              <a:cxnLst/>
              <a:rect l="l" t="t" r="r" b="b"/>
              <a:pathLst>
                <a:path w="391" h="1041" extrusionOk="0">
                  <a:moveTo>
                    <a:pt x="130" y="0"/>
                  </a:moveTo>
                  <a:lnTo>
                    <a:pt x="130" y="195"/>
                  </a:lnTo>
                  <a:lnTo>
                    <a:pt x="0" y="195"/>
                  </a:lnTo>
                  <a:lnTo>
                    <a:pt x="0" y="325"/>
                  </a:lnTo>
                  <a:lnTo>
                    <a:pt x="130" y="325"/>
                  </a:lnTo>
                  <a:lnTo>
                    <a:pt x="130" y="846"/>
                  </a:lnTo>
                  <a:lnTo>
                    <a:pt x="130" y="976"/>
                  </a:lnTo>
                  <a:lnTo>
                    <a:pt x="195" y="1041"/>
                  </a:lnTo>
                  <a:lnTo>
                    <a:pt x="390" y="1041"/>
                  </a:lnTo>
                  <a:lnTo>
                    <a:pt x="390" y="911"/>
                  </a:lnTo>
                  <a:lnTo>
                    <a:pt x="260" y="911"/>
                  </a:lnTo>
                  <a:lnTo>
                    <a:pt x="260" y="846"/>
                  </a:lnTo>
                  <a:lnTo>
                    <a:pt x="260" y="325"/>
                  </a:lnTo>
                  <a:lnTo>
                    <a:pt x="390" y="325"/>
                  </a:lnTo>
                  <a:lnTo>
                    <a:pt x="390" y="195"/>
                  </a:lnTo>
                  <a:lnTo>
                    <a:pt x="260" y="195"/>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0"/>
            <p:cNvSpPr/>
            <p:nvPr/>
          </p:nvSpPr>
          <p:spPr>
            <a:xfrm>
              <a:off x="2391000" y="2757525"/>
              <a:ext cx="17900" cy="21150"/>
            </a:xfrm>
            <a:custGeom>
              <a:avLst/>
              <a:gdLst/>
              <a:ahLst/>
              <a:cxnLst/>
              <a:rect l="l" t="t" r="r" b="b"/>
              <a:pathLst>
                <a:path w="716" h="846" extrusionOk="0">
                  <a:moveTo>
                    <a:pt x="455" y="130"/>
                  </a:moveTo>
                  <a:lnTo>
                    <a:pt x="520" y="196"/>
                  </a:lnTo>
                  <a:lnTo>
                    <a:pt x="585" y="261"/>
                  </a:lnTo>
                  <a:lnTo>
                    <a:pt x="585" y="326"/>
                  </a:lnTo>
                  <a:lnTo>
                    <a:pt x="130" y="326"/>
                  </a:lnTo>
                  <a:lnTo>
                    <a:pt x="130" y="261"/>
                  </a:lnTo>
                  <a:lnTo>
                    <a:pt x="195" y="196"/>
                  </a:lnTo>
                  <a:lnTo>
                    <a:pt x="260" y="130"/>
                  </a:lnTo>
                  <a:close/>
                  <a:moveTo>
                    <a:pt x="390" y="0"/>
                  </a:moveTo>
                  <a:lnTo>
                    <a:pt x="195" y="65"/>
                  </a:lnTo>
                  <a:lnTo>
                    <a:pt x="65" y="130"/>
                  </a:lnTo>
                  <a:lnTo>
                    <a:pt x="0" y="261"/>
                  </a:lnTo>
                  <a:lnTo>
                    <a:pt x="0" y="456"/>
                  </a:lnTo>
                  <a:lnTo>
                    <a:pt x="0" y="586"/>
                  </a:lnTo>
                  <a:lnTo>
                    <a:pt x="65" y="716"/>
                  </a:lnTo>
                  <a:lnTo>
                    <a:pt x="195" y="846"/>
                  </a:lnTo>
                  <a:lnTo>
                    <a:pt x="520" y="846"/>
                  </a:lnTo>
                  <a:lnTo>
                    <a:pt x="585" y="781"/>
                  </a:lnTo>
                  <a:lnTo>
                    <a:pt x="650" y="716"/>
                  </a:lnTo>
                  <a:lnTo>
                    <a:pt x="715" y="586"/>
                  </a:lnTo>
                  <a:lnTo>
                    <a:pt x="585" y="586"/>
                  </a:lnTo>
                  <a:lnTo>
                    <a:pt x="520" y="716"/>
                  </a:lnTo>
                  <a:lnTo>
                    <a:pt x="260" y="716"/>
                  </a:lnTo>
                  <a:lnTo>
                    <a:pt x="195" y="651"/>
                  </a:lnTo>
                  <a:lnTo>
                    <a:pt x="130" y="586"/>
                  </a:lnTo>
                  <a:lnTo>
                    <a:pt x="130" y="456"/>
                  </a:lnTo>
                  <a:lnTo>
                    <a:pt x="715" y="456"/>
                  </a:lnTo>
                  <a:lnTo>
                    <a:pt x="715" y="326"/>
                  </a:lnTo>
                  <a:lnTo>
                    <a:pt x="650" y="196"/>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2412125" y="2757525"/>
              <a:ext cx="17900" cy="21150"/>
            </a:xfrm>
            <a:custGeom>
              <a:avLst/>
              <a:gdLst/>
              <a:ahLst/>
              <a:cxnLst/>
              <a:rect l="l" t="t" r="r" b="b"/>
              <a:pathLst>
                <a:path w="716" h="846" extrusionOk="0">
                  <a:moveTo>
                    <a:pt x="0" y="0"/>
                  </a:moveTo>
                  <a:lnTo>
                    <a:pt x="0" y="846"/>
                  </a:lnTo>
                  <a:lnTo>
                    <a:pt x="130" y="846"/>
                  </a:lnTo>
                  <a:lnTo>
                    <a:pt x="130" y="391"/>
                  </a:lnTo>
                  <a:lnTo>
                    <a:pt x="195" y="261"/>
                  </a:lnTo>
                  <a:lnTo>
                    <a:pt x="195" y="196"/>
                  </a:lnTo>
                  <a:lnTo>
                    <a:pt x="260" y="130"/>
                  </a:lnTo>
                  <a:lnTo>
                    <a:pt x="391" y="130"/>
                  </a:lnTo>
                  <a:lnTo>
                    <a:pt x="521" y="196"/>
                  </a:lnTo>
                  <a:lnTo>
                    <a:pt x="586" y="261"/>
                  </a:lnTo>
                  <a:lnTo>
                    <a:pt x="586" y="846"/>
                  </a:lnTo>
                  <a:lnTo>
                    <a:pt x="716" y="846"/>
                  </a:lnTo>
                  <a:lnTo>
                    <a:pt x="716" y="326"/>
                  </a:lnTo>
                  <a:lnTo>
                    <a:pt x="651" y="196"/>
                  </a:lnTo>
                  <a:lnTo>
                    <a:pt x="651" y="65"/>
                  </a:lnTo>
                  <a:lnTo>
                    <a:pt x="521" y="65"/>
                  </a:lnTo>
                  <a:lnTo>
                    <a:pt x="391" y="0"/>
                  </a:lnTo>
                  <a:lnTo>
                    <a:pt x="260"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2431625" y="2752650"/>
              <a:ext cx="11400" cy="26025"/>
            </a:xfrm>
            <a:custGeom>
              <a:avLst/>
              <a:gdLst/>
              <a:ahLst/>
              <a:cxnLst/>
              <a:rect l="l" t="t" r="r" b="b"/>
              <a:pathLst>
                <a:path w="456" h="1041" extrusionOk="0">
                  <a:moveTo>
                    <a:pt x="131" y="0"/>
                  </a:moveTo>
                  <a:lnTo>
                    <a:pt x="131" y="195"/>
                  </a:lnTo>
                  <a:lnTo>
                    <a:pt x="1" y="195"/>
                  </a:lnTo>
                  <a:lnTo>
                    <a:pt x="1" y="325"/>
                  </a:lnTo>
                  <a:lnTo>
                    <a:pt x="131" y="325"/>
                  </a:lnTo>
                  <a:lnTo>
                    <a:pt x="131" y="846"/>
                  </a:lnTo>
                  <a:lnTo>
                    <a:pt x="196" y="976"/>
                  </a:lnTo>
                  <a:lnTo>
                    <a:pt x="261" y="1041"/>
                  </a:lnTo>
                  <a:lnTo>
                    <a:pt x="456" y="1041"/>
                  </a:lnTo>
                  <a:lnTo>
                    <a:pt x="456" y="911"/>
                  </a:lnTo>
                  <a:lnTo>
                    <a:pt x="326" y="911"/>
                  </a:lnTo>
                  <a:lnTo>
                    <a:pt x="261" y="846"/>
                  </a:lnTo>
                  <a:lnTo>
                    <a:pt x="261" y="325"/>
                  </a:lnTo>
                  <a:lnTo>
                    <a:pt x="456" y="325"/>
                  </a:lnTo>
                  <a:lnTo>
                    <a:pt x="456" y="195"/>
                  </a:lnTo>
                  <a:lnTo>
                    <a:pt x="261" y="195"/>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0"/>
            <p:cNvSpPr/>
            <p:nvPr/>
          </p:nvSpPr>
          <p:spPr>
            <a:xfrm>
              <a:off x="2446250" y="2764025"/>
              <a:ext cx="19525" cy="9775"/>
            </a:xfrm>
            <a:custGeom>
              <a:avLst/>
              <a:gdLst/>
              <a:ahLst/>
              <a:cxnLst/>
              <a:rect l="l" t="t" r="r" b="b"/>
              <a:pathLst>
                <a:path w="781" h="391" extrusionOk="0">
                  <a:moveTo>
                    <a:pt x="1" y="1"/>
                  </a:moveTo>
                  <a:lnTo>
                    <a:pt x="1" y="66"/>
                  </a:lnTo>
                  <a:lnTo>
                    <a:pt x="781" y="66"/>
                  </a:lnTo>
                  <a:lnTo>
                    <a:pt x="781" y="1"/>
                  </a:lnTo>
                  <a:close/>
                  <a:moveTo>
                    <a:pt x="1" y="261"/>
                  </a:moveTo>
                  <a:lnTo>
                    <a:pt x="1" y="391"/>
                  </a:lnTo>
                  <a:lnTo>
                    <a:pt x="781" y="391"/>
                  </a:lnTo>
                  <a:lnTo>
                    <a:pt x="781"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0"/>
            <p:cNvSpPr/>
            <p:nvPr/>
          </p:nvSpPr>
          <p:spPr>
            <a:xfrm>
              <a:off x="2472275" y="2751025"/>
              <a:ext cx="8150" cy="9775"/>
            </a:xfrm>
            <a:custGeom>
              <a:avLst/>
              <a:gdLst/>
              <a:ahLst/>
              <a:cxnLst/>
              <a:rect l="l" t="t" r="r" b="b"/>
              <a:pathLst>
                <a:path w="326" h="391" extrusionOk="0">
                  <a:moveTo>
                    <a:pt x="0" y="0"/>
                  </a:moveTo>
                  <a:lnTo>
                    <a:pt x="0" y="390"/>
                  </a:lnTo>
                  <a:lnTo>
                    <a:pt x="65" y="390"/>
                  </a:lnTo>
                  <a:lnTo>
                    <a:pt x="65" y="0"/>
                  </a:lnTo>
                  <a:close/>
                  <a:moveTo>
                    <a:pt x="195" y="0"/>
                  </a:moveTo>
                  <a:lnTo>
                    <a:pt x="195"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2485275" y="2757525"/>
              <a:ext cx="27650" cy="21150"/>
            </a:xfrm>
            <a:custGeom>
              <a:avLst/>
              <a:gdLst/>
              <a:ahLst/>
              <a:cxnLst/>
              <a:rect l="l" t="t" r="r" b="b"/>
              <a:pathLst>
                <a:path w="1106" h="846" extrusionOk="0">
                  <a:moveTo>
                    <a:pt x="0" y="0"/>
                  </a:moveTo>
                  <a:lnTo>
                    <a:pt x="260" y="846"/>
                  </a:lnTo>
                  <a:lnTo>
                    <a:pt x="390" y="846"/>
                  </a:lnTo>
                  <a:lnTo>
                    <a:pt x="520" y="196"/>
                  </a:lnTo>
                  <a:lnTo>
                    <a:pt x="715" y="846"/>
                  </a:lnTo>
                  <a:lnTo>
                    <a:pt x="845" y="846"/>
                  </a:lnTo>
                  <a:lnTo>
                    <a:pt x="1105" y="0"/>
                  </a:lnTo>
                  <a:lnTo>
                    <a:pt x="975" y="0"/>
                  </a:lnTo>
                  <a:lnTo>
                    <a:pt x="780" y="716"/>
                  </a:lnTo>
                  <a:lnTo>
                    <a:pt x="585" y="0"/>
                  </a:lnTo>
                  <a:lnTo>
                    <a:pt x="455" y="0"/>
                  </a:lnTo>
                  <a:lnTo>
                    <a:pt x="325" y="71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2516150" y="2751025"/>
              <a:ext cx="3275" cy="27650"/>
            </a:xfrm>
            <a:custGeom>
              <a:avLst/>
              <a:gdLst/>
              <a:ahLst/>
              <a:cxnLst/>
              <a:rect l="l" t="t" r="r" b="b"/>
              <a:pathLst>
                <a:path w="131" h="1106" extrusionOk="0">
                  <a:moveTo>
                    <a:pt x="0" y="0"/>
                  </a:moveTo>
                  <a:lnTo>
                    <a:pt x="0" y="130"/>
                  </a:lnTo>
                  <a:lnTo>
                    <a:pt x="131" y="130"/>
                  </a:lnTo>
                  <a:lnTo>
                    <a:pt x="131" y="0"/>
                  </a:lnTo>
                  <a:close/>
                  <a:moveTo>
                    <a:pt x="0" y="260"/>
                  </a:moveTo>
                  <a:lnTo>
                    <a:pt x="0" y="1106"/>
                  </a:lnTo>
                  <a:lnTo>
                    <a:pt x="131" y="1106"/>
                  </a:lnTo>
                  <a:lnTo>
                    <a:pt x="131"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0"/>
            <p:cNvSpPr/>
            <p:nvPr/>
          </p:nvSpPr>
          <p:spPr>
            <a:xfrm>
              <a:off x="2522650" y="2751025"/>
              <a:ext cx="19525" cy="27650"/>
            </a:xfrm>
            <a:custGeom>
              <a:avLst/>
              <a:gdLst/>
              <a:ahLst/>
              <a:cxnLst/>
              <a:rect l="l" t="t" r="r" b="b"/>
              <a:pathLst>
                <a:path w="781" h="1106" extrusionOk="0">
                  <a:moveTo>
                    <a:pt x="521" y="390"/>
                  </a:moveTo>
                  <a:lnTo>
                    <a:pt x="586" y="456"/>
                  </a:lnTo>
                  <a:lnTo>
                    <a:pt x="651" y="586"/>
                  </a:lnTo>
                  <a:lnTo>
                    <a:pt x="651" y="716"/>
                  </a:lnTo>
                  <a:lnTo>
                    <a:pt x="651" y="781"/>
                  </a:lnTo>
                  <a:lnTo>
                    <a:pt x="586" y="911"/>
                  </a:lnTo>
                  <a:lnTo>
                    <a:pt x="521" y="976"/>
                  </a:lnTo>
                  <a:lnTo>
                    <a:pt x="326" y="976"/>
                  </a:lnTo>
                  <a:lnTo>
                    <a:pt x="261" y="911"/>
                  </a:lnTo>
                  <a:lnTo>
                    <a:pt x="196" y="781"/>
                  </a:lnTo>
                  <a:lnTo>
                    <a:pt x="196" y="716"/>
                  </a:lnTo>
                  <a:lnTo>
                    <a:pt x="196" y="586"/>
                  </a:lnTo>
                  <a:lnTo>
                    <a:pt x="196" y="456"/>
                  </a:lnTo>
                  <a:lnTo>
                    <a:pt x="326" y="390"/>
                  </a:lnTo>
                  <a:close/>
                  <a:moveTo>
                    <a:pt x="651" y="0"/>
                  </a:moveTo>
                  <a:lnTo>
                    <a:pt x="651" y="390"/>
                  </a:lnTo>
                  <a:lnTo>
                    <a:pt x="586" y="325"/>
                  </a:lnTo>
                  <a:lnTo>
                    <a:pt x="521" y="325"/>
                  </a:lnTo>
                  <a:lnTo>
                    <a:pt x="456" y="260"/>
                  </a:lnTo>
                  <a:lnTo>
                    <a:pt x="391" y="260"/>
                  </a:lnTo>
                  <a:lnTo>
                    <a:pt x="261" y="325"/>
                  </a:lnTo>
                  <a:lnTo>
                    <a:pt x="131" y="390"/>
                  </a:lnTo>
                  <a:lnTo>
                    <a:pt x="66" y="521"/>
                  </a:lnTo>
                  <a:lnTo>
                    <a:pt x="1" y="716"/>
                  </a:lnTo>
                  <a:lnTo>
                    <a:pt x="66" y="846"/>
                  </a:lnTo>
                  <a:lnTo>
                    <a:pt x="131" y="976"/>
                  </a:lnTo>
                  <a:lnTo>
                    <a:pt x="261" y="1106"/>
                  </a:lnTo>
                  <a:lnTo>
                    <a:pt x="586" y="1106"/>
                  </a:lnTo>
                  <a:lnTo>
                    <a:pt x="651" y="976"/>
                  </a:lnTo>
                  <a:lnTo>
                    <a:pt x="651" y="1106"/>
                  </a:lnTo>
                  <a:lnTo>
                    <a:pt x="781" y="1106"/>
                  </a:lnTo>
                  <a:lnTo>
                    <a:pt x="78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0"/>
            <p:cNvSpPr/>
            <p:nvPr/>
          </p:nvSpPr>
          <p:spPr>
            <a:xfrm>
              <a:off x="2545400" y="2752650"/>
              <a:ext cx="11400" cy="26025"/>
            </a:xfrm>
            <a:custGeom>
              <a:avLst/>
              <a:gdLst/>
              <a:ahLst/>
              <a:cxnLst/>
              <a:rect l="l" t="t" r="r" b="b"/>
              <a:pathLst>
                <a:path w="456" h="1041" extrusionOk="0">
                  <a:moveTo>
                    <a:pt x="131" y="0"/>
                  </a:moveTo>
                  <a:lnTo>
                    <a:pt x="131" y="195"/>
                  </a:lnTo>
                  <a:lnTo>
                    <a:pt x="1" y="195"/>
                  </a:lnTo>
                  <a:lnTo>
                    <a:pt x="1" y="325"/>
                  </a:lnTo>
                  <a:lnTo>
                    <a:pt x="131" y="325"/>
                  </a:lnTo>
                  <a:lnTo>
                    <a:pt x="131" y="846"/>
                  </a:lnTo>
                  <a:lnTo>
                    <a:pt x="131" y="976"/>
                  </a:lnTo>
                  <a:lnTo>
                    <a:pt x="196" y="976"/>
                  </a:lnTo>
                  <a:lnTo>
                    <a:pt x="261" y="1041"/>
                  </a:lnTo>
                  <a:lnTo>
                    <a:pt x="456" y="1041"/>
                  </a:lnTo>
                  <a:lnTo>
                    <a:pt x="456" y="911"/>
                  </a:lnTo>
                  <a:lnTo>
                    <a:pt x="261" y="911"/>
                  </a:lnTo>
                  <a:lnTo>
                    <a:pt x="261" y="846"/>
                  </a:lnTo>
                  <a:lnTo>
                    <a:pt x="261" y="325"/>
                  </a:lnTo>
                  <a:lnTo>
                    <a:pt x="456" y="325"/>
                  </a:lnTo>
                  <a:lnTo>
                    <a:pt x="456" y="195"/>
                  </a:lnTo>
                  <a:lnTo>
                    <a:pt x="261" y="195"/>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2560025" y="2751025"/>
              <a:ext cx="16300" cy="27650"/>
            </a:xfrm>
            <a:custGeom>
              <a:avLst/>
              <a:gdLst/>
              <a:ahLst/>
              <a:cxnLst/>
              <a:rect l="l" t="t" r="r" b="b"/>
              <a:pathLst>
                <a:path w="652" h="1106" extrusionOk="0">
                  <a:moveTo>
                    <a:pt x="1" y="0"/>
                  </a:moveTo>
                  <a:lnTo>
                    <a:pt x="1" y="1106"/>
                  </a:lnTo>
                  <a:lnTo>
                    <a:pt x="131" y="1106"/>
                  </a:lnTo>
                  <a:lnTo>
                    <a:pt x="131" y="651"/>
                  </a:lnTo>
                  <a:lnTo>
                    <a:pt x="131" y="521"/>
                  </a:lnTo>
                  <a:lnTo>
                    <a:pt x="196" y="456"/>
                  </a:lnTo>
                  <a:lnTo>
                    <a:pt x="261" y="390"/>
                  </a:lnTo>
                  <a:lnTo>
                    <a:pt x="391" y="390"/>
                  </a:lnTo>
                  <a:lnTo>
                    <a:pt x="456" y="456"/>
                  </a:lnTo>
                  <a:lnTo>
                    <a:pt x="521" y="521"/>
                  </a:lnTo>
                  <a:lnTo>
                    <a:pt x="521" y="1106"/>
                  </a:lnTo>
                  <a:lnTo>
                    <a:pt x="651" y="1106"/>
                  </a:lnTo>
                  <a:lnTo>
                    <a:pt x="651" y="586"/>
                  </a:lnTo>
                  <a:lnTo>
                    <a:pt x="651" y="456"/>
                  </a:lnTo>
                  <a:lnTo>
                    <a:pt x="586" y="325"/>
                  </a:lnTo>
                  <a:lnTo>
                    <a:pt x="521" y="325"/>
                  </a:lnTo>
                  <a:lnTo>
                    <a:pt x="391" y="260"/>
                  </a:lnTo>
                  <a:lnTo>
                    <a:pt x="326" y="260"/>
                  </a:lnTo>
                  <a:lnTo>
                    <a:pt x="261" y="325"/>
                  </a:lnTo>
                  <a:lnTo>
                    <a:pt x="196" y="325"/>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2581175" y="2764025"/>
              <a:ext cx="19525" cy="9775"/>
            </a:xfrm>
            <a:custGeom>
              <a:avLst/>
              <a:gdLst/>
              <a:ahLst/>
              <a:cxnLst/>
              <a:rect l="l" t="t" r="r" b="b"/>
              <a:pathLst>
                <a:path w="781" h="391" extrusionOk="0">
                  <a:moveTo>
                    <a:pt x="0" y="1"/>
                  </a:moveTo>
                  <a:lnTo>
                    <a:pt x="0" y="66"/>
                  </a:lnTo>
                  <a:lnTo>
                    <a:pt x="780" y="66"/>
                  </a:lnTo>
                  <a:lnTo>
                    <a:pt x="780" y="1"/>
                  </a:lnTo>
                  <a:close/>
                  <a:moveTo>
                    <a:pt x="0" y="261"/>
                  </a:moveTo>
                  <a:lnTo>
                    <a:pt x="0" y="391"/>
                  </a:lnTo>
                  <a:lnTo>
                    <a:pt x="780" y="391"/>
                  </a:lnTo>
                  <a:lnTo>
                    <a:pt x="780"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2603925" y="2751025"/>
              <a:ext cx="19525" cy="27650"/>
            </a:xfrm>
            <a:custGeom>
              <a:avLst/>
              <a:gdLst/>
              <a:ahLst/>
              <a:cxnLst/>
              <a:rect l="l" t="t" r="r" b="b"/>
              <a:pathLst>
                <a:path w="781" h="1106" extrusionOk="0">
                  <a:moveTo>
                    <a:pt x="456" y="390"/>
                  </a:moveTo>
                  <a:lnTo>
                    <a:pt x="586" y="456"/>
                  </a:lnTo>
                  <a:lnTo>
                    <a:pt x="586" y="586"/>
                  </a:lnTo>
                  <a:lnTo>
                    <a:pt x="651" y="716"/>
                  </a:lnTo>
                  <a:lnTo>
                    <a:pt x="586" y="781"/>
                  </a:lnTo>
                  <a:lnTo>
                    <a:pt x="586" y="911"/>
                  </a:lnTo>
                  <a:lnTo>
                    <a:pt x="521" y="976"/>
                  </a:lnTo>
                  <a:lnTo>
                    <a:pt x="260" y="976"/>
                  </a:lnTo>
                  <a:lnTo>
                    <a:pt x="195" y="911"/>
                  </a:lnTo>
                  <a:lnTo>
                    <a:pt x="130" y="781"/>
                  </a:lnTo>
                  <a:lnTo>
                    <a:pt x="130" y="716"/>
                  </a:lnTo>
                  <a:lnTo>
                    <a:pt x="130" y="586"/>
                  </a:lnTo>
                  <a:lnTo>
                    <a:pt x="195" y="456"/>
                  </a:lnTo>
                  <a:lnTo>
                    <a:pt x="260" y="390"/>
                  </a:lnTo>
                  <a:close/>
                  <a:moveTo>
                    <a:pt x="586" y="0"/>
                  </a:moveTo>
                  <a:lnTo>
                    <a:pt x="586" y="325"/>
                  </a:lnTo>
                  <a:lnTo>
                    <a:pt x="521" y="325"/>
                  </a:lnTo>
                  <a:lnTo>
                    <a:pt x="391" y="260"/>
                  </a:lnTo>
                  <a:lnTo>
                    <a:pt x="325" y="260"/>
                  </a:lnTo>
                  <a:lnTo>
                    <a:pt x="195" y="325"/>
                  </a:lnTo>
                  <a:lnTo>
                    <a:pt x="65" y="390"/>
                  </a:lnTo>
                  <a:lnTo>
                    <a:pt x="0" y="521"/>
                  </a:lnTo>
                  <a:lnTo>
                    <a:pt x="0" y="716"/>
                  </a:lnTo>
                  <a:lnTo>
                    <a:pt x="0" y="846"/>
                  </a:lnTo>
                  <a:lnTo>
                    <a:pt x="65" y="976"/>
                  </a:lnTo>
                  <a:lnTo>
                    <a:pt x="195" y="1106"/>
                  </a:lnTo>
                  <a:lnTo>
                    <a:pt x="521" y="1106"/>
                  </a:lnTo>
                  <a:lnTo>
                    <a:pt x="586" y="976"/>
                  </a:lnTo>
                  <a:lnTo>
                    <a:pt x="586" y="1106"/>
                  </a:lnTo>
                  <a:lnTo>
                    <a:pt x="781" y="1106"/>
                  </a:lnTo>
                  <a:lnTo>
                    <a:pt x="78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2626675" y="2757525"/>
              <a:ext cx="17900" cy="21150"/>
            </a:xfrm>
            <a:custGeom>
              <a:avLst/>
              <a:gdLst/>
              <a:ahLst/>
              <a:cxnLst/>
              <a:rect l="l" t="t" r="r" b="b"/>
              <a:pathLst>
                <a:path w="716" h="846" extrusionOk="0">
                  <a:moveTo>
                    <a:pt x="456" y="130"/>
                  </a:moveTo>
                  <a:lnTo>
                    <a:pt x="521" y="196"/>
                  </a:lnTo>
                  <a:lnTo>
                    <a:pt x="586" y="261"/>
                  </a:lnTo>
                  <a:lnTo>
                    <a:pt x="586" y="326"/>
                  </a:lnTo>
                  <a:lnTo>
                    <a:pt x="131" y="326"/>
                  </a:lnTo>
                  <a:lnTo>
                    <a:pt x="131" y="261"/>
                  </a:lnTo>
                  <a:lnTo>
                    <a:pt x="196" y="196"/>
                  </a:lnTo>
                  <a:lnTo>
                    <a:pt x="261" y="130"/>
                  </a:lnTo>
                  <a:close/>
                  <a:moveTo>
                    <a:pt x="391" y="0"/>
                  </a:moveTo>
                  <a:lnTo>
                    <a:pt x="196" y="65"/>
                  </a:lnTo>
                  <a:lnTo>
                    <a:pt x="131" y="130"/>
                  </a:lnTo>
                  <a:lnTo>
                    <a:pt x="1" y="261"/>
                  </a:lnTo>
                  <a:lnTo>
                    <a:pt x="1" y="456"/>
                  </a:lnTo>
                  <a:lnTo>
                    <a:pt x="1" y="586"/>
                  </a:lnTo>
                  <a:lnTo>
                    <a:pt x="131" y="716"/>
                  </a:lnTo>
                  <a:lnTo>
                    <a:pt x="196" y="846"/>
                  </a:lnTo>
                  <a:lnTo>
                    <a:pt x="521" y="846"/>
                  </a:lnTo>
                  <a:lnTo>
                    <a:pt x="586" y="781"/>
                  </a:lnTo>
                  <a:lnTo>
                    <a:pt x="716" y="716"/>
                  </a:lnTo>
                  <a:lnTo>
                    <a:pt x="716" y="586"/>
                  </a:lnTo>
                  <a:lnTo>
                    <a:pt x="586" y="586"/>
                  </a:lnTo>
                  <a:lnTo>
                    <a:pt x="521" y="716"/>
                  </a:lnTo>
                  <a:lnTo>
                    <a:pt x="261" y="716"/>
                  </a:lnTo>
                  <a:lnTo>
                    <a:pt x="196" y="651"/>
                  </a:lnTo>
                  <a:lnTo>
                    <a:pt x="131" y="586"/>
                  </a:lnTo>
                  <a:lnTo>
                    <a:pt x="131" y="456"/>
                  </a:lnTo>
                  <a:lnTo>
                    <a:pt x="716" y="456"/>
                  </a:lnTo>
                  <a:lnTo>
                    <a:pt x="716" y="326"/>
                  </a:lnTo>
                  <a:lnTo>
                    <a:pt x="651" y="196"/>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2646175" y="2757525"/>
              <a:ext cx="19550" cy="21150"/>
            </a:xfrm>
            <a:custGeom>
              <a:avLst/>
              <a:gdLst/>
              <a:ahLst/>
              <a:cxnLst/>
              <a:rect l="l" t="t" r="r" b="b"/>
              <a:pathLst>
                <a:path w="782" h="846" extrusionOk="0">
                  <a:moveTo>
                    <a:pt x="1" y="0"/>
                  </a:moveTo>
                  <a:lnTo>
                    <a:pt x="326" y="846"/>
                  </a:lnTo>
                  <a:lnTo>
                    <a:pt x="456" y="846"/>
                  </a:lnTo>
                  <a:lnTo>
                    <a:pt x="781" y="0"/>
                  </a:lnTo>
                  <a:lnTo>
                    <a:pt x="586" y="0"/>
                  </a:lnTo>
                  <a:lnTo>
                    <a:pt x="391" y="716"/>
                  </a:lnTo>
                  <a:lnTo>
                    <a:pt x="19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2668950" y="2751025"/>
              <a:ext cx="3275" cy="27650"/>
            </a:xfrm>
            <a:custGeom>
              <a:avLst/>
              <a:gdLst/>
              <a:ahLst/>
              <a:cxnLst/>
              <a:rect l="l" t="t" r="r" b="b"/>
              <a:pathLst>
                <a:path w="131" h="1106" extrusionOk="0">
                  <a:moveTo>
                    <a:pt x="0" y="0"/>
                  </a:moveTo>
                  <a:lnTo>
                    <a:pt x="0" y="130"/>
                  </a:lnTo>
                  <a:lnTo>
                    <a:pt x="130" y="130"/>
                  </a:lnTo>
                  <a:lnTo>
                    <a:pt x="130" y="0"/>
                  </a:lnTo>
                  <a:close/>
                  <a:moveTo>
                    <a:pt x="0" y="260"/>
                  </a:moveTo>
                  <a:lnTo>
                    <a:pt x="0" y="1106"/>
                  </a:lnTo>
                  <a:lnTo>
                    <a:pt x="130" y="1106"/>
                  </a:lnTo>
                  <a:lnTo>
                    <a:pt x="130"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2675450" y="2757525"/>
              <a:ext cx="17900" cy="21150"/>
            </a:xfrm>
            <a:custGeom>
              <a:avLst/>
              <a:gdLst/>
              <a:ahLst/>
              <a:cxnLst/>
              <a:rect l="l" t="t" r="r" b="b"/>
              <a:pathLst>
                <a:path w="716" h="846" extrusionOk="0">
                  <a:moveTo>
                    <a:pt x="390" y="0"/>
                  </a:moveTo>
                  <a:lnTo>
                    <a:pt x="195" y="65"/>
                  </a:lnTo>
                  <a:lnTo>
                    <a:pt x="130" y="130"/>
                  </a:lnTo>
                  <a:lnTo>
                    <a:pt x="0" y="261"/>
                  </a:lnTo>
                  <a:lnTo>
                    <a:pt x="0" y="456"/>
                  </a:lnTo>
                  <a:lnTo>
                    <a:pt x="0" y="586"/>
                  </a:lnTo>
                  <a:lnTo>
                    <a:pt x="130" y="716"/>
                  </a:lnTo>
                  <a:lnTo>
                    <a:pt x="195" y="846"/>
                  </a:lnTo>
                  <a:lnTo>
                    <a:pt x="520" y="846"/>
                  </a:lnTo>
                  <a:lnTo>
                    <a:pt x="650" y="781"/>
                  </a:lnTo>
                  <a:lnTo>
                    <a:pt x="715" y="651"/>
                  </a:lnTo>
                  <a:lnTo>
                    <a:pt x="715" y="521"/>
                  </a:lnTo>
                  <a:lnTo>
                    <a:pt x="585" y="521"/>
                  </a:lnTo>
                  <a:lnTo>
                    <a:pt x="520" y="716"/>
                  </a:lnTo>
                  <a:lnTo>
                    <a:pt x="260" y="716"/>
                  </a:lnTo>
                  <a:lnTo>
                    <a:pt x="195" y="651"/>
                  </a:lnTo>
                  <a:lnTo>
                    <a:pt x="130" y="586"/>
                  </a:lnTo>
                  <a:lnTo>
                    <a:pt x="130" y="456"/>
                  </a:lnTo>
                  <a:lnTo>
                    <a:pt x="130" y="326"/>
                  </a:lnTo>
                  <a:lnTo>
                    <a:pt x="195" y="196"/>
                  </a:lnTo>
                  <a:lnTo>
                    <a:pt x="260" y="130"/>
                  </a:lnTo>
                  <a:lnTo>
                    <a:pt x="390" y="130"/>
                  </a:lnTo>
                  <a:lnTo>
                    <a:pt x="520" y="196"/>
                  </a:lnTo>
                  <a:lnTo>
                    <a:pt x="585" y="261"/>
                  </a:lnTo>
                  <a:lnTo>
                    <a:pt x="715" y="261"/>
                  </a:lnTo>
                  <a:lnTo>
                    <a:pt x="715" y="196"/>
                  </a:lnTo>
                  <a:lnTo>
                    <a:pt x="585"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2696575" y="2757525"/>
              <a:ext cx="17900" cy="21150"/>
            </a:xfrm>
            <a:custGeom>
              <a:avLst/>
              <a:gdLst/>
              <a:ahLst/>
              <a:cxnLst/>
              <a:rect l="l" t="t" r="r" b="b"/>
              <a:pathLst>
                <a:path w="716" h="846" extrusionOk="0">
                  <a:moveTo>
                    <a:pt x="456" y="130"/>
                  </a:moveTo>
                  <a:lnTo>
                    <a:pt x="521" y="196"/>
                  </a:lnTo>
                  <a:lnTo>
                    <a:pt x="586" y="261"/>
                  </a:lnTo>
                  <a:lnTo>
                    <a:pt x="586" y="326"/>
                  </a:lnTo>
                  <a:lnTo>
                    <a:pt x="130" y="326"/>
                  </a:lnTo>
                  <a:lnTo>
                    <a:pt x="130" y="261"/>
                  </a:lnTo>
                  <a:lnTo>
                    <a:pt x="195" y="196"/>
                  </a:lnTo>
                  <a:lnTo>
                    <a:pt x="260" y="130"/>
                  </a:lnTo>
                  <a:close/>
                  <a:moveTo>
                    <a:pt x="390" y="0"/>
                  </a:moveTo>
                  <a:lnTo>
                    <a:pt x="195" y="65"/>
                  </a:lnTo>
                  <a:lnTo>
                    <a:pt x="130" y="130"/>
                  </a:lnTo>
                  <a:lnTo>
                    <a:pt x="0" y="261"/>
                  </a:lnTo>
                  <a:lnTo>
                    <a:pt x="0" y="456"/>
                  </a:lnTo>
                  <a:lnTo>
                    <a:pt x="0" y="586"/>
                  </a:lnTo>
                  <a:lnTo>
                    <a:pt x="65" y="716"/>
                  </a:lnTo>
                  <a:lnTo>
                    <a:pt x="195" y="846"/>
                  </a:lnTo>
                  <a:lnTo>
                    <a:pt x="521" y="846"/>
                  </a:lnTo>
                  <a:lnTo>
                    <a:pt x="586" y="781"/>
                  </a:lnTo>
                  <a:lnTo>
                    <a:pt x="651" y="716"/>
                  </a:lnTo>
                  <a:lnTo>
                    <a:pt x="716" y="586"/>
                  </a:lnTo>
                  <a:lnTo>
                    <a:pt x="586" y="586"/>
                  </a:lnTo>
                  <a:lnTo>
                    <a:pt x="521" y="716"/>
                  </a:lnTo>
                  <a:lnTo>
                    <a:pt x="260" y="716"/>
                  </a:lnTo>
                  <a:lnTo>
                    <a:pt x="195" y="651"/>
                  </a:lnTo>
                  <a:lnTo>
                    <a:pt x="130" y="586"/>
                  </a:lnTo>
                  <a:lnTo>
                    <a:pt x="130" y="456"/>
                  </a:lnTo>
                  <a:lnTo>
                    <a:pt x="716" y="456"/>
                  </a:lnTo>
                  <a:lnTo>
                    <a:pt x="716" y="326"/>
                  </a:lnTo>
                  <a:lnTo>
                    <a:pt x="651" y="196"/>
                  </a:lnTo>
                  <a:lnTo>
                    <a:pt x="521"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0"/>
            <p:cNvSpPr/>
            <p:nvPr/>
          </p:nvSpPr>
          <p:spPr>
            <a:xfrm>
              <a:off x="2717700" y="2765650"/>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2732325" y="2757525"/>
              <a:ext cx="27675" cy="21150"/>
            </a:xfrm>
            <a:custGeom>
              <a:avLst/>
              <a:gdLst/>
              <a:ahLst/>
              <a:cxnLst/>
              <a:rect l="l" t="t" r="r" b="b"/>
              <a:pathLst>
                <a:path w="1107" h="846" extrusionOk="0">
                  <a:moveTo>
                    <a:pt x="1" y="0"/>
                  </a:moveTo>
                  <a:lnTo>
                    <a:pt x="261" y="846"/>
                  </a:lnTo>
                  <a:lnTo>
                    <a:pt x="391" y="846"/>
                  </a:lnTo>
                  <a:lnTo>
                    <a:pt x="521" y="196"/>
                  </a:lnTo>
                  <a:lnTo>
                    <a:pt x="716" y="846"/>
                  </a:lnTo>
                  <a:lnTo>
                    <a:pt x="846" y="846"/>
                  </a:lnTo>
                  <a:lnTo>
                    <a:pt x="1106" y="0"/>
                  </a:lnTo>
                  <a:lnTo>
                    <a:pt x="976" y="0"/>
                  </a:lnTo>
                  <a:lnTo>
                    <a:pt x="781" y="716"/>
                  </a:lnTo>
                  <a:lnTo>
                    <a:pt x="586" y="0"/>
                  </a:lnTo>
                  <a:lnTo>
                    <a:pt x="456" y="0"/>
                  </a:lnTo>
                  <a:lnTo>
                    <a:pt x="326" y="71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2763225" y="2751025"/>
              <a:ext cx="3275" cy="27650"/>
            </a:xfrm>
            <a:custGeom>
              <a:avLst/>
              <a:gdLst/>
              <a:ahLst/>
              <a:cxnLst/>
              <a:rect l="l" t="t" r="r" b="b"/>
              <a:pathLst>
                <a:path w="131" h="1106" extrusionOk="0">
                  <a:moveTo>
                    <a:pt x="0" y="0"/>
                  </a:moveTo>
                  <a:lnTo>
                    <a:pt x="0" y="130"/>
                  </a:lnTo>
                  <a:lnTo>
                    <a:pt x="130" y="130"/>
                  </a:lnTo>
                  <a:lnTo>
                    <a:pt x="130" y="0"/>
                  </a:lnTo>
                  <a:close/>
                  <a:moveTo>
                    <a:pt x="0" y="260"/>
                  </a:moveTo>
                  <a:lnTo>
                    <a:pt x="0" y="1106"/>
                  </a:lnTo>
                  <a:lnTo>
                    <a:pt x="130" y="1106"/>
                  </a:lnTo>
                  <a:lnTo>
                    <a:pt x="130"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2769725" y="2751025"/>
              <a:ext cx="19525" cy="27650"/>
            </a:xfrm>
            <a:custGeom>
              <a:avLst/>
              <a:gdLst/>
              <a:ahLst/>
              <a:cxnLst/>
              <a:rect l="l" t="t" r="r" b="b"/>
              <a:pathLst>
                <a:path w="781" h="1106" extrusionOk="0">
                  <a:moveTo>
                    <a:pt x="520" y="390"/>
                  </a:moveTo>
                  <a:lnTo>
                    <a:pt x="585" y="456"/>
                  </a:lnTo>
                  <a:lnTo>
                    <a:pt x="650" y="586"/>
                  </a:lnTo>
                  <a:lnTo>
                    <a:pt x="650" y="716"/>
                  </a:lnTo>
                  <a:lnTo>
                    <a:pt x="650" y="781"/>
                  </a:lnTo>
                  <a:lnTo>
                    <a:pt x="585" y="911"/>
                  </a:lnTo>
                  <a:lnTo>
                    <a:pt x="520" y="976"/>
                  </a:lnTo>
                  <a:lnTo>
                    <a:pt x="325" y="976"/>
                  </a:lnTo>
                  <a:lnTo>
                    <a:pt x="260" y="911"/>
                  </a:lnTo>
                  <a:lnTo>
                    <a:pt x="195" y="781"/>
                  </a:lnTo>
                  <a:lnTo>
                    <a:pt x="195" y="716"/>
                  </a:lnTo>
                  <a:lnTo>
                    <a:pt x="195" y="586"/>
                  </a:lnTo>
                  <a:lnTo>
                    <a:pt x="195" y="456"/>
                  </a:lnTo>
                  <a:lnTo>
                    <a:pt x="325" y="390"/>
                  </a:lnTo>
                  <a:close/>
                  <a:moveTo>
                    <a:pt x="650" y="0"/>
                  </a:moveTo>
                  <a:lnTo>
                    <a:pt x="650" y="390"/>
                  </a:lnTo>
                  <a:lnTo>
                    <a:pt x="585" y="325"/>
                  </a:lnTo>
                  <a:lnTo>
                    <a:pt x="520" y="325"/>
                  </a:lnTo>
                  <a:lnTo>
                    <a:pt x="455" y="260"/>
                  </a:lnTo>
                  <a:lnTo>
                    <a:pt x="390" y="260"/>
                  </a:lnTo>
                  <a:lnTo>
                    <a:pt x="260" y="325"/>
                  </a:lnTo>
                  <a:lnTo>
                    <a:pt x="130" y="390"/>
                  </a:lnTo>
                  <a:lnTo>
                    <a:pt x="65" y="521"/>
                  </a:lnTo>
                  <a:lnTo>
                    <a:pt x="0" y="716"/>
                  </a:lnTo>
                  <a:lnTo>
                    <a:pt x="65" y="846"/>
                  </a:lnTo>
                  <a:lnTo>
                    <a:pt x="130" y="976"/>
                  </a:lnTo>
                  <a:lnTo>
                    <a:pt x="260" y="1106"/>
                  </a:lnTo>
                  <a:lnTo>
                    <a:pt x="585" y="1106"/>
                  </a:lnTo>
                  <a:lnTo>
                    <a:pt x="650" y="976"/>
                  </a:lnTo>
                  <a:lnTo>
                    <a:pt x="650" y="1106"/>
                  </a:lnTo>
                  <a:lnTo>
                    <a:pt x="780" y="1106"/>
                  </a:lnTo>
                  <a:lnTo>
                    <a:pt x="78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2792475" y="2752650"/>
              <a:ext cx="11400" cy="26025"/>
            </a:xfrm>
            <a:custGeom>
              <a:avLst/>
              <a:gdLst/>
              <a:ahLst/>
              <a:cxnLst/>
              <a:rect l="l" t="t" r="r" b="b"/>
              <a:pathLst>
                <a:path w="456" h="1041" extrusionOk="0">
                  <a:moveTo>
                    <a:pt x="130" y="0"/>
                  </a:moveTo>
                  <a:lnTo>
                    <a:pt x="130" y="195"/>
                  </a:lnTo>
                  <a:lnTo>
                    <a:pt x="0" y="195"/>
                  </a:lnTo>
                  <a:lnTo>
                    <a:pt x="0" y="325"/>
                  </a:lnTo>
                  <a:lnTo>
                    <a:pt x="130" y="325"/>
                  </a:lnTo>
                  <a:lnTo>
                    <a:pt x="130" y="846"/>
                  </a:lnTo>
                  <a:lnTo>
                    <a:pt x="130" y="976"/>
                  </a:lnTo>
                  <a:lnTo>
                    <a:pt x="195" y="976"/>
                  </a:lnTo>
                  <a:lnTo>
                    <a:pt x="260" y="1041"/>
                  </a:lnTo>
                  <a:lnTo>
                    <a:pt x="456" y="1041"/>
                  </a:lnTo>
                  <a:lnTo>
                    <a:pt x="456" y="911"/>
                  </a:lnTo>
                  <a:lnTo>
                    <a:pt x="260" y="911"/>
                  </a:lnTo>
                  <a:lnTo>
                    <a:pt x="260" y="846"/>
                  </a:lnTo>
                  <a:lnTo>
                    <a:pt x="260" y="325"/>
                  </a:lnTo>
                  <a:lnTo>
                    <a:pt x="456" y="325"/>
                  </a:lnTo>
                  <a:lnTo>
                    <a:pt x="456" y="195"/>
                  </a:lnTo>
                  <a:lnTo>
                    <a:pt x="260" y="195"/>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2807100" y="2751025"/>
              <a:ext cx="16275" cy="27650"/>
            </a:xfrm>
            <a:custGeom>
              <a:avLst/>
              <a:gdLst/>
              <a:ahLst/>
              <a:cxnLst/>
              <a:rect l="l" t="t" r="r" b="b"/>
              <a:pathLst>
                <a:path w="651" h="1106" extrusionOk="0">
                  <a:moveTo>
                    <a:pt x="1" y="0"/>
                  </a:moveTo>
                  <a:lnTo>
                    <a:pt x="1" y="1106"/>
                  </a:lnTo>
                  <a:lnTo>
                    <a:pt x="131" y="1106"/>
                  </a:lnTo>
                  <a:lnTo>
                    <a:pt x="131" y="651"/>
                  </a:lnTo>
                  <a:lnTo>
                    <a:pt x="131" y="521"/>
                  </a:lnTo>
                  <a:lnTo>
                    <a:pt x="196" y="456"/>
                  </a:lnTo>
                  <a:lnTo>
                    <a:pt x="261" y="390"/>
                  </a:lnTo>
                  <a:lnTo>
                    <a:pt x="391" y="390"/>
                  </a:lnTo>
                  <a:lnTo>
                    <a:pt x="456" y="456"/>
                  </a:lnTo>
                  <a:lnTo>
                    <a:pt x="521" y="521"/>
                  </a:lnTo>
                  <a:lnTo>
                    <a:pt x="521" y="1106"/>
                  </a:lnTo>
                  <a:lnTo>
                    <a:pt x="651" y="1106"/>
                  </a:lnTo>
                  <a:lnTo>
                    <a:pt x="651" y="586"/>
                  </a:lnTo>
                  <a:lnTo>
                    <a:pt x="651" y="456"/>
                  </a:lnTo>
                  <a:lnTo>
                    <a:pt x="586" y="325"/>
                  </a:lnTo>
                  <a:lnTo>
                    <a:pt x="521" y="325"/>
                  </a:lnTo>
                  <a:lnTo>
                    <a:pt x="391" y="260"/>
                  </a:lnTo>
                  <a:lnTo>
                    <a:pt x="326" y="260"/>
                  </a:lnTo>
                  <a:lnTo>
                    <a:pt x="261" y="325"/>
                  </a:lnTo>
                  <a:lnTo>
                    <a:pt x="196" y="325"/>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2829850" y="2773775"/>
              <a:ext cx="3275" cy="9775"/>
            </a:xfrm>
            <a:custGeom>
              <a:avLst/>
              <a:gdLst/>
              <a:ahLst/>
              <a:cxnLst/>
              <a:rect l="l" t="t" r="r" b="b"/>
              <a:pathLst>
                <a:path w="131" h="391" extrusionOk="0">
                  <a:moveTo>
                    <a:pt x="1" y="1"/>
                  </a:moveTo>
                  <a:lnTo>
                    <a:pt x="1" y="196"/>
                  </a:lnTo>
                  <a:lnTo>
                    <a:pt x="66" y="196"/>
                  </a:lnTo>
                  <a:lnTo>
                    <a:pt x="66" y="261"/>
                  </a:lnTo>
                  <a:lnTo>
                    <a:pt x="1" y="326"/>
                  </a:lnTo>
                  <a:lnTo>
                    <a:pt x="1" y="391"/>
                  </a:lnTo>
                  <a:lnTo>
                    <a:pt x="131" y="326"/>
                  </a:lnTo>
                  <a:lnTo>
                    <a:pt x="131" y="19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1753825" y="2804650"/>
              <a:ext cx="16275" cy="21175"/>
            </a:xfrm>
            <a:custGeom>
              <a:avLst/>
              <a:gdLst/>
              <a:ahLst/>
              <a:cxnLst/>
              <a:rect l="l" t="t" r="r" b="b"/>
              <a:pathLst>
                <a:path w="651" h="847" extrusionOk="0">
                  <a:moveTo>
                    <a:pt x="1" y="1"/>
                  </a:moveTo>
                  <a:lnTo>
                    <a:pt x="1" y="846"/>
                  </a:lnTo>
                  <a:lnTo>
                    <a:pt x="131" y="846"/>
                  </a:lnTo>
                  <a:lnTo>
                    <a:pt x="131" y="391"/>
                  </a:lnTo>
                  <a:lnTo>
                    <a:pt x="131" y="261"/>
                  </a:lnTo>
                  <a:lnTo>
                    <a:pt x="196" y="196"/>
                  </a:lnTo>
                  <a:lnTo>
                    <a:pt x="261" y="131"/>
                  </a:lnTo>
                  <a:lnTo>
                    <a:pt x="456" y="131"/>
                  </a:lnTo>
                  <a:lnTo>
                    <a:pt x="521" y="261"/>
                  </a:lnTo>
                  <a:lnTo>
                    <a:pt x="521" y="846"/>
                  </a:lnTo>
                  <a:lnTo>
                    <a:pt x="651" y="846"/>
                  </a:lnTo>
                  <a:lnTo>
                    <a:pt x="651" y="261"/>
                  </a:lnTo>
                  <a:lnTo>
                    <a:pt x="651" y="196"/>
                  </a:lnTo>
                  <a:lnTo>
                    <a:pt x="586" y="66"/>
                  </a:lnTo>
                  <a:lnTo>
                    <a:pt x="521" y="1"/>
                  </a:lnTo>
                  <a:lnTo>
                    <a:pt x="196"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a:off x="1774950" y="2796525"/>
              <a:ext cx="3275" cy="29300"/>
            </a:xfrm>
            <a:custGeom>
              <a:avLst/>
              <a:gdLst/>
              <a:ahLst/>
              <a:cxnLst/>
              <a:rect l="l" t="t" r="r" b="b"/>
              <a:pathLst>
                <a:path w="131" h="1172" extrusionOk="0">
                  <a:moveTo>
                    <a:pt x="1" y="1"/>
                  </a:moveTo>
                  <a:lnTo>
                    <a:pt x="1" y="196"/>
                  </a:lnTo>
                  <a:lnTo>
                    <a:pt x="131" y="196"/>
                  </a:lnTo>
                  <a:lnTo>
                    <a:pt x="131" y="1"/>
                  </a:lnTo>
                  <a:close/>
                  <a:moveTo>
                    <a:pt x="1" y="326"/>
                  </a:moveTo>
                  <a:lnTo>
                    <a:pt x="1" y="1171"/>
                  </a:lnTo>
                  <a:lnTo>
                    <a:pt x="131" y="1171"/>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a:off x="1781450" y="2798150"/>
              <a:ext cx="11400" cy="27675"/>
            </a:xfrm>
            <a:custGeom>
              <a:avLst/>
              <a:gdLst/>
              <a:ahLst/>
              <a:cxnLst/>
              <a:rect l="l" t="t" r="r" b="b"/>
              <a:pathLst>
                <a:path w="456" h="1107" extrusionOk="0">
                  <a:moveTo>
                    <a:pt x="131" y="1"/>
                  </a:moveTo>
                  <a:lnTo>
                    <a:pt x="131" y="261"/>
                  </a:lnTo>
                  <a:lnTo>
                    <a:pt x="1" y="261"/>
                  </a:lnTo>
                  <a:lnTo>
                    <a:pt x="1" y="391"/>
                  </a:lnTo>
                  <a:lnTo>
                    <a:pt x="131" y="391"/>
                  </a:lnTo>
                  <a:lnTo>
                    <a:pt x="131" y="911"/>
                  </a:lnTo>
                  <a:lnTo>
                    <a:pt x="131" y="976"/>
                  </a:lnTo>
                  <a:lnTo>
                    <a:pt x="196" y="1041"/>
                  </a:lnTo>
                  <a:lnTo>
                    <a:pt x="261" y="1041"/>
                  </a:lnTo>
                  <a:lnTo>
                    <a:pt x="326" y="1106"/>
                  </a:lnTo>
                  <a:lnTo>
                    <a:pt x="456" y="1106"/>
                  </a:lnTo>
                  <a:lnTo>
                    <a:pt x="456" y="976"/>
                  </a:lnTo>
                  <a:lnTo>
                    <a:pt x="326" y="976"/>
                  </a:lnTo>
                  <a:lnTo>
                    <a:pt x="261" y="911"/>
                  </a:lnTo>
                  <a:lnTo>
                    <a:pt x="261" y="391"/>
                  </a:lnTo>
                  <a:lnTo>
                    <a:pt x="456" y="391"/>
                  </a:lnTo>
                  <a:lnTo>
                    <a:pt x="456" y="261"/>
                  </a:lnTo>
                  <a:lnTo>
                    <a:pt x="261" y="261"/>
                  </a:lnTo>
                  <a:lnTo>
                    <a:pt x="26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a:off x="1796075" y="2796525"/>
              <a:ext cx="3300" cy="29300"/>
            </a:xfrm>
            <a:custGeom>
              <a:avLst/>
              <a:gdLst/>
              <a:ahLst/>
              <a:cxnLst/>
              <a:rect l="l" t="t" r="r" b="b"/>
              <a:pathLst>
                <a:path w="132" h="1172" extrusionOk="0">
                  <a:moveTo>
                    <a:pt x="1" y="1"/>
                  </a:moveTo>
                  <a:lnTo>
                    <a:pt x="1" y="196"/>
                  </a:lnTo>
                  <a:lnTo>
                    <a:pt x="131" y="196"/>
                  </a:lnTo>
                  <a:lnTo>
                    <a:pt x="131" y="1"/>
                  </a:lnTo>
                  <a:close/>
                  <a:moveTo>
                    <a:pt x="1" y="326"/>
                  </a:moveTo>
                  <a:lnTo>
                    <a:pt x="1" y="1171"/>
                  </a:lnTo>
                  <a:lnTo>
                    <a:pt x="131" y="1171"/>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a:off x="1804225" y="2804650"/>
              <a:ext cx="17900" cy="21175"/>
            </a:xfrm>
            <a:custGeom>
              <a:avLst/>
              <a:gdLst/>
              <a:ahLst/>
              <a:cxnLst/>
              <a:rect l="l" t="t" r="r" b="b"/>
              <a:pathLst>
                <a:path w="716" h="847" extrusionOk="0">
                  <a:moveTo>
                    <a:pt x="520" y="391"/>
                  </a:moveTo>
                  <a:lnTo>
                    <a:pt x="520" y="521"/>
                  </a:lnTo>
                  <a:lnTo>
                    <a:pt x="520" y="586"/>
                  </a:lnTo>
                  <a:lnTo>
                    <a:pt x="455" y="651"/>
                  </a:lnTo>
                  <a:lnTo>
                    <a:pt x="390" y="716"/>
                  </a:lnTo>
                  <a:lnTo>
                    <a:pt x="130" y="716"/>
                  </a:lnTo>
                  <a:lnTo>
                    <a:pt x="130" y="651"/>
                  </a:lnTo>
                  <a:lnTo>
                    <a:pt x="130" y="586"/>
                  </a:lnTo>
                  <a:lnTo>
                    <a:pt x="130" y="521"/>
                  </a:lnTo>
                  <a:lnTo>
                    <a:pt x="195" y="456"/>
                  </a:lnTo>
                  <a:lnTo>
                    <a:pt x="455" y="456"/>
                  </a:lnTo>
                  <a:lnTo>
                    <a:pt x="520" y="391"/>
                  </a:lnTo>
                  <a:close/>
                  <a:moveTo>
                    <a:pt x="195" y="1"/>
                  </a:moveTo>
                  <a:lnTo>
                    <a:pt x="130" y="66"/>
                  </a:lnTo>
                  <a:lnTo>
                    <a:pt x="65" y="131"/>
                  </a:lnTo>
                  <a:lnTo>
                    <a:pt x="0" y="261"/>
                  </a:lnTo>
                  <a:lnTo>
                    <a:pt x="130" y="261"/>
                  </a:lnTo>
                  <a:lnTo>
                    <a:pt x="195" y="131"/>
                  </a:lnTo>
                  <a:lnTo>
                    <a:pt x="455" y="131"/>
                  </a:lnTo>
                  <a:lnTo>
                    <a:pt x="520" y="196"/>
                  </a:lnTo>
                  <a:lnTo>
                    <a:pt x="520" y="261"/>
                  </a:lnTo>
                  <a:lnTo>
                    <a:pt x="520" y="326"/>
                  </a:lnTo>
                  <a:lnTo>
                    <a:pt x="325" y="326"/>
                  </a:lnTo>
                  <a:lnTo>
                    <a:pt x="260" y="391"/>
                  </a:lnTo>
                  <a:lnTo>
                    <a:pt x="130" y="391"/>
                  </a:lnTo>
                  <a:lnTo>
                    <a:pt x="65" y="456"/>
                  </a:lnTo>
                  <a:lnTo>
                    <a:pt x="0" y="521"/>
                  </a:lnTo>
                  <a:lnTo>
                    <a:pt x="0" y="586"/>
                  </a:lnTo>
                  <a:lnTo>
                    <a:pt x="0" y="716"/>
                  </a:lnTo>
                  <a:lnTo>
                    <a:pt x="65" y="781"/>
                  </a:lnTo>
                  <a:lnTo>
                    <a:pt x="130" y="846"/>
                  </a:lnTo>
                  <a:lnTo>
                    <a:pt x="260" y="846"/>
                  </a:lnTo>
                  <a:lnTo>
                    <a:pt x="390" y="781"/>
                  </a:lnTo>
                  <a:lnTo>
                    <a:pt x="520" y="716"/>
                  </a:lnTo>
                  <a:lnTo>
                    <a:pt x="520" y="781"/>
                  </a:lnTo>
                  <a:lnTo>
                    <a:pt x="650" y="846"/>
                  </a:lnTo>
                  <a:lnTo>
                    <a:pt x="715" y="781"/>
                  </a:lnTo>
                  <a:lnTo>
                    <a:pt x="715" y="716"/>
                  </a:lnTo>
                  <a:lnTo>
                    <a:pt x="650" y="716"/>
                  </a:lnTo>
                  <a:lnTo>
                    <a:pt x="650" y="651"/>
                  </a:lnTo>
                  <a:lnTo>
                    <a:pt x="650" y="196"/>
                  </a:lnTo>
                  <a:lnTo>
                    <a:pt x="650" y="131"/>
                  </a:lnTo>
                  <a:lnTo>
                    <a:pt x="520" y="66"/>
                  </a:lnTo>
                  <a:lnTo>
                    <a:pt x="45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a:off x="1825350" y="2796525"/>
              <a:ext cx="3275" cy="29300"/>
            </a:xfrm>
            <a:custGeom>
              <a:avLst/>
              <a:gdLst/>
              <a:ahLst/>
              <a:cxnLst/>
              <a:rect l="l" t="t" r="r" b="b"/>
              <a:pathLst>
                <a:path w="131" h="1172" extrusionOk="0">
                  <a:moveTo>
                    <a:pt x="0" y="1"/>
                  </a:moveTo>
                  <a:lnTo>
                    <a:pt x="0" y="1171"/>
                  </a:lnTo>
                  <a:lnTo>
                    <a:pt x="130" y="117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a:off x="1833475" y="2812800"/>
              <a:ext cx="11400" cy="3275"/>
            </a:xfrm>
            <a:custGeom>
              <a:avLst/>
              <a:gdLst/>
              <a:ahLst/>
              <a:cxnLst/>
              <a:rect l="l" t="t" r="r" b="b"/>
              <a:pathLst>
                <a:path w="456" h="131" extrusionOk="0">
                  <a:moveTo>
                    <a:pt x="0" y="0"/>
                  </a:moveTo>
                  <a:lnTo>
                    <a:pt x="0" y="130"/>
                  </a:lnTo>
                  <a:lnTo>
                    <a:pt x="45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a:off x="1848100" y="2804650"/>
              <a:ext cx="16275" cy="21175"/>
            </a:xfrm>
            <a:custGeom>
              <a:avLst/>
              <a:gdLst/>
              <a:ahLst/>
              <a:cxnLst/>
              <a:rect l="l" t="t" r="r" b="b"/>
              <a:pathLst>
                <a:path w="651" h="847" extrusionOk="0">
                  <a:moveTo>
                    <a:pt x="196" y="1"/>
                  </a:moveTo>
                  <a:lnTo>
                    <a:pt x="131" y="66"/>
                  </a:lnTo>
                  <a:lnTo>
                    <a:pt x="66" y="131"/>
                  </a:lnTo>
                  <a:lnTo>
                    <a:pt x="1" y="196"/>
                  </a:lnTo>
                  <a:lnTo>
                    <a:pt x="66" y="326"/>
                  </a:lnTo>
                  <a:lnTo>
                    <a:pt x="131" y="391"/>
                  </a:lnTo>
                  <a:lnTo>
                    <a:pt x="261" y="456"/>
                  </a:lnTo>
                  <a:lnTo>
                    <a:pt x="391" y="456"/>
                  </a:lnTo>
                  <a:lnTo>
                    <a:pt x="521" y="521"/>
                  </a:lnTo>
                  <a:lnTo>
                    <a:pt x="521" y="586"/>
                  </a:lnTo>
                  <a:lnTo>
                    <a:pt x="521" y="651"/>
                  </a:lnTo>
                  <a:lnTo>
                    <a:pt x="456" y="716"/>
                  </a:lnTo>
                  <a:lnTo>
                    <a:pt x="196" y="716"/>
                  </a:lnTo>
                  <a:lnTo>
                    <a:pt x="131" y="651"/>
                  </a:lnTo>
                  <a:lnTo>
                    <a:pt x="131" y="586"/>
                  </a:lnTo>
                  <a:lnTo>
                    <a:pt x="1" y="586"/>
                  </a:lnTo>
                  <a:lnTo>
                    <a:pt x="1" y="716"/>
                  </a:lnTo>
                  <a:lnTo>
                    <a:pt x="131" y="781"/>
                  </a:lnTo>
                  <a:lnTo>
                    <a:pt x="196" y="846"/>
                  </a:lnTo>
                  <a:lnTo>
                    <a:pt x="456" y="846"/>
                  </a:lnTo>
                  <a:lnTo>
                    <a:pt x="586" y="781"/>
                  </a:lnTo>
                  <a:lnTo>
                    <a:pt x="651" y="716"/>
                  </a:lnTo>
                  <a:lnTo>
                    <a:pt x="651" y="586"/>
                  </a:lnTo>
                  <a:lnTo>
                    <a:pt x="651" y="456"/>
                  </a:lnTo>
                  <a:lnTo>
                    <a:pt x="586" y="391"/>
                  </a:lnTo>
                  <a:lnTo>
                    <a:pt x="521" y="391"/>
                  </a:lnTo>
                  <a:lnTo>
                    <a:pt x="391" y="326"/>
                  </a:lnTo>
                  <a:lnTo>
                    <a:pt x="261" y="326"/>
                  </a:lnTo>
                  <a:lnTo>
                    <a:pt x="196" y="261"/>
                  </a:lnTo>
                  <a:lnTo>
                    <a:pt x="131" y="196"/>
                  </a:lnTo>
                  <a:lnTo>
                    <a:pt x="196" y="131"/>
                  </a:lnTo>
                  <a:lnTo>
                    <a:pt x="456" y="131"/>
                  </a:lnTo>
                  <a:lnTo>
                    <a:pt x="456" y="196"/>
                  </a:lnTo>
                  <a:lnTo>
                    <a:pt x="521" y="261"/>
                  </a:lnTo>
                  <a:lnTo>
                    <a:pt x="651" y="261"/>
                  </a:lnTo>
                  <a:lnTo>
                    <a:pt x="586" y="131"/>
                  </a:lnTo>
                  <a:lnTo>
                    <a:pt x="521"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a:off x="1867600" y="2804650"/>
              <a:ext cx="17900" cy="21175"/>
            </a:xfrm>
            <a:custGeom>
              <a:avLst/>
              <a:gdLst/>
              <a:ahLst/>
              <a:cxnLst/>
              <a:rect l="l" t="t" r="r" b="b"/>
              <a:pathLst>
                <a:path w="716" h="847" extrusionOk="0">
                  <a:moveTo>
                    <a:pt x="196" y="1"/>
                  </a:moveTo>
                  <a:lnTo>
                    <a:pt x="66" y="131"/>
                  </a:lnTo>
                  <a:lnTo>
                    <a:pt x="1" y="261"/>
                  </a:lnTo>
                  <a:lnTo>
                    <a:pt x="1" y="456"/>
                  </a:lnTo>
                  <a:lnTo>
                    <a:pt x="1" y="586"/>
                  </a:lnTo>
                  <a:lnTo>
                    <a:pt x="66" y="716"/>
                  </a:lnTo>
                  <a:lnTo>
                    <a:pt x="196" y="781"/>
                  </a:lnTo>
                  <a:lnTo>
                    <a:pt x="391" y="846"/>
                  </a:lnTo>
                  <a:lnTo>
                    <a:pt x="521" y="781"/>
                  </a:lnTo>
                  <a:lnTo>
                    <a:pt x="586" y="781"/>
                  </a:lnTo>
                  <a:lnTo>
                    <a:pt x="716" y="651"/>
                  </a:lnTo>
                  <a:lnTo>
                    <a:pt x="716" y="521"/>
                  </a:lnTo>
                  <a:lnTo>
                    <a:pt x="586" y="521"/>
                  </a:lnTo>
                  <a:lnTo>
                    <a:pt x="521" y="651"/>
                  </a:lnTo>
                  <a:lnTo>
                    <a:pt x="391" y="716"/>
                  </a:lnTo>
                  <a:lnTo>
                    <a:pt x="261" y="716"/>
                  </a:lnTo>
                  <a:lnTo>
                    <a:pt x="196" y="651"/>
                  </a:lnTo>
                  <a:lnTo>
                    <a:pt x="131" y="521"/>
                  </a:lnTo>
                  <a:lnTo>
                    <a:pt x="131" y="456"/>
                  </a:lnTo>
                  <a:lnTo>
                    <a:pt x="131" y="326"/>
                  </a:lnTo>
                  <a:lnTo>
                    <a:pt x="196" y="196"/>
                  </a:lnTo>
                  <a:lnTo>
                    <a:pt x="261" y="131"/>
                  </a:lnTo>
                  <a:lnTo>
                    <a:pt x="521" y="131"/>
                  </a:lnTo>
                  <a:lnTo>
                    <a:pt x="586" y="261"/>
                  </a:lnTo>
                  <a:lnTo>
                    <a:pt x="716" y="261"/>
                  </a:lnTo>
                  <a:lnTo>
                    <a:pt x="716" y="131"/>
                  </a:lnTo>
                  <a:lnTo>
                    <a:pt x="586" y="66"/>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a:off x="1888725" y="2804650"/>
              <a:ext cx="17925" cy="21175"/>
            </a:xfrm>
            <a:custGeom>
              <a:avLst/>
              <a:gdLst/>
              <a:ahLst/>
              <a:cxnLst/>
              <a:rect l="l" t="t" r="r" b="b"/>
              <a:pathLst>
                <a:path w="717" h="847" extrusionOk="0">
                  <a:moveTo>
                    <a:pt x="521" y="391"/>
                  </a:moveTo>
                  <a:lnTo>
                    <a:pt x="521" y="521"/>
                  </a:lnTo>
                  <a:lnTo>
                    <a:pt x="521" y="586"/>
                  </a:lnTo>
                  <a:lnTo>
                    <a:pt x="456" y="651"/>
                  </a:lnTo>
                  <a:lnTo>
                    <a:pt x="391" y="716"/>
                  </a:lnTo>
                  <a:lnTo>
                    <a:pt x="196" y="716"/>
                  </a:lnTo>
                  <a:lnTo>
                    <a:pt x="131" y="651"/>
                  </a:lnTo>
                  <a:lnTo>
                    <a:pt x="131" y="586"/>
                  </a:lnTo>
                  <a:lnTo>
                    <a:pt x="131" y="521"/>
                  </a:lnTo>
                  <a:lnTo>
                    <a:pt x="196" y="456"/>
                  </a:lnTo>
                  <a:lnTo>
                    <a:pt x="456" y="456"/>
                  </a:lnTo>
                  <a:lnTo>
                    <a:pt x="521" y="391"/>
                  </a:lnTo>
                  <a:close/>
                  <a:moveTo>
                    <a:pt x="261" y="1"/>
                  </a:moveTo>
                  <a:lnTo>
                    <a:pt x="131" y="66"/>
                  </a:lnTo>
                  <a:lnTo>
                    <a:pt x="66" y="131"/>
                  </a:lnTo>
                  <a:lnTo>
                    <a:pt x="1" y="261"/>
                  </a:lnTo>
                  <a:lnTo>
                    <a:pt x="131" y="261"/>
                  </a:lnTo>
                  <a:lnTo>
                    <a:pt x="196" y="131"/>
                  </a:lnTo>
                  <a:lnTo>
                    <a:pt x="456" y="131"/>
                  </a:lnTo>
                  <a:lnTo>
                    <a:pt x="521" y="196"/>
                  </a:lnTo>
                  <a:lnTo>
                    <a:pt x="521" y="261"/>
                  </a:lnTo>
                  <a:lnTo>
                    <a:pt x="521" y="326"/>
                  </a:lnTo>
                  <a:lnTo>
                    <a:pt x="391" y="326"/>
                  </a:lnTo>
                  <a:lnTo>
                    <a:pt x="261" y="391"/>
                  </a:lnTo>
                  <a:lnTo>
                    <a:pt x="131" y="391"/>
                  </a:lnTo>
                  <a:lnTo>
                    <a:pt x="66" y="456"/>
                  </a:lnTo>
                  <a:lnTo>
                    <a:pt x="1" y="521"/>
                  </a:lnTo>
                  <a:lnTo>
                    <a:pt x="1" y="586"/>
                  </a:lnTo>
                  <a:lnTo>
                    <a:pt x="1" y="716"/>
                  </a:lnTo>
                  <a:lnTo>
                    <a:pt x="66" y="781"/>
                  </a:lnTo>
                  <a:lnTo>
                    <a:pt x="131" y="846"/>
                  </a:lnTo>
                  <a:lnTo>
                    <a:pt x="261" y="846"/>
                  </a:lnTo>
                  <a:lnTo>
                    <a:pt x="391" y="781"/>
                  </a:lnTo>
                  <a:lnTo>
                    <a:pt x="521" y="716"/>
                  </a:lnTo>
                  <a:lnTo>
                    <a:pt x="586" y="781"/>
                  </a:lnTo>
                  <a:lnTo>
                    <a:pt x="651" y="846"/>
                  </a:lnTo>
                  <a:lnTo>
                    <a:pt x="716" y="781"/>
                  </a:lnTo>
                  <a:lnTo>
                    <a:pt x="716" y="716"/>
                  </a:lnTo>
                  <a:lnTo>
                    <a:pt x="651" y="716"/>
                  </a:lnTo>
                  <a:lnTo>
                    <a:pt x="651" y="651"/>
                  </a:lnTo>
                  <a:lnTo>
                    <a:pt x="651" y="196"/>
                  </a:lnTo>
                  <a:lnTo>
                    <a:pt x="651" y="131"/>
                  </a:lnTo>
                  <a:lnTo>
                    <a:pt x="586"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a:off x="1909875" y="2796525"/>
              <a:ext cx="3275" cy="29300"/>
            </a:xfrm>
            <a:custGeom>
              <a:avLst/>
              <a:gdLst/>
              <a:ahLst/>
              <a:cxnLst/>
              <a:rect l="l" t="t" r="r" b="b"/>
              <a:pathLst>
                <a:path w="131" h="1172" extrusionOk="0">
                  <a:moveTo>
                    <a:pt x="0" y="1"/>
                  </a:moveTo>
                  <a:lnTo>
                    <a:pt x="0" y="1171"/>
                  </a:lnTo>
                  <a:lnTo>
                    <a:pt x="130" y="117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a:off x="1918000" y="2804650"/>
              <a:ext cx="17900" cy="21175"/>
            </a:xfrm>
            <a:custGeom>
              <a:avLst/>
              <a:gdLst/>
              <a:ahLst/>
              <a:cxnLst/>
              <a:rect l="l" t="t" r="r" b="b"/>
              <a:pathLst>
                <a:path w="716" h="847" extrusionOk="0">
                  <a:moveTo>
                    <a:pt x="455" y="131"/>
                  </a:moveTo>
                  <a:lnTo>
                    <a:pt x="520" y="196"/>
                  </a:lnTo>
                  <a:lnTo>
                    <a:pt x="585" y="261"/>
                  </a:lnTo>
                  <a:lnTo>
                    <a:pt x="585" y="326"/>
                  </a:lnTo>
                  <a:lnTo>
                    <a:pt x="130" y="326"/>
                  </a:lnTo>
                  <a:lnTo>
                    <a:pt x="130" y="261"/>
                  </a:lnTo>
                  <a:lnTo>
                    <a:pt x="195" y="196"/>
                  </a:lnTo>
                  <a:lnTo>
                    <a:pt x="260" y="131"/>
                  </a:lnTo>
                  <a:close/>
                  <a:moveTo>
                    <a:pt x="195" y="1"/>
                  </a:moveTo>
                  <a:lnTo>
                    <a:pt x="130" y="131"/>
                  </a:lnTo>
                  <a:lnTo>
                    <a:pt x="0" y="261"/>
                  </a:lnTo>
                  <a:lnTo>
                    <a:pt x="0" y="391"/>
                  </a:lnTo>
                  <a:lnTo>
                    <a:pt x="0" y="586"/>
                  </a:lnTo>
                  <a:lnTo>
                    <a:pt x="65" y="716"/>
                  </a:lnTo>
                  <a:lnTo>
                    <a:pt x="195" y="781"/>
                  </a:lnTo>
                  <a:lnTo>
                    <a:pt x="390" y="846"/>
                  </a:lnTo>
                  <a:lnTo>
                    <a:pt x="520" y="846"/>
                  </a:lnTo>
                  <a:lnTo>
                    <a:pt x="585" y="781"/>
                  </a:lnTo>
                  <a:lnTo>
                    <a:pt x="715" y="651"/>
                  </a:lnTo>
                  <a:lnTo>
                    <a:pt x="715" y="586"/>
                  </a:lnTo>
                  <a:lnTo>
                    <a:pt x="585" y="586"/>
                  </a:lnTo>
                  <a:lnTo>
                    <a:pt x="520" y="651"/>
                  </a:lnTo>
                  <a:lnTo>
                    <a:pt x="390" y="716"/>
                  </a:lnTo>
                  <a:lnTo>
                    <a:pt x="260" y="716"/>
                  </a:lnTo>
                  <a:lnTo>
                    <a:pt x="195" y="651"/>
                  </a:lnTo>
                  <a:lnTo>
                    <a:pt x="130" y="586"/>
                  </a:lnTo>
                  <a:lnTo>
                    <a:pt x="130" y="456"/>
                  </a:lnTo>
                  <a:lnTo>
                    <a:pt x="715" y="456"/>
                  </a:lnTo>
                  <a:lnTo>
                    <a:pt x="715" y="326"/>
                  </a:lnTo>
                  <a:lnTo>
                    <a:pt x="650" y="131"/>
                  </a:lnTo>
                  <a:lnTo>
                    <a:pt x="520" y="66"/>
                  </a:lnTo>
                  <a:lnTo>
                    <a:pt x="39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1939125" y="2809550"/>
              <a:ext cx="19525" cy="11400"/>
            </a:xfrm>
            <a:custGeom>
              <a:avLst/>
              <a:gdLst/>
              <a:ahLst/>
              <a:cxnLst/>
              <a:rect l="l" t="t" r="r" b="b"/>
              <a:pathLst>
                <a:path w="781" h="456" extrusionOk="0">
                  <a:moveTo>
                    <a:pt x="0" y="0"/>
                  </a:moveTo>
                  <a:lnTo>
                    <a:pt x="0" y="130"/>
                  </a:lnTo>
                  <a:lnTo>
                    <a:pt x="781" y="130"/>
                  </a:lnTo>
                  <a:lnTo>
                    <a:pt x="781" y="0"/>
                  </a:lnTo>
                  <a:close/>
                  <a:moveTo>
                    <a:pt x="0" y="325"/>
                  </a:moveTo>
                  <a:lnTo>
                    <a:pt x="0" y="455"/>
                  </a:lnTo>
                  <a:lnTo>
                    <a:pt x="781" y="455"/>
                  </a:lnTo>
                  <a:lnTo>
                    <a:pt x="78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1963500" y="2798150"/>
              <a:ext cx="11400" cy="27675"/>
            </a:xfrm>
            <a:custGeom>
              <a:avLst/>
              <a:gdLst/>
              <a:ahLst/>
              <a:cxnLst/>
              <a:rect l="l" t="t" r="r" b="b"/>
              <a:pathLst>
                <a:path w="456" h="1107" extrusionOk="0">
                  <a:moveTo>
                    <a:pt x="326" y="1"/>
                  </a:moveTo>
                  <a:lnTo>
                    <a:pt x="326" y="66"/>
                  </a:lnTo>
                  <a:lnTo>
                    <a:pt x="196" y="131"/>
                  </a:lnTo>
                  <a:lnTo>
                    <a:pt x="131" y="196"/>
                  </a:lnTo>
                  <a:lnTo>
                    <a:pt x="1" y="196"/>
                  </a:lnTo>
                  <a:lnTo>
                    <a:pt x="1" y="261"/>
                  </a:lnTo>
                  <a:lnTo>
                    <a:pt x="326" y="261"/>
                  </a:lnTo>
                  <a:lnTo>
                    <a:pt x="326" y="1106"/>
                  </a:lnTo>
                  <a:lnTo>
                    <a:pt x="456" y="110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0"/>
            <p:cNvSpPr/>
            <p:nvPr/>
          </p:nvSpPr>
          <p:spPr>
            <a:xfrm>
              <a:off x="1986250" y="2796525"/>
              <a:ext cx="8175" cy="11400"/>
            </a:xfrm>
            <a:custGeom>
              <a:avLst/>
              <a:gdLst/>
              <a:ahLst/>
              <a:cxnLst/>
              <a:rect l="l" t="t" r="r" b="b"/>
              <a:pathLst>
                <a:path w="327" h="456" extrusionOk="0">
                  <a:moveTo>
                    <a:pt x="1" y="1"/>
                  </a:moveTo>
                  <a:lnTo>
                    <a:pt x="1" y="456"/>
                  </a:lnTo>
                  <a:lnTo>
                    <a:pt x="131" y="456"/>
                  </a:lnTo>
                  <a:lnTo>
                    <a:pt x="131" y="1"/>
                  </a:lnTo>
                  <a:close/>
                  <a:moveTo>
                    <a:pt x="261" y="1"/>
                  </a:moveTo>
                  <a:lnTo>
                    <a:pt x="261" y="456"/>
                  </a:lnTo>
                  <a:lnTo>
                    <a:pt x="326" y="456"/>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0"/>
            <p:cNvSpPr/>
            <p:nvPr/>
          </p:nvSpPr>
          <p:spPr>
            <a:xfrm>
              <a:off x="2000900" y="2804650"/>
              <a:ext cx="19525" cy="21175"/>
            </a:xfrm>
            <a:custGeom>
              <a:avLst/>
              <a:gdLst/>
              <a:ahLst/>
              <a:cxnLst/>
              <a:rect l="l" t="t" r="r" b="b"/>
              <a:pathLst>
                <a:path w="781" h="847" extrusionOk="0">
                  <a:moveTo>
                    <a:pt x="0" y="1"/>
                  </a:moveTo>
                  <a:lnTo>
                    <a:pt x="0" y="131"/>
                  </a:lnTo>
                  <a:lnTo>
                    <a:pt x="650" y="391"/>
                  </a:lnTo>
                  <a:lnTo>
                    <a:pt x="0" y="716"/>
                  </a:lnTo>
                  <a:lnTo>
                    <a:pt x="0" y="846"/>
                  </a:lnTo>
                  <a:lnTo>
                    <a:pt x="780" y="456"/>
                  </a:lnTo>
                  <a:lnTo>
                    <a:pt x="780" y="391"/>
                  </a:lnTo>
                  <a:lnTo>
                    <a:pt x="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a:off x="1861100" y="2851800"/>
              <a:ext cx="19525" cy="19525"/>
            </a:xfrm>
            <a:custGeom>
              <a:avLst/>
              <a:gdLst/>
              <a:ahLst/>
              <a:cxnLst/>
              <a:rect l="l" t="t" r="r" b="b"/>
              <a:pathLst>
                <a:path w="781" h="781" extrusionOk="0">
                  <a:moveTo>
                    <a:pt x="781" y="0"/>
                  </a:moveTo>
                  <a:lnTo>
                    <a:pt x="1" y="326"/>
                  </a:lnTo>
                  <a:lnTo>
                    <a:pt x="1" y="456"/>
                  </a:lnTo>
                  <a:lnTo>
                    <a:pt x="781" y="781"/>
                  </a:lnTo>
                  <a:lnTo>
                    <a:pt x="781" y="716"/>
                  </a:lnTo>
                  <a:lnTo>
                    <a:pt x="131" y="391"/>
                  </a:lnTo>
                  <a:lnTo>
                    <a:pt x="781" y="130"/>
                  </a:lnTo>
                  <a:lnTo>
                    <a:pt x="78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a:off x="1885475" y="2843675"/>
              <a:ext cx="3275" cy="27650"/>
            </a:xfrm>
            <a:custGeom>
              <a:avLst/>
              <a:gdLst/>
              <a:ahLst/>
              <a:cxnLst/>
              <a:rect l="l" t="t" r="r" b="b"/>
              <a:pathLst>
                <a:path w="131" h="1106" extrusionOk="0">
                  <a:moveTo>
                    <a:pt x="1" y="0"/>
                  </a:moveTo>
                  <a:lnTo>
                    <a:pt x="1" y="1106"/>
                  </a:lnTo>
                  <a:lnTo>
                    <a:pt x="131" y="110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a:off x="1893600" y="2843675"/>
              <a:ext cx="3300" cy="27650"/>
            </a:xfrm>
            <a:custGeom>
              <a:avLst/>
              <a:gdLst/>
              <a:ahLst/>
              <a:cxnLst/>
              <a:rect l="l" t="t" r="r" b="b"/>
              <a:pathLst>
                <a:path w="132"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a:off x="1901750" y="2851800"/>
              <a:ext cx="16275" cy="19525"/>
            </a:xfrm>
            <a:custGeom>
              <a:avLst/>
              <a:gdLst/>
              <a:ahLst/>
              <a:cxnLst/>
              <a:rect l="l" t="t" r="r" b="b"/>
              <a:pathLst>
                <a:path w="651" h="781" extrusionOk="0">
                  <a:moveTo>
                    <a:pt x="0" y="0"/>
                  </a:moveTo>
                  <a:lnTo>
                    <a:pt x="0" y="781"/>
                  </a:lnTo>
                  <a:lnTo>
                    <a:pt x="130" y="781"/>
                  </a:lnTo>
                  <a:lnTo>
                    <a:pt x="130" y="326"/>
                  </a:lnTo>
                  <a:lnTo>
                    <a:pt x="130" y="261"/>
                  </a:lnTo>
                  <a:lnTo>
                    <a:pt x="195" y="130"/>
                  </a:lnTo>
                  <a:lnTo>
                    <a:pt x="260" y="130"/>
                  </a:lnTo>
                  <a:lnTo>
                    <a:pt x="390" y="65"/>
                  </a:lnTo>
                  <a:lnTo>
                    <a:pt x="520" y="130"/>
                  </a:lnTo>
                  <a:lnTo>
                    <a:pt x="520" y="261"/>
                  </a:lnTo>
                  <a:lnTo>
                    <a:pt x="520" y="781"/>
                  </a:lnTo>
                  <a:lnTo>
                    <a:pt x="650" y="781"/>
                  </a:lnTo>
                  <a:lnTo>
                    <a:pt x="650" y="261"/>
                  </a:lnTo>
                  <a:lnTo>
                    <a:pt x="650" y="130"/>
                  </a:lnTo>
                  <a:lnTo>
                    <a:pt x="650" y="65"/>
                  </a:lnTo>
                  <a:lnTo>
                    <a:pt x="520" y="0"/>
                  </a:lnTo>
                  <a:lnTo>
                    <a:pt x="260"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a:off x="1924500" y="2843675"/>
              <a:ext cx="16275" cy="27650"/>
            </a:xfrm>
            <a:custGeom>
              <a:avLst/>
              <a:gdLst/>
              <a:ahLst/>
              <a:cxnLst/>
              <a:rect l="l" t="t" r="r" b="b"/>
              <a:pathLst>
                <a:path w="651" h="1106" extrusionOk="0">
                  <a:moveTo>
                    <a:pt x="0" y="0"/>
                  </a:moveTo>
                  <a:lnTo>
                    <a:pt x="0" y="1106"/>
                  </a:lnTo>
                  <a:lnTo>
                    <a:pt x="130" y="1106"/>
                  </a:lnTo>
                  <a:lnTo>
                    <a:pt x="130" y="846"/>
                  </a:lnTo>
                  <a:lnTo>
                    <a:pt x="260" y="716"/>
                  </a:lnTo>
                  <a:lnTo>
                    <a:pt x="520" y="1106"/>
                  </a:lnTo>
                  <a:lnTo>
                    <a:pt x="650" y="1106"/>
                  </a:lnTo>
                  <a:lnTo>
                    <a:pt x="325" y="586"/>
                  </a:lnTo>
                  <a:lnTo>
                    <a:pt x="650" y="325"/>
                  </a:lnTo>
                  <a:lnTo>
                    <a:pt x="455" y="325"/>
                  </a:lnTo>
                  <a:lnTo>
                    <a:pt x="130" y="65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0"/>
            <p:cNvSpPr/>
            <p:nvPr/>
          </p:nvSpPr>
          <p:spPr>
            <a:xfrm>
              <a:off x="1953750" y="2851800"/>
              <a:ext cx="11400" cy="19525"/>
            </a:xfrm>
            <a:custGeom>
              <a:avLst/>
              <a:gdLst/>
              <a:ahLst/>
              <a:cxnLst/>
              <a:rect l="l" t="t" r="r" b="b"/>
              <a:pathLst>
                <a:path w="456" h="781" extrusionOk="0">
                  <a:moveTo>
                    <a:pt x="1" y="0"/>
                  </a:moveTo>
                  <a:lnTo>
                    <a:pt x="1" y="781"/>
                  </a:lnTo>
                  <a:lnTo>
                    <a:pt x="196" y="781"/>
                  </a:lnTo>
                  <a:lnTo>
                    <a:pt x="196" y="456"/>
                  </a:lnTo>
                  <a:lnTo>
                    <a:pt x="196" y="326"/>
                  </a:lnTo>
                  <a:lnTo>
                    <a:pt x="261" y="195"/>
                  </a:lnTo>
                  <a:lnTo>
                    <a:pt x="326" y="130"/>
                  </a:lnTo>
                  <a:lnTo>
                    <a:pt x="456" y="130"/>
                  </a:lnTo>
                  <a:lnTo>
                    <a:pt x="456"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0"/>
            <p:cNvSpPr/>
            <p:nvPr/>
          </p:nvSpPr>
          <p:spPr>
            <a:xfrm>
              <a:off x="1965125" y="2851800"/>
              <a:ext cx="19525" cy="19525"/>
            </a:xfrm>
            <a:custGeom>
              <a:avLst/>
              <a:gdLst/>
              <a:ahLst/>
              <a:cxnLst/>
              <a:rect l="l" t="t" r="r" b="b"/>
              <a:pathLst>
                <a:path w="781" h="781" extrusionOk="0">
                  <a:moveTo>
                    <a:pt x="391" y="65"/>
                  </a:moveTo>
                  <a:lnTo>
                    <a:pt x="521" y="130"/>
                  </a:lnTo>
                  <a:lnTo>
                    <a:pt x="586" y="130"/>
                  </a:lnTo>
                  <a:lnTo>
                    <a:pt x="586" y="261"/>
                  </a:lnTo>
                  <a:lnTo>
                    <a:pt x="651" y="326"/>
                  </a:lnTo>
                  <a:lnTo>
                    <a:pt x="196" y="326"/>
                  </a:lnTo>
                  <a:lnTo>
                    <a:pt x="196" y="261"/>
                  </a:lnTo>
                  <a:lnTo>
                    <a:pt x="261" y="130"/>
                  </a:lnTo>
                  <a:lnTo>
                    <a:pt x="326" y="130"/>
                  </a:lnTo>
                  <a:lnTo>
                    <a:pt x="391" y="65"/>
                  </a:lnTo>
                  <a:close/>
                  <a:moveTo>
                    <a:pt x="261" y="0"/>
                  </a:moveTo>
                  <a:lnTo>
                    <a:pt x="131" y="65"/>
                  </a:lnTo>
                  <a:lnTo>
                    <a:pt x="66" y="195"/>
                  </a:lnTo>
                  <a:lnTo>
                    <a:pt x="1" y="391"/>
                  </a:lnTo>
                  <a:lnTo>
                    <a:pt x="66" y="586"/>
                  </a:lnTo>
                  <a:lnTo>
                    <a:pt x="131" y="716"/>
                  </a:lnTo>
                  <a:lnTo>
                    <a:pt x="261" y="781"/>
                  </a:lnTo>
                  <a:lnTo>
                    <a:pt x="521" y="781"/>
                  </a:lnTo>
                  <a:lnTo>
                    <a:pt x="651" y="716"/>
                  </a:lnTo>
                  <a:lnTo>
                    <a:pt x="716" y="651"/>
                  </a:lnTo>
                  <a:lnTo>
                    <a:pt x="781" y="521"/>
                  </a:lnTo>
                  <a:lnTo>
                    <a:pt x="651" y="521"/>
                  </a:lnTo>
                  <a:lnTo>
                    <a:pt x="586" y="651"/>
                  </a:lnTo>
                  <a:lnTo>
                    <a:pt x="391" y="716"/>
                  </a:lnTo>
                  <a:lnTo>
                    <a:pt x="326" y="651"/>
                  </a:lnTo>
                  <a:lnTo>
                    <a:pt x="196" y="586"/>
                  </a:lnTo>
                  <a:lnTo>
                    <a:pt x="196" y="521"/>
                  </a:lnTo>
                  <a:lnTo>
                    <a:pt x="196" y="456"/>
                  </a:lnTo>
                  <a:lnTo>
                    <a:pt x="781" y="456"/>
                  </a:lnTo>
                  <a:lnTo>
                    <a:pt x="781" y="261"/>
                  </a:lnTo>
                  <a:lnTo>
                    <a:pt x="716"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0"/>
            <p:cNvSpPr/>
            <p:nvPr/>
          </p:nvSpPr>
          <p:spPr>
            <a:xfrm>
              <a:off x="1987875" y="2843675"/>
              <a:ext cx="3300" cy="27650"/>
            </a:xfrm>
            <a:custGeom>
              <a:avLst/>
              <a:gdLst/>
              <a:ahLst/>
              <a:cxnLst/>
              <a:rect l="l" t="t" r="r" b="b"/>
              <a:pathLst>
                <a:path w="132" h="1106" extrusionOk="0">
                  <a:moveTo>
                    <a:pt x="1" y="0"/>
                  </a:moveTo>
                  <a:lnTo>
                    <a:pt x="1" y="1106"/>
                  </a:lnTo>
                  <a:lnTo>
                    <a:pt x="131" y="1106"/>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0"/>
            <p:cNvSpPr/>
            <p:nvPr/>
          </p:nvSpPr>
          <p:spPr>
            <a:xfrm>
              <a:off x="1996025" y="2856675"/>
              <a:ext cx="19525" cy="9775"/>
            </a:xfrm>
            <a:custGeom>
              <a:avLst/>
              <a:gdLst/>
              <a:ahLst/>
              <a:cxnLst/>
              <a:rect l="l" t="t" r="r" b="b"/>
              <a:pathLst>
                <a:path w="781" h="391" extrusionOk="0">
                  <a:moveTo>
                    <a:pt x="0" y="0"/>
                  </a:moveTo>
                  <a:lnTo>
                    <a:pt x="0" y="131"/>
                  </a:lnTo>
                  <a:lnTo>
                    <a:pt x="780" y="131"/>
                  </a:lnTo>
                  <a:lnTo>
                    <a:pt x="780" y="0"/>
                  </a:lnTo>
                  <a:close/>
                  <a:moveTo>
                    <a:pt x="0" y="326"/>
                  </a:moveTo>
                  <a:lnTo>
                    <a:pt x="0" y="391"/>
                  </a:lnTo>
                  <a:lnTo>
                    <a:pt x="780" y="391"/>
                  </a:lnTo>
                  <a:lnTo>
                    <a:pt x="78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0"/>
            <p:cNvSpPr/>
            <p:nvPr/>
          </p:nvSpPr>
          <p:spPr>
            <a:xfrm>
              <a:off x="2022025" y="2843675"/>
              <a:ext cx="8150" cy="9775"/>
            </a:xfrm>
            <a:custGeom>
              <a:avLst/>
              <a:gdLst/>
              <a:ahLst/>
              <a:cxnLst/>
              <a:rect l="l" t="t" r="r" b="b"/>
              <a:pathLst>
                <a:path w="326" h="391" extrusionOk="0">
                  <a:moveTo>
                    <a:pt x="0" y="0"/>
                  </a:moveTo>
                  <a:lnTo>
                    <a:pt x="0" y="390"/>
                  </a:lnTo>
                  <a:lnTo>
                    <a:pt x="65" y="390"/>
                  </a:lnTo>
                  <a:lnTo>
                    <a:pt x="65" y="0"/>
                  </a:lnTo>
                  <a:close/>
                  <a:moveTo>
                    <a:pt x="195" y="0"/>
                  </a:moveTo>
                  <a:lnTo>
                    <a:pt x="195"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0"/>
            <p:cNvSpPr/>
            <p:nvPr/>
          </p:nvSpPr>
          <p:spPr>
            <a:xfrm>
              <a:off x="2036650" y="2843675"/>
              <a:ext cx="3275" cy="27650"/>
            </a:xfrm>
            <a:custGeom>
              <a:avLst/>
              <a:gdLst/>
              <a:ahLst/>
              <a:cxnLst/>
              <a:rect l="l" t="t" r="r" b="b"/>
              <a:pathLst>
                <a:path w="131" h="1106" extrusionOk="0">
                  <a:moveTo>
                    <a:pt x="0" y="0"/>
                  </a:moveTo>
                  <a:lnTo>
                    <a:pt x="0" y="195"/>
                  </a:lnTo>
                  <a:lnTo>
                    <a:pt x="131" y="195"/>
                  </a:lnTo>
                  <a:lnTo>
                    <a:pt x="131" y="0"/>
                  </a:lnTo>
                  <a:close/>
                  <a:moveTo>
                    <a:pt x="0" y="325"/>
                  </a:moveTo>
                  <a:lnTo>
                    <a:pt x="0"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0"/>
            <p:cNvSpPr/>
            <p:nvPr/>
          </p:nvSpPr>
          <p:spPr>
            <a:xfrm>
              <a:off x="2043150" y="2851800"/>
              <a:ext cx="19525" cy="19525"/>
            </a:xfrm>
            <a:custGeom>
              <a:avLst/>
              <a:gdLst/>
              <a:ahLst/>
              <a:cxnLst/>
              <a:rect l="l" t="t" r="r" b="b"/>
              <a:pathLst>
                <a:path w="781" h="781" extrusionOk="0">
                  <a:moveTo>
                    <a:pt x="261" y="0"/>
                  </a:moveTo>
                  <a:lnTo>
                    <a:pt x="131" y="130"/>
                  </a:lnTo>
                  <a:lnTo>
                    <a:pt x="66" y="261"/>
                  </a:lnTo>
                  <a:lnTo>
                    <a:pt x="1" y="391"/>
                  </a:lnTo>
                  <a:lnTo>
                    <a:pt x="66" y="586"/>
                  </a:lnTo>
                  <a:lnTo>
                    <a:pt x="131" y="716"/>
                  </a:lnTo>
                  <a:lnTo>
                    <a:pt x="261" y="781"/>
                  </a:lnTo>
                  <a:lnTo>
                    <a:pt x="521" y="781"/>
                  </a:lnTo>
                  <a:lnTo>
                    <a:pt x="651" y="716"/>
                  </a:lnTo>
                  <a:lnTo>
                    <a:pt x="716" y="651"/>
                  </a:lnTo>
                  <a:lnTo>
                    <a:pt x="781" y="521"/>
                  </a:lnTo>
                  <a:lnTo>
                    <a:pt x="651" y="521"/>
                  </a:lnTo>
                  <a:lnTo>
                    <a:pt x="586" y="651"/>
                  </a:lnTo>
                  <a:lnTo>
                    <a:pt x="391" y="716"/>
                  </a:lnTo>
                  <a:lnTo>
                    <a:pt x="326" y="651"/>
                  </a:lnTo>
                  <a:lnTo>
                    <a:pt x="196" y="586"/>
                  </a:lnTo>
                  <a:lnTo>
                    <a:pt x="196" y="521"/>
                  </a:lnTo>
                  <a:lnTo>
                    <a:pt x="196" y="391"/>
                  </a:lnTo>
                  <a:lnTo>
                    <a:pt x="196" y="261"/>
                  </a:lnTo>
                  <a:lnTo>
                    <a:pt x="196" y="195"/>
                  </a:lnTo>
                  <a:lnTo>
                    <a:pt x="326" y="130"/>
                  </a:lnTo>
                  <a:lnTo>
                    <a:pt x="391" y="65"/>
                  </a:lnTo>
                  <a:lnTo>
                    <a:pt x="521" y="130"/>
                  </a:lnTo>
                  <a:lnTo>
                    <a:pt x="586" y="261"/>
                  </a:lnTo>
                  <a:lnTo>
                    <a:pt x="781" y="261"/>
                  </a:lnTo>
                  <a:lnTo>
                    <a:pt x="716" y="130"/>
                  </a:lnTo>
                  <a:lnTo>
                    <a:pt x="651"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0"/>
            <p:cNvSpPr/>
            <p:nvPr/>
          </p:nvSpPr>
          <p:spPr>
            <a:xfrm>
              <a:off x="2064275" y="2851800"/>
              <a:ext cx="19525" cy="19525"/>
            </a:xfrm>
            <a:custGeom>
              <a:avLst/>
              <a:gdLst/>
              <a:ahLst/>
              <a:cxnLst/>
              <a:rect l="l" t="t" r="r" b="b"/>
              <a:pathLst>
                <a:path w="781" h="781" extrusionOk="0">
                  <a:moveTo>
                    <a:pt x="391" y="65"/>
                  </a:moveTo>
                  <a:lnTo>
                    <a:pt x="521" y="130"/>
                  </a:lnTo>
                  <a:lnTo>
                    <a:pt x="586" y="195"/>
                  </a:lnTo>
                  <a:lnTo>
                    <a:pt x="651" y="261"/>
                  </a:lnTo>
                  <a:lnTo>
                    <a:pt x="651" y="391"/>
                  </a:lnTo>
                  <a:lnTo>
                    <a:pt x="651" y="521"/>
                  </a:lnTo>
                  <a:lnTo>
                    <a:pt x="586" y="651"/>
                  </a:lnTo>
                  <a:lnTo>
                    <a:pt x="521" y="651"/>
                  </a:lnTo>
                  <a:lnTo>
                    <a:pt x="391" y="716"/>
                  </a:lnTo>
                  <a:lnTo>
                    <a:pt x="326" y="651"/>
                  </a:lnTo>
                  <a:lnTo>
                    <a:pt x="261" y="651"/>
                  </a:lnTo>
                  <a:lnTo>
                    <a:pt x="196" y="521"/>
                  </a:lnTo>
                  <a:lnTo>
                    <a:pt x="131" y="391"/>
                  </a:lnTo>
                  <a:lnTo>
                    <a:pt x="196" y="261"/>
                  </a:lnTo>
                  <a:lnTo>
                    <a:pt x="261" y="195"/>
                  </a:lnTo>
                  <a:lnTo>
                    <a:pt x="326" y="130"/>
                  </a:lnTo>
                  <a:lnTo>
                    <a:pt x="391" y="65"/>
                  </a:lnTo>
                  <a:close/>
                  <a:moveTo>
                    <a:pt x="261" y="0"/>
                  </a:moveTo>
                  <a:lnTo>
                    <a:pt x="131" y="65"/>
                  </a:lnTo>
                  <a:lnTo>
                    <a:pt x="66" y="261"/>
                  </a:lnTo>
                  <a:lnTo>
                    <a:pt x="1" y="391"/>
                  </a:lnTo>
                  <a:lnTo>
                    <a:pt x="66" y="586"/>
                  </a:lnTo>
                  <a:lnTo>
                    <a:pt x="131" y="716"/>
                  </a:lnTo>
                  <a:lnTo>
                    <a:pt x="261" y="781"/>
                  </a:lnTo>
                  <a:lnTo>
                    <a:pt x="586" y="781"/>
                  </a:lnTo>
                  <a:lnTo>
                    <a:pt x="716" y="716"/>
                  </a:lnTo>
                  <a:lnTo>
                    <a:pt x="781" y="586"/>
                  </a:lnTo>
                  <a:lnTo>
                    <a:pt x="781" y="391"/>
                  </a:lnTo>
                  <a:lnTo>
                    <a:pt x="781" y="261"/>
                  </a:lnTo>
                  <a:lnTo>
                    <a:pt x="716" y="65"/>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0"/>
            <p:cNvSpPr/>
            <p:nvPr/>
          </p:nvSpPr>
          <p:spPr>
            <a:xfrm>
              <a:off x="2088675" y="2851800"/>
              <a:ext cx="16275" cy="19525"/>
            </a:xfrm>
            <a:custGeom>
              <a:avLst/>
              <a:gdLst/>
              <a:ahLst/>
              <a:cxnLst/>
              <a:rect l="l" t="t" r="r" b="b"/>
              <a:pathLst>
                <a:path w="651" h="781" extrusionOk="0">
                  <a:moveTo>
                    <a:pt x="0" y="0"/>
                  </a:moveTo>
                  <a:lnTo>
                    <a:pt x="0" y="781"/>
                  </a:lnTo>
                  <a:lnTo>
                    <a:pt x="130" y="781"/>
                  </a:lnTo>
                  <a:lnTo>
                    <a:pt x="130" y="326"/>
                  </a:lnTo>
                  <a:lnTo>
                    <a:pt x="130" y="261"/>
                  </a:lnTo>
                  <a:lnTo>
                    <a:pt x="195" y="130"/>
                  </a:lnTo>
                  <a:lnTo>
                    <a:pt x="260" y="130"/>
                  </a:lnTo>
                  <a:lnTo>
                    <a:pt x="325" y="65"/>
                  </a:lnTo>
                  <a:lnTo>
                    <a:pt x="455" y="130"/>
                  </a:lnTo>
                  <a:lnTo>
                    <a:pt x="520" y="261"/>
                  </a:lnTo>
                  <a:lnTo>
                    <a:pt x="520" y="781"/>
                  </a:lnTo>
                  <a:lnTo>
                    <a:pt x="650" y="781"/>
                  </a:lnTo>
                  <a:lnTo>
                    <a:pt x="650" y="261"/>
                  </a:lnTo>
                  <a:lnTo>
                    <a:pt x="650" y="130"/>
                  </a:lnTo>
                  <a:lnTo>
                    <a:pt x="585" y="65"/>
                  </a:lnTo>
                  <a:lnTo>
                    <a:pt x="520" y="0"/>
                  </a:lnTo>
                  <a:lnTo>
                    <a:pt x="195"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0"/>
            <p:cNvSpPr/>
            <p:nvPr/>
          </p:nvSpPr>
          <p:spPr>
            <a:xfrm>
              <a:off x="2111425" y="2843675"/>
              <a:ext cx="8150" cy="9775"/>
            </a:xfrm>
            <a:custGeom>
              <a:avLst/>
              <a:gdLst/>
              <a:ahLst/>
              <a:cxnLst/>
              <a:rect l="l" t="t" r="r" b="b"/>
              <a:pathLst>
                <a:path w="326" h="391" extrusionOk="0">
                  <a:moveTo>
                    <a:pt x="0" y="0"/>
                  </a:moveTo>
                  <a:lnTo>
                    <a:pt x="0" y="390"/>
                  </a:lnTo>
                  <a:lnTo>
                    <a:pt x="130" y="390"/>
                  </a:lnTo>
                  <a:lnTo>
                    <a:pt x="130" y="0"/>
                  </a:lnTo>
                  <a:close/>
                  <a:moveTo>
                    <a:pt x="195" y="0"/>
                  </a:moveTo>
                  <a:lnTo>
                    <a:pt x="195"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0"/>
            <p:cNvSpPr/>
            <p:nvPr/>
          </p:nvSpPr>
          <p:spPr>
            <a:xfrm>
              <a:off x="2137425" y="2843675"/>
              <a:ext cx="16275" cy="27650"/>
            </a:xfrm>
            <a:custGeom>
              <a:avLst/>
              <a:gdLst/>
              <a:ahLst/>
              <a:cxnLst/>
              <a:rect l="l" t="t" r="r" b="b"/>
              <a:pathLst>
                <a:path w="651" h="1106" extrusionOk="0">
                  <a:moveTo>
                    <a:pt x="1" y="0"/>
                  </a:moveTo>
                  <a:lnTo>
                    <a:pt x="1" y="1106"/>
                  </a:lnTo>
                  <a:lnTo>
                    <a:pt x="131" y="1106"/>
                  </a:lnTo>
                  <a:lnTo>
                    <a:pt x="131" y="651"/>
                  </a:lnTo>
                  <a:lnTo>
                    <a:pt x="131" y="586"/>
                  </a:lnTo>
                  <a:lnTo>
                    <a:pt x="196" y="455"/>
                  </a:lnTo>
                  <a:lnTo>
                    <a:pt x="261" y="455"/>
                  </a:lnTo>
                  <a:lnTo>
                    <a:pt x="326" y="390"/>
                  </a:lnTo>
                  <a:lnTo>
                    <a:pt x="456" y="455"/>
                  </a:lnTo>
                  <a:lnTo>
                    <a:pt x="521" y="586"/>
                  </a:lnTo>
                  <a:lnTo>
                    <a:pt x="521" y="1106"/>
                  </a:lnTo>
                  <a:lnTo>
                    <a:pt x="651" y="1106"/>
                  </a:lnTo>
                  <a:lnTo>
                    <a:pt x="651" y="586"/>
                  </a:lnTo>
                  <a:lnTo>
                    <a:pt x="651" y="455"/>
                  </a:lnTo>
                  <a:lnTo>
                    <a:pt x="586" y="390"/>
                  </a:lnTo>
                  <a:lnTo>
                    <a:pt x="521" y="325"/>
                  </a:lnTo>
                  <a:lnTo>
                    <a:pt x="196" y="325"/>
                  </a:lnTo>
                  <a:lnTo>
                    <a:pt x="196" y="390"/>
                  </a:lnTo>
                  <a:lnTo>
                    <a:pt x="131" y="45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0"/>
            <p:cNvSpPr/>
            <p:nvPr/>
          </p:nvSpPr>
          <p:spPr>
            <a:xfrm>
              <a:off x="2158550" y="2851800"/>
              <a:ext cx="9775" cy="19525"/>
            </a:xfrm>
            <a:custGeom>
              <a:avLst/>
              <a:gdLst/>
              <a:ahLst/>
              <a:cxnLst/>
              <a:rect l="l" t="t" r="r" b="b"/>
              <a:pathLst>
                <a:path w="391" h="781" extrusionOk="0">
                  <a:moveTo>
                    <a:pt x="1" y="0"/>
                  </a:moveTo>
                  <a:lnTo>
                    <a:pt x="1" y="781"/>
                  </a:lnTo>
                  <a:lnTo>
                    <a:pt x="131" y="781"/>
                  </a:lnTo>
                  <a:lnTo>
                    <a:pt x="131" y="456"/>
                  </a:lnTo>
                  <a:lnTo>
                    <a:pt x="131" y="326"/>
                  </a:lnTo>
                  <a:lnTo>
                    <a:pt x="196" y="195"/>
                  </a:lnTo>
                  <a:lnTo>
                    <a:pt x="261" y="130"/>
                  </a:lnTo>
                  <a:lnTo>
                    <a:pt x="391" y="130"/>
                  </a:lnTo>
                  <a:lnTo>
                    <a:pt x="391"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0"/>
            <p:cNvSpPr/>
            <p:nvPr/>
          </p:nvSpPr>
          <p:spPr>
            <a:xfrm>
              <a:off x="2169925" y="2851800"/>
              <a:ext cx="17925" cy="19525"/>
            </a:xfrm>
            <a:custGeom>
              <a:avLst/>
              <a:gdLst/>
              <a:ahLst/>
              <a:cxnLst/>
              <a:rect l="l" t="t" r="r" b="b"/>
              <a:pathLst>
                <a:path w="717" h="781" extrusionOk="0">
                  <a:moveTo>
                    <a:pt x="391" y="65"/>
                  </a:moveTo>
                  <a:lnTo>
                    <a:pt x="456" y="130"/>
                  </a:lnTo>
                  <a:lnTo>
                    <a:pt x="521" y="130"/>
                  </a:lnTo>
                  <a:lnTo>
                    <a:pt x="586" y="261"/>
                  </a:lnTo>
                  <a:lnTo>
                    <a:pt x="586" y="326"/>
                  </a:lnTo>
                  <a:lnTo>
                    <a:pt x="131" y="326"/>
                  </a:lnTo>
                  <a:lnTo>
                    <a:pt x="131" y="261"/>
                  </a:lnTo>
                  <a:lnTo>
                    <a:pt x="196" y="130"/>
                  </a:lnTo>
                  <a:lnTo>
                    <a:pt x="261" y="130"/>
                  </a:lnTo>
                  <a:lnTo>
                    <a:pt x="391" y="65"/>
                  </a:lnTo>
                  <a:close/>
                  <a:moveTo>
                    <a:pt x="196" y="0"/>
                  </a:moveTo>
                  <a:lnTo>
                    <a:pt x="131" y="65"/>
                  </a:lnTo>
                  <a:lnTo>
                    <a:pt x="1" y="195"/>
                  </a:lnTo>
                  <a:lnTo>
                    <a:pt x="1" y="391"/>
                  </a:lnTo>
                  <a:lnTo>
                    <a:pt x="1" y="586"/>
                  </a:lnTo>
                  <a:lnTo>
                    <a:pt x="66" y="716"/>
                  </a:lnTo>
                  <a:lnTo>
                    <a:pt x="196" y="781"/>
                  </a:lnTo>
                  <a:lnTo>
                    <a:pt x="521" y="781"/>
                  </a:lnTo>
                  <a:lnTo>
                    <a:pt x="586" y="716"/>
                  </a:lnTo>
                  <a:lnTo>
                    <a:pt x="651" y="651"/>
                  </a:lnTo>
                  <a:lnTo>
                    <a:pt x="716" y="521"/>
                  </a:lnTo>
                  <a:lnTo>
                    <a:pt x="586" y="521"/>
                  </a:lnTo>
                  <a:lnTo>
                    <a:pt x="521" y="651"/>
                  </a:lnTo>
                  <a:lnTo>
                    <a:pt x="391" y="716"/>
                  </a:lnTo>
                  <a:lnTo>
                    <a:pt x="261" y="651"/>
                  </a:lnTo>
                  <a:lnTo>
                    <a:pt x="196" y="586"/>
                  </a:lnTo>
                  <a:lnTo>
                    <a:pt x="131" y="521"/>
                  </a:lnTo>
                  <a:lnTo>
                    <a:pt x="131" y="456"/>
                  </a:lnTo>
                  <a:lnTo>
                    <a:pt x="716" y="456"/>
                  </a:lnTo>
                  <a:lnTo>
                    <a:pt x="716" y="261"/>
                  </a:lnTo>
                  <a:lnTo>
                    <a:pt x="651" y="130"/>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0"/>
            <p:cNvSpPr/>
            <p:nvPr/>
          </p:nvSpPr>
          <p:spPr>
            <a:xfrm>
              <a:off x="2189450" y="2843675"/>
              <a:ext cx="11400" cy="27650"/>
            </a:xfrm>
            <a:custGeom>
              <a:avLst/>
              <a:gdLst/>
              <a:ahLst/>
              <a:cxnLst/>
              <a:rect l="l" t="t" r="r" b="b"/>
              <a:pathLst>
                <a:path w="456" h="1106" extrusionOk="0">
                  <a:moveTo>
                    <a:pt x="390" y="0"/>
                  </a:moveTo>
                  <a:lnTo>
                    <a:pt x="195" y="65"/>
                  </a:lnTo>
                  <a:lnTo>
                    <a:pt x="130" y="195"/>
                  </a:lnTo>
                  <a:lnTo>
                    <a:pt x="130" y="325"/>
                  </a:lnTo>
                  <a:lnTo>
                    <a:pt x="0" y="325"/>
                  </a:lnTo>
                  <a:lnTo>
                    <a:pt x="0" y="455"/>
                  </a:lnTo>
                  <a:lnTo>
                    <a:pt x="130" y="455"/>
                  </a:lnTo>
                  <a:lnTo>
                    <a:pt x="130" y="1106"/>
                  </a:lnTo>
                  <a:lnTo>
                    <a:pt x="260" y="1106"/>
                  </a:lnTo>
                  <a:lnTo>
                    <a:pt x="260" y="455"/>
                  </a:lnTo>
                  <a:lnTo>
                    <a:pt x="455" y="455"/>
                  </a:lnTo>
                  <a:lnTo>
                    <a:pt x="455" y="325"/>
                  </a:lnTo>
                  <a:lnTo>
                    <a:pt x="260" y="325"/>
                  </a:lnTo>
                  <a:lnTo>
                    <a:pt x="260" y="195"/>
                  </a:lnTo>
                  <a:lnTo>
                    <a:pt x="325" y="130"/>
                  </a:lnTo>
                  <a:lnTo>
                    <a:pt x="45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0"/>
            <p:cNvSpPr/>
            <p:nvPr/>
          </p:nvSpPr>
          <p:spPr>
            <a:xfrm>
              <a:off x="2202450" y="2856675"/>
              <a:ext cx="19525" cy="9775"/>
            </a:xfrm>
            <a:custGeom>
              <a:avLst/>
              <a:gdLst/>
              <a:ahLst/>
              <a:cxnLst/>
              <a:rect l="l" t="t" r="r" b="b"/>
              <a:pathLst>
                <a:path w="781" h="391" extrusionOk="0">
                  <a:moveTo>
                    <a:pt x="0" y="0"/>
                  </a:moveTo>
                  <a:lnTo>
                    <a:pt x="0" y="131"/>
                  </a:lnTo>
                  <a:lnTo>
                    <a:pt x="780" y="131"/>
                  </a:lnTo>
                  <a:lnTo>
                    <a:pt x="780" y="0"/>
                  </a:lnTo>
                  <a:close/>
                  <a:moveTo>
                    <a:pt x="0" y="326"/>
                  </a:moveTo>
                  <a:lnTo>
                    <a:pt x="0" y="391"/>
                  </a:lnTo>
                  <a:lnTo>
                    <a:pt x="780" y="391"/>
                  </a:lnTo>
                  <a:lnTo>
                    <a:pt x="78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0"/>
            <p:cNvSpPr/>
            <p:nvPr/>
          </p:nvSpPr>
          <p:spPr>
            <a:xfrm>
              <a:off x="2228450" y="2843675"/>
              <a:ext cx="8150" cy="9775"/>
            </a:xfrm>
            <a:custGeom>
              <a:avLst/>
              <a:gdLst/>
              <a:ahLst/>
              <a:cxnLst/>
              <a:rect l="l" t="t" r="r" b="b"/>
              <a:pathLst>
                <a:path w="326" h="391" extrusionOk="0">
                  <a:moveTo>
                    <a:pt x="0" y="0"/>
                  </a:moveTo>
                  <a:lnTo>
                    <a:pt x="0" y="390"/>
                  </a:lnTo>
                  <a:lnTo>
                    <a:pt x="131" y="390"/>
                  </a:lnTo>
                  <a:lnTo>
                    <a:pt x="131" y="0"/>
                  </a:lnTo>
                  <a:close/>
                  <a:moveTo>
                    <a:pt x="196" y="0"/>
                  </a:moveTo>
                  <a:lnTo>
                    <a:pt x="196" y="390"/>
                  </a:lnTo>
                  <a:lnTo>
                    <a:pt x="326" y="390"/>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0"/>
            <p:cNvSpPr/>
            <p:nvPr/>
          </p:nvSpPr>
          <p:spPr>
            <a:xfrm>
              <a:off x="2243075" y="2843675"/>
              <a:ext cx="16275" cy="27650"/>
            </a:xfrm>
            <a:custGeom>
              <a:avLst/>
              <a:gdLst/>
              <a:ahLst/>
              <a:cxnLst/>
              <a:rect l="l" t="t" r="r" b="b"/>
              <a:pathLst>
                <a:path w="651" h="1106" extrusionOk="0">
                  <a:moveTo>
                    <a:pt x="1" y="0"/>
                  </a:moveTo>
                  <a:lnTo>
                    <a:pt x="1" y="1106"/>
                  </a:lnTo>
                  <a:lnTo>
                    <a:pt x="131" y="1106"/>
                  </a:lnTo>
                  <a:lnTo>
                    <a:pt x="131" y="651"/>
                  </a:lnTo>
                  <a:lnTo>
                    <a:pt x="131" y="586"/>
                  </a:lnTo>
                  <a:lnTo>
                    <a:pt x="196" y="455"/>
                  </a:lnTo>
                  <a:lnTo>
                    <a:pt x="261" y="455"/>
                  </a:lnTo>
                  <a:lnTo>
                    <a:pt x="391" y="390"/>
                  </a:lnTo>
                  <a:lnTo>
                    <a:pt x="521" y="455"/>
                  </a:lnTo>
                  <a:lnTo>
                    <a:pt x="521" y="586"/>
                  </a:lnTo>
                  <a:lnTo>
                    <a:pt x="521" y="1106"/>
                  </a:lnTo>
                  <a:lnTo>
                    <a:pt x="651" y="1106"/>
                  </a:lnTo>
                  <a:lnTo>
                    <a:pt x="651" y="586"/>
                  </a:lnTo>
                  <a:lnTo>
                    <a:pt x="651" y="455"/>
                  </a:lnTo>
                  <a:lnTo>
                    <a:pt x="586" y="390"/>
                  </a:lnTo>
                  <a:lnTo>
                    <a:pt x="521" y="325"/>
                  </a:lnTo>
                  <a:lnTo>
                    <a:pt x="261" y="325"/>
                  </a:lnTo>
                  <a:lnTo>
                    <a:pt x="196" y="390"/>
                  </a:lnTo>
                  <a:lnTo>
                    <a:pt x="131" y="45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0"/>
            <p:cNvSpPr/>
            <p:nvPr/>
          </p:nvSpPr>
          <p:spPr>
            <a:xfrm>
              <a:off x="2262575" y="2845300"/>
              <a:ext cx="11400" cy="26025"/>
            </a:xfrm>
            <a:custGeom>
              <a:avLst/>
              <a:gdLst/>
              <a:ahLst/>
              <a:cxnLst/>
              <a:rect l="l" t="t" r="r" b="b"/>
              <a:pathLst>
                <a:path w="456" h="1041" extrusionOk="0">
                  <a:moveTo>
                    <a:pt x="131" y="0"/>
                  </a:moveTo>
                  <a:lnTo>
                    <a:pt x="131" y="260"/>
                  </a:lnTo>
                  <a:lnTo>
                    <a:pt x="1" y="260"/>
                  </a:lnTo>
                  <a:lnTo>
                    <a:pt x="1" y="390"/>
                  </a:lnTo>
                  <a:lnTo>
                    <a:pt x="131" y="390"/>
                  </a:lnTo>
                  <a:lnTo>
                    <a:pt x="131" y="911"/>
                  </a:lnTo>
                  <a:lnTo>
                    <a:pt x="131" y="976"/>
                  </a:lnTo>
                  <a:lnTo>
                    <a:pt x="196" y="1041"/>
                  </a:lnTo>
                  <a:lnTo>
                    <a:pt x="456" y="1041"/>
                  </a:lnTo>
                  <a:lnTo>
                    <a:pt x="456" y="911"/>
                  </a:lnTo>
                  <a:lnTo>
                    <a:pt x="261" y="911"/>
                  </a:lnTo>
                  <a:lnTo>
                    <a:pt x="261" y="846"/>
                  </a:lnTo>
                  <a:lnTo>
                    <a:pt x="261" y="390"/>
                  </a:lnTo>
                  <a:lnTo>
                    <a:pt x="456" y="390"/>
                  </a:lnTo>
                  <a:lnTo>
                    <a:pt x="456"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0"/>
            <p:cNvSpPr/>
            <p:nvPr/>
          </p:nvSpPr>
          <p:spPr>
            <a:xfrm>
              <a:off x="2275575" y="2845300"/>
              <a:ext cx="9800" cy="26025"/>
            </a:xfrm>
            <a:custGeom>
              <a:avLst/>
              <a:gdLst/>
              <a:ahLst/>
              <a:cxnLst/>
              <a:rect l="l" t="t" r="r" b="b"/>
              <a:pathLst>
                <a:path w="392" h="1041" extrusionOk="0">
                  <a:moveTo>
                    <a:pt x="131" y="0"/>
                  </a:moveTo>
                  <a:lnTo>
                    <a:pt x="131" y="260"/>
                  </a:lnTo>
                  <a:lnTo>
                    <a:pt x="1" y="260"/>
                  </a:lnTo>
                  <a:lnTo>
                    <a:pt x="1" y="390"/>
                  </a:lnTo>
                  <a:lnTo>
                    <a:pt x="131" y="390"/>
                  </a:lnTo>
                  <a:lnTo>
                    <a:pt x="131" y="911"/>
                  </a:lnTo>
                  <a:lnTo>
                    <a:pt x="131" y="976"/>
                  </a:lnTo>
                  <a:lnTo>
                    <a:pt x="131" y="1041"/>
                  </a:lnTo>
                  <a:lnTo>
                    <a:pt x="391" y="1041"/>
                  </a:lnTo>
                  <a:lnTo>
                    <a:pt x="391" y="911"/>
                  </a:lnTo>
                  <a:lnTo>
                    <a:pt x="261" y="911"/>
                  </a:lnTo>
                  <a:lnTo>
                    <a:pt x="261" y="846"/>
                  </a:lnTo>
                  <a:lnTo>
                    <a:pt x="261" y="390"/>
                  </a:lnTo>
                  <a:lnTo>
                    <a:pt x="391" y="390"/>
                  </a:lnTo>
                  <a:lnTo>
                    <a:pt x="391" y="260"/>
                  </a:lnTo>
                  <a:lnTo>
                    <a:pt x="261" y="260"/>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0"/>
            <p:cNvSpPr/>
            <p:nvPr/>
          </p:nvSpPr>
          <p:spPr>
            <a:xfrm>
              <a:off x="2288600" y="2851800"/>
              <a:ext cx="19525" cy="27650"/>
            </a:xfrm>
            <a:custGeom>
              <a:avLst/>
              <a:gdLst/>
              <a:ahLst/>
              <a:cxnLst/>
              <a:rect l="l" t="t" r="r" b="b"/>
              <a:pathLst>
                <a:path w="781" h="1106" extrusionOk="0">
                  <a:moveTo>
                    <a:pt x="390" y="65"/>
                  </a:moveTo>
                  <a:lnTo>
                    <a:pt x="520" y="130"/>
                  </a:lnTo>
                  <a:lnTo>
                    <a:pt x="585" y="195"/>
                  </a:lnTo>
                  <a:lnTo>
                    <a:pt x="650" y="261"/>
                  </a:lnTo>
                  <a:lnTo>
                    <a:pt x="650" y="391"/>
                  </a:lnTo>
                  <a:lnTo>
                    <a:pt x="650" y="521"/>
                  </a:lnTo>
                  <a:lnTo>
                    <a:pt x="585" y="586"/>
                  </a:lnTo>
                  <a:lnTo>
                    <a:pt x="520" y="651"/>
                  </a:lnTo>
                  <a:lnTo>
                    <a:pt x="390" y="716"/>
                  </a:lnTo>
                  <a:lnTo>
                    <a:pt x="325" y="651"/>
                  </a:lnTo>
                  <a:lnTo>
                    <a:pt x="195" y="586"/>
                  </a:lnTo>
                  <a:lnTo>
                    <a:pt x="195" y="521"/>
                  </a:lnTo>
                  <a:lnTo>
                    <a:pt x="130" y="391"/>
                  </a:lnTo>
                  <a:lnTo>
                    <a:pt x="195" y="261"/>
                  </a:lnTo>
                  <a:lnTo>
                    <a:pt x="195" y="195"/>
                  </a:lnTo>
                  <a:lnTo>
                    <a:pt x="260" y="130"/>
                  </a:lnTo>
                  <a:lnTo>
                    <a:pt x="390" y="65"/>
                  </a:lnTo>
                  <a:close/>
                  <a:moveTo>
                    <a:pt x="0" y="0"/>
                  </a:moveTo>
                  <a:lnTo>
                    <a:pt x="0" y="1106"/>
                  </a:lnTo>
                  <a:lnTo>
                    <a:pt x="130" y="1106"/>
                  </a:lnTo>
                  <a:lnTo>
                    <a:pt x="130" y="716"/>
                  </a:lnTo>
                  <a:lnTo>
                    <a:pt x="195" y="716"/>
                  </a:lnTo>
                  <a:lnTo>
                    <a:pt x="195" y="781"/>
                  </a:lnTo>
                  <a:lnTo>
                    <a:pt x="585" y="781"/>
                  </a:lnTo>
                  <a:lnTo>
                    <a:pt x="715" y="716"/>
                  </a:lnTo>
                  <a:lnTo>
                    <a:pt x="780" y="586"/>
                  </a:lnTo>
                  <a:lnTo>
                    <a:pt x="780" y="391"/>
                  </a:lnTo>
                  <a:lnTo>
                    <a:pt x="780" y="261"/>
                  </a:lnTo>
                  <a:lnTo>
                    <a:pt x="715" y="130"/>
                  </a:lnTo>
                  <a:lnTo>
                    <a:pt x="585" y="0"/>
                  </a:lnTo>
                  <a:lnTo>
                    <a:pt x="260" y="0"/>
                  </a:lnTo>
                  <a:lnTo>
                    <a:pt x="195" y="13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0"/>
            <p:cNvSpPr/>
            <p:nvPr/>
          </p:nvSpPr>
          <p:spPr>
            <a:xfrm>
              <a:off x="2311350" y="2851800"/>
              <a:ext cx="16275" cy="19525"/>
            </a:xfrm>
            <a:custGeom>
              <a:avLst/>
              <a:gdLst/>
              <a:ahLst/>
              <a:cxnLst/>
              <a:rect l="l" t="t" r="r" b="b"/>
              <a:pathLst>
                <a:path w="651" h="781" extrusionOk="0">
                  <a:moveTo>
                    <a:pt x="130" y="0"/>
                  </a:moveTo>
                  <a:lnTo>
                    <a:pt x="0" y="65"/>
                  </a:lnTo>
                  <a:lnTo>
                    <a:pt x="0" y="195"/>
                  </a:lnTo>
                  <a:lnTo>
                    <a:pt x="65" y="326"/>
                  </a:lnTo>
                  <a:lnTo>
                    <a:pt x="130" y="391"/>
                  </a:lnTo>
                  <a:lnTo>
                    <a:pt x="260" y="456"/>
                  </a:lnTo>
                  <a:lnTo>
                    <a:pt x="390" y="456"/>
                  </a:lnTo>
                  <a:lnTo>
                    <a:pt x="520" y="521"/>
                  </a:lnTo>
                  <a:lnTo>
                    <a:pt x="520" y="586"/>
                  </a:lnTo>
                  <a:lnTo>
                    <a:pt x="520" y="651"/>
                  </a:lnTo>
                  <a:lnTo>
                    <a:pt x="455" y="651"/>
                  </a:lnTo>
                  <a:lnTo>
                    <a:pt x="390" y="716"/>
                  </a:lnTo>
                  <a:lnTo>
                    <a:pt x="260" y="716"/>
                  </a:lnTo>
                  <a:lnTo>
                    <a:pt x="195" y="651"/>
                  </a:lnTo>
                  <a:lnTo>
                    <a:pt x="130" y="586"/>
                  </a:lnTo>
                  <a:lnTo>
                    <a:pt x="130" y="521"/>
                  </a:lnTo>
                  <a:lnTo>
                    <a:pt x="0" y="521"/>
                  </a:lnTo>
                  <a:lnTo>
                    <a:pt x="0" y="651"/>
                  </a:lnTo>
                  <a:lnTo>
                    <a:pt x="65" y="781"/>
                  </a:lnTo>
                  <a:lnTo>
                    <a:pt x="586" y="781"/>
                  </a:lnTo>
                  <a:lnTo>
                    <a:pt x="651" y="651"/>
                  </a:lnTo>
                  <a:lnTo>
                    <a:pt x="651" y="586"/>
                  </a:lnTo>
                  <a:lnTo>
                    <a:pt x="651" y="456"/>
                  </a:lnTo>
                  <a:lnTo>
                    <a:pt x="586" y="391"/>
                  </a:lnTo>
                  <a:lnTo>
                    <a:pt x="520" y="391"/>
                  </a:lnTo>
                  <a:lnTo>
                    <a:pt x="390" y="326"/>
                  </a:lnTo>
                  <a:lnTo>
                    <a:pt x="325" y="326"/>
                  </a:lnTo>
                  <a:lnTo>
                    <a:pt x="260" y="261"/>
                  </a:lnTo>
                  <a:lnTo>
                    <a:pt x="195" y="261"/>
                  </a:lnTo>
                  <a:lnTo>
                    <a:pt x="130" y="195"/>
                  </a:lnTo>
                  <a:lnTo>
                    <a:pt x="130" y="130"/>
                  </a:lnTo>
                  <a:lnTo>
                    <a:pt x="195" y="130"/>
                  </a:lnTo>
                  <a:lnTo>
                    <a:pt x="260" y="65"/>
                  </a:lnTo>
                  <a:lnTo>
                    <a:pt x="390" y="65"/>
                  </a:lnTo>
                  <a:lnTo>
                    <a:pt x="455" y="130"/>
                  </a:lnTo>
                  <a:lnTo>
                    <a:pt x="520" y="195"/>
                  </a:lnTo>
                  <a:lnTo>
                    <a:pt x="651" y="195"/>
                  </a:lnTo>
                  <a:lnTo>
                    <a:pt x="586" y="130"/>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0"/>
            <p:cNvSpPr/>
            <p:nvPr/>
          </p:nvSpPr>
          <p:spPr>
            <a:xfrm>
              <a:off x="2332475" y="2851800"/>
              <a:ext cx="4900" cy="19525"/>
            </a:xfrm>
            <a:custGeom>
              <a:avLst/>
              <a:gdLst/>
              <a:ahLst/>
              <a:cxnLst/>
              <a:rect l="l" t="t" r="r" b="b"/>
              <a:pathLst>
                <a:path w="196" h="781" extrusionOk="0">
                  <a:moveTo>
                    <a:pt x="1" y="0"/>
                  </a:moveTo>
                  <a:lnTo>
                    <a:pt x="1" y="195"/>
                  </a:lnTo>
                  <a:lnTo>
                    <a:pt x="196" y="195"/>
                  </a:lnTo>
                  <a:lnTo>
                    <a:pt x="196" y="0"/>
                  </a:lnTo>
                  <a:close/>
                  <a:moveTo>
                    <a:pt x="1" y="651"/>
                  </a:moveTo>
                  <a:lnTo>
                    <a:pt x="1" y="781"/>
                  </a:lnTo>
                  <a:lnTo>
                    <a:pt x="196" y="781"/>
                  </a:lnTo>
                  <a:lnTo>
                    <a:pt x="196" y="65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0"/>
            <p:cNvSpPr/>
            <p:nvPr/>
          </p:nvSpPr>
          <p:spPr>
            <a:xfrm>
              <a:off x="2338975" y="2843675"/>
              <a:ext cx="14650" cy="29275"/>
            </a:xfrm>
            <a:custGeom>
              <a:avLst/>
              <a:gdLst/>
              <a:ahLst/>
              <a:cxnLst/>
              <a:rect l="l" t="t" r="r" b="b"/>
              <a:pathLst>
                <a:path w="586"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0"/>
            <p:cNvSpPr/>
            <p:nvPr/>
          </p:nvSpPr>
          <p:spPr>
            <a:xfrm>
              <a:off x="2351975" y="2843675"/>
              <a:ext cx="14650" cy="29275"/>
            </a:xfrm>
            <a:custGeom>
              <a:avLst/>
              <a:gdLst/>
              <a:ahLst/>
              <a:cxnLst/>
              <a:rect l="l" t="t" r="r" b="b"/>
              <a:pathLst>
                <a:path w="586"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0"/>
            <p:cNvSpPr/>
            <p:nvPr/>
          </p:nvSpPr>
          <p:spPr>
            <a:xfrm>
              <a:off x="2366600" y="2851800"/>
              <a:ext cx="27675" cy="19525"/>
            </a:xfrm>
            <a:custGeom>
              <a:avLst/>
              <a:gdLst/>
              <a:ahLst/>
              <a:cxnLst/>
              <a:rect l="l" t="t" r="r" b="b"/>
              <a:pathLst>
                <a:path w="1107" h="781" extrusionOk="0">
                  <a:moveTo>
                    <a:pt x="1" y="0"/>
                  </a:moveTo>
                  <a:lnTo>
                    <a:pt x="261" y="781"/>
                  </a:lnTo>
                  <a:lnTo>
                    <a:pt x="391" y="781"/>
                  </a:lnTo>
                  <a:lnTo>
                    <a:pt x="586" y="130"/>
                  </a:lnTo>
                  <a:lnTo>
                    <a:pt x="716" y="781"/>
                  </a:lnTo>
                  <a:lnTo>
                    <a:pt x="846" y="781"/>
                  </a:lnTo>
                  <a:lnTo>
                    <a:pt x="1106" y="0"/>
                  </a:lnTo>
                  <a:lnTo>
                    <a:pt x="976" y="0"/>
                  </a:lnTo>
                  <a:lnTo>
                    <a:pt x="781" y="651"/>
                  </a:lnTo>
                  <a:lnTo>
                    <a:pt x="651" y="0"/>
                  </a:lnTo>
                  <a:lnTo>
                    <a:pt x="521" y="0"/>
                  </a:lnTo>
                  <a:lnTo>
                    <a:pt x="326" y="65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0"/>
            <p:cNvSpPr/>
            <p:nvPr/>
          </p:nvSpPr>
          <p:spPr>
            <a:xfrm>
              <a:off x="2395875" y="2851800"/>
              <a:ext cx="27650" cy="19525"/>
            </a:xfrm>
            <a:custGeom>
              <a:avLst/>
              <a:gdLst/>
              <a:ahLst/>
              <a:cxnLst/>
              <a:rect l="l" t="t" r="r" b="b"/>
              <a:pathLst>
                <a:path w="1106" h="781" extrusionOk="0">
                  <a:moveTo>
                    <a:pt x="0" y="0"/>
                  </a:moveTo>
                  <a:lnTo>
                    <a:pt x="260" y="781"/>
                  </a:lnTo>
                  <a:lnTo>
                    <a:pt x="390" y="781"/>
                  </a:lnTo>
                  <a:lnTo>
                    <a:pt x="585" y="130"/>
                  </a:lnTo>
                  <a:lnTo>
                    <a:pt x="715" y="781"/>
                  </a:lnTo>
                  <a:lnTo>
                    <a:pt x="845" y="781"/>
                  </a:lnTo>
                  <a:lnTo>
                    <a:pt x="1106" y="0"/>
                  </a:lnTo>
                  <a:lnTo>
                    <a:pt x="975" y="0"/>
                  </a:lnTo>
                  <a:lnTo>
                    <a:pt x="845" y="651"/>
                  </a:lnTo>
                  <a:lnTo>
                    <a:pt x="780" y="651"/>
                  </a:lnTo>
                  <a:lnTo>
                    <a:pt x="650" y="0"/>
                  </a:lnTo>
                  <a:lnTo>
                    <a:pt x="520" y="0"/>
                  </a:lnTo>
                  <a:lnTo>
                    <a:pt x="325" y="65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0"/>
            <p:cNvSpPr/>
            <p:nvPr/>
          </p:nvSpPr>
          <p:spPr>
            <a:xfrm>
              <a:off x="2425125" y="2851800"/>
              <a:ext cx="29275" cy="19525"/>
            </a:xfrm>
            <a:custGeom>
              <a:avLst/>
              <a:gdLst/>
              <a:ahLst/>
              <a:cxnLst/>
              <a:rect l="l" t="t" r="r" b="b"/>
              <a:pathLst>
                <a:path w="1171" h="781" extrusionOk="0">
                  <a:moveTo>
                    <a:pt x="1" y="0"/>
                  </a:moveTo>
                  <a:lnTo>
                    <a:pt x="261" y="781"/>
                  </a:lnTo>
                  <a:lnTo>
                    <a:pt x="391" y="781"/>
                  </a:lnTo>
                  <a:lnTo>
                    <a:pt x="586" y="130"/>
                  </a:lnTo>
                  <a:lnTo>
                    <a:pt x="716" y="781"/>
                  </a:lnTo>
                  <a:lnTo>
                    <a:pt x="911" y="781"/>
                  </a:lnTo>
                  <a:lnTo>
                    <a:pt x="1171" y="0"/>
                  </a:lnTo>
                  <a:lnTo>
                    <a:pt x="976" y="0"/>
                  </a:lnTo>
                  <a:lnTo>
                    <a:pt x="846" y="651"/>
                  </a:lnTo>
                  <a:lnTo>
                    <a:pt x="651" y="0"/>
                  </a:lnTo>
                  <a:lnTo>
                    <a:pt x="521" y="0"/>
                  </a:lnTo>
                  <a:lnTo>
                    <a:pt x="326" y="65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0"/>
            <p:cNvSpPr/>
            <p:nvPr/>
          </p:nvSpPr>
          <p:spPr>
            <a:xfrm>
              <a:off x="2456000" y="2868050"/>
              <a:ext cx="3275" cy="3275"/>
            </a:xfrm>
            <a:custGeom>
              <a:avLst/>
              <a:gdLst/>
              <a:ahLst/>
              <a:cxnLst/>
              <a:rect l="l" t="t" r="r" b="b"/>
              <a:pathLst>
                <a:path w="131" h="131" extrusionOk="0">
                  <a:moveTo>
                    <a:pt x="1" y="1"/>
                  </a:moveTo>
                  <a:lnTo>
                    <a:pt x="1" y="13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0"/>
            <p:cNvSpPr/>
            <p:nvPr/>
          </p:nvSpPr>
          <p:spPr>
            <a:xfrm>
              <a:off x="2464125" y="2843675"/>
              <a:ext cx="9800" cy="27650"/>
            </a:xfrm>
            <a:custGeom>
              <a:avLst/>
              <a:gdLst/>
              <a:ahLst/>
              <a:cxnLst/>
              <a:rect l="l" t="t" r="r" b="b"/>
              <a:pathLst>
                <a:path w="392" h="1106" extrusionOk="0">
                  <a:moveTo>
                    <a:pt x="326" y="0"/>
                  </a:moveTo>
                  <a:lnTo>
                    <a:pt x="131" y="65"/>
                  </a:lnTo>
                  <a:lnTo>
                    <a:pt x="131" y="195"/>
                  </a:lnTo>
                  <a:lnTo>
                    <a:pt x="131" y="325"/>
                  </a:lnTo>
                  <a:lnTo>
                    <a:pt x="1" y="325"/>
                  </a:lnTo>
                  <a:lnTo>
                    <a:pt x="1" y="455"/>
                  </a:lnTo>
                  <a:lnTo>
                    <a:pt x="131" y="455"/>
                  </a:lnTo>
                  <a:lnTo>
                    <a:pt x="131" y="1106"/>
                  </a:lnTo>
                  <a:lnTo>
                    <a:pt x="261" y="1106"/>
                  </a:lnTo>
                  <a:lnTo>
                    <a:pt x="261" y="455"/>
                  </a:lnTo>
                  <a:lnTo>
                    <a:pt x="391" y="455"/>
                  </a:lnTo>
                  <a:lnTo>
                    <a:pt x="391" y="325"/>
                  </a:lnTo>
                  <a:lnTo>
                    <a:pt x="261" y="325"/>
                  </a:lnTo>
                  <a:lnTo>
                    <a:pt x="261" y="195"/>
                  </a:lnTo>
                  <a:lnTo>
                    <a:pt x="261" y="130"/>
                  </a:lnTo>
                  <a:lnTo>
                    <a:pt x="391" y="130"/>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0"/>
            <p:cNvSpPr/>
            <p:nvPr/>
          </p:nvSpPr>
          <p:spPr>
            <a:xfrm>
              <a:off x="2477150" y="2851800"/>
              <a:ext cx="9775" cy="19525"/>
            </a:xfrm>
            <a:custGeom>
              <a:avLst/>
              <a:gdLst/>
              <a:ahLst/>
              <a:cxnLst/>
              <a:rect l="l" t="t" r="r" b="b"/>
              <a:pathLst>
                <a:path w="391" h="781" extrusionOk="0">
                  <a:moveTo>
                    <a:pt x="0" y="0"/>
                  </a:moveTo>
                  <a:lnTo>
                    <a:pt x="0" y="781"/>
                  </a:lnTo>
                  <a:lnTo>
                    <a:pt x="130" y="781"/>
                  </a:lnTo>
                  <a:lnTo>
                    <a:pt x="130" y="456"/>
                  </a:lnTo>
                  <a:lnTo>
                    <a:pt x="130" y="326"/>
                  </a:lnTo>
                  <a:lnTo>
                    <a:pt x="195" y="195"/>
                  </a:lnTo>
                  <a:lnTo>
                    <a:pt x="260" y="130"/>
                  </a:lnTo>
                  <a:lnTo>
                    <a:pt x="390" y="130"/>
                  </a:lnTo>
                  <a:lnTo>
                    <a:pt x="390" y="0"/>
                  </a:lnTo>
                  <a:lnTo>
                    <a:pt x="260"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0"/>
            <p:cNvSpPr/>
            <p:nvPr/>
          </p:nvSpPr>
          <p:spPr>
            <a:xfrm>
              <a:off x="2488525" y="2851800"/>
              <a:ext cx="17900" cy="19525"/>
            </a:xfrm>
            <a:custGeom>
              <a:avLst/>
              <a:gdLst/>
              <a:ahLst/>
              <a:cxnLst/>
              <a:rect l="l" t="t" r="r" b="b"/>
              <a:pathLst>
                <a:path w="716" h="781" extrusionOk="0">
                  <a:moveTo>
                    <a:pt x="325" y="65"/>
                  </a:moveTo>
                  <a:lnTo>
                    <a:pt x="455" y="130"/>
                  </a:lnTo>
                  <a:lnTo>
                    <a:pt x="520" y="130"/>
                  </a:lnTo>
                  <a:lnTo>
                    <a:pt x="585" y="261"/>
                  </a:lnTo>
                  <a:lnTo>
                    <a:pt x="585" y="326"/>
                  </a:lnTo>
                  <a:lnTo>
                    <a:pt x="130" y="326"/>
                  </a:lnTo>
                  <a:lnTo>
                    <a:pt x="130" y="261"/>
                  </a:lnTo>
                  <a:lnTo>
                    <a:pt x="195" y="130"/>
                  </a:lnTo>
                  <a:lnTo>
                    <a:pt x="260" y="130"/>
                  </a:lnTo>
                  <a:lnTo>
                    <a:pt x="325" y="65"/>
                  </a:lnTo>
                  <a:close/>
                  <a:moveTo>
                    <a:pt x="195" y="0"/>
                  </a:moveTo>
                  <a:lnTo>
                    <a:pt x="65" y="65"/>
                  </a:lnTo>
                  <a:lnTo>
                    <a:pt x="0" y="195"/>
                  </a:lnTo>
                  <a:lnTo>
                    <a:pt x="0" y="391"/>
                  </a:lnTo>
                  <a:lnTo>
                    <a:pt x="0" y="586"/>
                  </a:lnTo>
                  <a:lnTo>
                    <a:pt x="65" y="716"/>
                  </a:lnTo>
                  <a:lnTo>
                    <a:pt x="195" y="781"/>
                  </a:lnTo>
                  <a:lnTo>
                    <a:pt x="520" y="781"/>
                  </a:lnTo>
                  <a:lnTo>
                    <a:pt x="585" y="716"/>
                  </a:lnTo>
                  <a:lnTo>
                    <a:pt x="650" y="651"/>
                  </a:lnTo>
                  <a:lnTo>
                    <a:pt x="715" y="521"/>
                  </a:lnTo>
                  <a:lnTo>
                    <a:pt x="585" y="521"/>
                  </a:lnTo>
                  <a:lnTo>
                    <a:pt x="520" y="651"/>
                  </a:lnTo>
                  <a:lnTo>
                    <a:pt x="390" y="716"/>
                  </a:lnTo>
                  <a:lnTo>
                    <a:pt x="260" y="651"/>
                  </a:lnTo>
                  <a:lnTo>
                    <a:pt x="195" y="586"/>
                  </a:lnTo>
                  <a:lnTo>
                    <a:pt x="130" y="521"/>
                  </a:lnTo>
                  <a:lnTo>
                    <a:pt x="130" y="456"/>
                  </a:lnTo>
                  <a:lnTo>
                    <a:pt x="715" y="456"/>
                  </a:lnTo>
                  <a:lnTo>
                    <a:pt x="715" y="261"/>
                  </a:lnTo>
                  <a:lnTo>
                    <a:pt x="650" y="130"/>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0"/>
            <p:cNvSpPr/>
            <p:nvPr/>
          </p:nvSpPr>
          <p:spPr>
            <a:xfrm>
              <a:off x="2509650" y="2851800"/>
              <a:ext cx="17900" cy="19525"/>
            </a:xfrm>
            <a:custGeom>
              <a:avLst/>
              <a:gdLst/>
              <a:ahLst/>
              <a:cxnLst/>
              <a:rect l="l" t="t" r="r" b="b"/>
              <a:pathLst>
                <a:path w="716" h="781" extrusionOk="0">
                  <a:moveTo>
                    <a:pt x="326" y="65"/>
                  </a:moveTo>
                  <a:lnTo>
                    <a:pt x="456" y="130"/>
                  </a:lnTo>
                  <a:lnTo>
                    <a:pt x="521" y="130"/>
                  </a:lnTo>
                  <a:lnTo>
                    <a:pt x="521" y="261"/>
                  </a:lnTo>
                  <a:lnTo>
                    <a:pt x="586" y="326"/>
                  </a:lnTo>
                  <a:lnTo>
                    <a:pt x="130" y="326"/>
                  </a:lnTo>
                  <a:lnTo>
                    <a:pt x="130" y="261"/>
                  </a:lnTo>
                  <a:lnTo>
                    <a:pt x="195" y="130"/>
                  </a:lnTo>
                  <a:lnTo>
                    <a:pt x="260" y="130"/>
                  </a:lnTo>
                  <a:lnTo>
                    <a:pt x="326" y="65"/>
                  </a:lnTo>
                  <a:close/>
                  <a:moveTo>
                    <a:pt x="195" y="0"/>
                  </a:moveTo>
                  <a:lnTo>
                    <a:pt x="65" y="65"/>
                  </a:lnTo>
                  <a:lnTo>
                    <a:pt x="0" y="195"/>
                  </a:lnTo>
                  <a:lnTo>
                    <a:pt x="0" y="391"/>
                  </a:lnTo>
                  <a:lnTo>
                    <a:pt x="0" y="586"/>
                  </a:lnTo>
                  <a:lnTo>
                    <a:pt x="65" y="716"/>
                  </a:lnTo>
                  <a:lnTo>
                    <a:pt x="195" y="781"/>
                  </a:lnTo>
                  <a:lnTo>
                    <a:pt x="456" y="781"/>
                  </a:lnTo>
                  <a:lnTo>
                    <a:pt x="586" y="716"/>
                  </a:lnTo>
                  <a:lnTo>
                    <a:pt x="651" y="651"/>
                  </a:lnTo>
                  <a:lnTo>
                    <a:pt x="716" y="521"/>
                  </a:lnTo>
                  <a:lnTo>
                    <a:pt x="586" y="521"/>
                  </a:lnTo>
                  <a:lnTo>
                    <a:pt x="521" y="651"/>
                  </a:lnTo>
                  <a:lnTo>
                    <a:pt x="391" y="716"/>
                  </a:lnTo>
                  <a:lnTo>
                    <a:pt x="260" y="651"/>
                  </a:lnTo>
                  <a:lnTo>
                    <a:pt x="195" y="586"/>
                  </a:lnTo>
                  <a:lnTo>
                    <a:pt x="130" y="521"/>
                  </a:lnTo>
                  <a:lnTo>
                    <a:pt x="130" y="456"/>
                  </a:lnTo>
                  <a:lnTo>
                    <a:pt x="716" y="456"/>
                  </a:lnTo>
                  <a:lnTo>
                    <a:pt x="716" y="261"/>
                  </a:lnTo>
                  <a:lnTo>
                    <a:pt x="651" y="130"/>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0"/>
            <p:cNvSpPr/>
            <p:nvPr/>
          </p:nvSpPr>
          <p:spPr>
            <a:xfrm>
              <a:off x="2530775" y="2851800"/>
              <a:ext cx="19525" cy="27650"/>
            </a:xfrm>
            <a:custGeom>
              <a:avLst/>
              <a:gdLst/>
              <a:ahLst/>
              <a:cxnLst/>
              <a:rect l="l" t="t" r="r" b="b"/>
              <a:pathLst>
                <a:path w="781" h="1106" extrusionOk="0">
                  <a:moveTo>
                    <a:pt x="391" y="65"/>
                  </a:moveTo>
                  <a:lnTo>
                    <a:pt x="521" y="130"/>
                  </a:lnTo>
                  <a:lnTo>
                    <a:pt x="586" y="195"/>
                  </a:lnTo>
                  <a:lnTo>
                    <a:pt x="586" y="261"/>
                  </a:lnTo>
                  <a:lnTo>
                    <a:pt x="651" y="391"/>
                  </a:lnTo>
                  <a:lnTo>
                    <a:pt x="586" y="521"/>
                  </a:lnTo>
                  <a:lnTo>
                    <a:pt x="586" y="586"/>
                  </a:lnTo>
                  <a:lnTo>
                    <a:pt x="521" y="651"/>
                  </a:lnTo>
                  <a:lnTo>
                    <a:pt x="391" y="716"/>
                  </a:lnTo>
                  <a:lnTo>
                    <a:pt x="261" y="651"/>
                  </a:lnTo>
                  <a:lnTo>
                    <a:pt x="196" y="586"/>
                  </a:lnTo>
                  <a:lnTo>
                    <a:pt x="131" y="521"/>
                  </a:lnTo>
                  <a:lnTo>
                    <a:pt x="131" y="391"/>
                  </a:lnTo>
                  <a:lnTo>
                    <a:pt x="131" y="261"/>
                  </a:lnTo>
                  <a:lnTo>
                    <a:pt x="196" y="195"/>
                  </a:lnTo>
                  <a:lnTo>
                    <a:pt x="261" y="130"/>
                  </a:lnTo>
                  <a:lnTo>
                    <a:pt x="391" y="65"/>
                  </a:lnTo>
                  <a:close/>
                  <a:moveTo>
                    <a:pt x="1" y="0"/>
                  </a:moveTo>
                  <a:lnTo>
                    <a:pt x="1" y="1106"/>
                  </a:lnTo>
                  <a:lnTo>
                    <a:pt x="131" y="1106"/>
                  </a:lnTo>
                  <a:lnTo>
                    <a:pt x="131" y="716"/>
                  </a:lnTo>
                  <a:lnTo>
                    <a:pt x="196" y="781"/>
                  </a:lnTo>
                  <a:lnTo>
                    <a:pt x="586" y="781"/>
                  </a:lnTo>
                  <a:lnTo>
                    <a:pt x="651" y="716"/>
                  </a:lnTo>
                  <a:lnTo>
                    <a:pt x="716" y="586"/>
                  </a:lnTo>
                  <a:lnTo>
                    <a:pt x="781" y="391"/>
                  </a:lnTo>
                  <a:lnTo>
                    <a:pt x="716" y="261"/>
                  </a:lnTo>
                  <a:lnTo>
                    <a:pt x="651" y="130"/>
                  </a:lnTo>
                  <a:lnTo>
                    <a:pt x="586"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0"/>
            <p:cNvSpPr/>
            <p:nvPr/>
          </p:nvSpPr>
          <p:spPr>
            <a:xfrm>
              <a:off x="2553525" y="2843675"/>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0"/>
            <p:cNvSpPr/>
            <p:nvPr/>
          </p:nvSpPr>
          <p:spPr>
            <a:xfrm>
              <a:off x="2563275" y="2843675"/>
              <a:ext cx="16300" cy="27650"/>
            </a:xfrm>
            <a:custGeom>
              <a:avLst/>
              <a:gdLst/>
              <a:ahLst/>
              <a:cxnLst/>
              <a:rect l="l" t="t" r="r" b="b"/>
              <a:pathLst>
                <a:path w="652" h="1106" extrusionOk="0">
                  <a:moveTo>
                    <a:pt x="1" y="0"/>
                  </a:moveTo>
                  <a:lnTo>
                    <a:pt x="1" y="1106"/>
                  </a:lnTo>
                  <a:lnTo>
                    <a:pt x="131" y="1106"/>
                  </a:lnTo>
                  <a:lnTo>
                    <a:pt x="131" y="846"/>
                  </a:lnTo>
                  <a:lnTo>
                    <a:pt x="261" y="716"/>
                  </a:lnTo>
                  <a:lnTo>
                    <a:pt x="521" y="1106"/>
                  </a:lnTo>
                  <a:lnTo>
                    <a:pt x="651" y="1106"/>
                  </a:lnTo>
                  <a:lnTo>
                    <a:pt x="326" y="586"/>
                  </a:lnTo>
                  <a:lnTo>
                    <a:pt x="651" y="325"/>
                  </a:lnTo>
                  <a:lnTo>
                    <a:pt x="456" y="325"/>
                  </a:lnTo>
                  <a:lnTo>
                    <a:pt x="131" y="65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0"/>
            <p:cNvSpPr/>
            <p:nvPr/>
          </p:nvSpPr>
          <p:spPr>
            <a:xfrm>
              <a:off x="2582800" y="2868050"/>
              <a:ext cx="4900" cy="3275"/>
            </a:xfrm>
            <a:custGeom>
              <a:avLst/>
              <a:gdLst/>
              <a:ahLst/>
              <a:cxnLst/>
              <a:rect l="l" t="t" r="r" b="b"/>
              <a:pathLst>
                <a:path w="196" h="131" extrusionOk="0">
                  <a:moveTo>
                    <a:pt x="0" y="1"/>
                  </a:moveTo>
                  <a:lnTo>
                    <a:pt x="0" y="131"/>
                  </a:lnTo>
                  <a:lnTo>
                    <a:pt x="195" y="131"/>
                  </a:lnTo>
                  <a:lnTo>
                    <a:pt x="19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0"/>
            <p:cNvSpPr/>
            <p:nvPr/>
          </p:nvSpPr>
          <p:spPr>
            <a:xfrm>
              <a:off x="2592550" y="2851800"/>
              <a:ext cx="17900" cy="19525"/>
            </a:xfrm>
            <a:custGeom>
              <a:avLst/>
              <a:gdLst/>
              <a:ahLst/>
              <a:cxnLst/>
              <a:rect l="l" t="t" r="r" b="b"/>
              <a:pathLst>
                <a:path w="716" h="781" extrusionOk="0">
                  <a:moveTo>
                    <a:pt x="195" y="0"/>
                  </a:moveTo>
                  <a:lnTo>
                    <a:pt x="65" y="130"/>
                  </a:lnTo>
                  <a:lnTo>
                    <a:pt x="0" y="261"/>
                  </a:lnTo>
                  <a:lnTo>
                    <a:pt x="0" y="391"/>
                  </a:lnTo>
                  <a:lnTo>
                    <a:pt x="0" y="586"/>
                  </a:lnTo>
                  <a:lnTo>
                    <a:pt x="65" y="716"/>
                  </a:lnTo>
                  <a:lnTo>
                    <a:pt x="195" y="781"/>
                  </a:lnTo>
                  <a:lnTo>
                    <a:pt x="520" y="781"/>
                  </a:lnTo>
                  <a:lnTo>
                    <a:pt x="585" y="716"/>
                  </a:lnTo>
                  <a:lnTo>
                    <a:pt x="715" y="651"/>
                  </a:lnTo>
                  <a:lnTo>
                    <a:pt x="715" y="521"/>
                  </a:lnTo>
                  <a:lnTo>
                    <a:pt x="585" y="521"/>
                  </a:lnTo>
                  <a:lnTo>
                    <a:pt x="520" y="651"/>
                  </a:lnTo>
                  <a:lnTo>
                    <a:pt x="390" y="716"/>
                  </a:lnTo>
                  <a:lnTo>
                    <a:pt x="260" y="651"/>
                  </a:lnTo>
                  <a:lnTo>
                    <a:pt x="195" y="586"/>
                  </a:lnTo>
                  <a:lnTo>
                    <a:pt x="130" y="521"/>
                  </a:lnTo>
                  <a:lnTo>
                    <a:pt x="130" y="391"/>
                  </a:lnTo>
                  <a:lnTo>
                    <a:pt x="130" y="261"/>
                  </a:lnTo>
                  <a:lnTo>
                    <a:pt x="195" y="195"/>
                  </a:lnTo>
                  <a:lnTo>
                    <a:pt x="260" y="130"/>
                  </a:lnTo>
                  <a:lnTo>
                    <a:pt x="390" y="65"/>
                  </a:lnTo>
                  <a:lnTo>
                    <a:pt x="520" y="130"/>
                  </a:lnTo>
                  <a:lnTo>
                    <a:pt x="585" y="261"/>
                  </a:lnTo>
                  <a:lnTo>
                    <a:pt x="715" y="261"/>
                  </a:lnTo>
                  <a:lnTo>
                    <a:pt x="715" y="130"/>
                  </a:lnTo>
                  <a:lnTo>
                    <a:pt x="585"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0"/>
            <p:cNvSpPr/>
            <p:nvPr/>
          </p:nvSpPr>
          <p:spPr>
            <a:xfrm>
              <a:off x="2613675" y="2851800"/>
              <a:ext cx="19525" cy="19525"/>
            </a:xfrm>
            <a:custGeom>
              <a:avLst/>
              <a:gdLst/>
              <a:ahLst/>
              <a:cxnLst/>
              <a:rect l="l" t="t" r="r" b="b"/>
              <a:pathLst>
                <a:path w="781" h="781" extrusionOk="0">
                  <a:moveTo>
                    <a:pt x="391" y="65"/>
                  </a:moveTo>
                  <a:lnTo>
                    <a:pt x="456" y="130"/>
                  </a:lnTo>
                  <a:lnTo>
                    <a:pt x="521" y="195"/>
                  </a:lnTo>
                  <a:lnTo>
                    <a:pt x="586" y="261"/>
                  </a:lnTo>
                  <a:lnTo>
                    <a:pt x="651" y="391"/>
                  </a:lnTo>
                  <a:lnTo>
                    <a:pt x="586" y="521"/>
                  </a:lnTo>
                  <a:lnTo>
                    <a:pt x="521" y="651"/>
                  </a:lnTo>
                  <a:lnTo>
                    <a:pt x="456" y="651"/>
                  </a:lnTo>
                  <a:lnTo>
                    <a:pt x="391" y="716"/>
                  </a:lnTo>
                  <a:lnTo>
                    <a:pt x="261" y="651"/>
                  </a:lnTo>
                  <a:lnTo>
                    <a:pt x="196" y="651"/>
                  </a:lnTo>
                  <a:lnTo>
                    <a:pt x="131" y="521"/>
                  </a:lnTo>
                  <a:lnTo>
                    <a:pt x="131" y="391"/>
                  </a:lnTo>
                  <a:lnTo>
                    <a:pt x="131" y="261"/>
                  </a:lnTo>
                  <a:lnTo>
                    <a:pt x="196" y="195"/>
                  </a:lnTo>
                  <a:lnTo>
                    <a:pt x="261" y="130"/>
                  </a:lnTo>
                  <a:lnTo>
                    <a:pt x="391" y="65"/>
                  </a:lnTo>
                  <a:close/>
                  <a:moveTo>
                    <a:pt x="196" y="0"/>
                  </a:moveTo>
                  <a:lnTo>
                    <a:pt x="66" y="65"/>
                  </a:lnTo>
                  <a:lnTo>
                    <a:pt x="1" y="261"/>
                  </a:lnTo>
                  <a:lnTo>
                    <a:pt x="1" y="391"/>
                  </a:lnTo>
                  <a:lnTo>
                    <a:pt x="1" y="586"/>
                  </a:lnTo>
                  <a:lnTo>
                    <a:pt x="66" y="716"/>
                  </a:lnTo>
                  <a:lnTo>
                    <a:pt x="196" y="781"/>
                  </a:lnTo>
                  <a:lnTo>
                    <a:pt x="521" y="781"/>
                  </a:lnTo>
                  <a:lnTo>
                    <a:pt x="651" y="716"/>
                  </a:lnTo>
                  <a:lnTo>
                    <a:pt x="716" y="586"/>
                  </a:lnTo>
                  <a:lnTo>
                    <a:pt x="781" y="391"/>
                  </a:lnTo>
                  <a:lnTo>
                    <a:pt x="716" y="261"/>
                  </a:lnTo>
                  <a:lnTo>
                    <a:pt x="651"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0"/>
            <p:cNvSpPr/>
            <p:nvPr/>
          </p:nvSpPr>
          <p:spPr>
            <a:xfrm>
              <a:off x="2636425" y="2851800"/>
              <a:ext cx="27675" cy="19525"/>
            </a:xfrm>
            <a:custGeom>
              <a:avLst/>
              <a:gdLst/>
              <a:ahLst/>
              <a:cxnLst/>
              <a:rect l="l" t="t" r="r" b="b"/>
              <a:pathLst>
                <a:path w="1107" h="781" extrusionOk="0">
                  <a:moveTo>
                    <a:pt x="1" y="0"/>
                  </a:moveTo>
                  <a:lnTo>
                    <a:pt x="1" y="781"/>
                  </a:lnTo>
                  <a:lnTo>
                    <a:pt x="131" y="781"/>
                  </a:lnTo>
                  <a:lnTo>
                    <a:pt x="131" y="326"/>
                  </a:lnTo>
                  <a:lnTo>
                    <a:pt x="131" y="261"/>
                  </a:lnTo>
                  <a:lnTo>
                    <a:pt x="196" y="195"/>
                  </a:lnTo>
                  <a:lnTo>
                    <a:pt x="261" y="130"/>
                  </a:lnTo>
                  <a:lnTo>
                    <a:pt x="326" y="65"/>
                  </a:lnTo>
                  <a:lnTo>
                    <a:pt x="456" y="130"/>
                  </a:lnTo>
                  <a:lnTo>
                    <a:pt x="521" y="195"/>
                  </a:lnTo>
                  <a:lnTo>
                    <a:pt x="521" y="261"/>
                  </a:lnTo>
                  <a:lnTo>
                    <a:pt x="521" y="781"/>
                  </a:lnTo>
                  <a:lnTo>
                    <a:pt x="651" y="781"/>
                  </a:lnTo>
                  <a:lnTo>
                    <a:pt x="651" y="326"/>
                  </a:lnTo>
                  <a:lnTo>
                    <a:pt x="716" y="130"/>
                  </a:lnTo>
                  <a:lnTo>
                    <a:pt x="846" y="65"/>
                  </a:lnTo>
                  <a:lnTo>
                    <a:pt x="911" y="130"/>
                  </a:lnTo>
                  <a:lnTo>
                    <a:pt x="976" y="130"/>
                  </a:lnTo>
                  <a:lnTo>
                    <a:pt x="976" y="195"/>
                  </a:lnTo>
                  <a:lnTo>
                    <a:pt x="976" y="261"/>
                  </a:lnTo>
                  <a:lnTo>
                    <a:pt x="976" y="781"/>
                  </a:lnTo>
                  <a:lnTo>
                    <a:pt x="1106" y="781"/>
                  </a:lnTo>
                  <a:lnTo>
                    <a:pt x="1106" y="195"/>
                  </a:lnTo>
                  <a:lnTo>
                    <a:pt x="1106" y="130"/>
                  </a:lnTo>
                  <a:lnTo>
                    <a:pt x="1041" y="0"/>
                  </a:lnTo>
                  <a:lnTo>
                    <a:pt x="716" y="0"/>
                  </a:lnTo>
                  <a:lnTo>
                    <a:pt x="586" y="130"/>
                  </a:lnTo>
                  <a:lnTo>
                    <a:pt x="521"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0"/>
            <p:cNvSpPr/>
            <p:nvPr/>
          </p:nvSpPr>
          <p:spPr>
            <a:xfrm>
              <a:off x="2667325" y="2843675"/>
              <a:ext cx="13025" cy="29275"/>
            </a:xfrm>
            <a:custGeom>
              <a:avLst/>
              <a:gdLst/>
              <a:ahLst/>
              <a:cxnLst/>
              <a:rect l="l" t="t" r="r" b="b"/>
              <a:pathLst>
                <a:path w="521" h="1171" extrusionOk="0">
                  <a:moveTo>
                    <a:pt x="455" y="0"/>
                  </a:moveTo>
                  <a:lnTo>
                    <a:pt x="0" y="1171"/>
                  </a:lnTo>
                  <a:lnTo>
                    <a:pt x="65" y="1171"/>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0"/>
            <p:cNvSpPr/>
            <p:nvPr/>
          </p:nvSpPr>
          <p:spPr>
            <a:xfrm>
              <a:off x="2680325" y="2843675"/>
              <a:ext cx="11400" cy="27650"/>
            </a:xfrm>
            <a:custGeom>
              <a:avLst/>
              <a:gdLst/>
              <a:ahLst/>
              <a:cxnLst/>
              <a:rect l="l" t="t" r="r" b="b"/>
              <a:pathLst>
                <a:path w="456" h="1106" extrusionOk="0">
                  <a:moveTo>
                    <a:pt x="390" y="0"/>
                  </a:moveTo>
                  <a:lnTo>
                    <a:pt x="195" y="65"/>
                  </a:lnTo>
                  <a:lnTo>
                    <a:pt x="130" y="195"/>
                  </a:lnTo>
                  <a:lnTo>
                    <a:pt x="130" y="325"/>
                  </a:lnTo>
                  <a:lnTo>
                    <a:pt x="0" y="325"/>
                  </a:lnTo>
                  <a:lnTo>
                    <a:pt x="0" y="455"/>
                  </a:lnTo>
                  <a:lnTo>
                    <a:pt x="130" y="455"/>
                  </a:lnTo>
                  <a:lnTo>
                    <a:pt x="130" y="1106"/>
                  </a:lnTo>
                  <a:lnTo>
                    <a:pt x="260" y="1106"/>
                  </a:lnTo>
                  <a:lnTo>
                    <a:pt x="260" y="455"/>
                  </a:lnTo>
                  <a:lnTo>
                    <a:pt x="455" y="455"/>
                  </a:lnTo>
                  <a:lnTo>
                    <a:pt x="455" y="325"/>
                  </a:lnTo>
                  <a:lnTo>
                    <a:pt x="260" y="325"/>
                  </a:lnTo>
                  <a:lnTo>
                    <a:pt x="260" y="195"/>
                  </a:lnTo>
                  <a:lnTo>
                    <a:pt x="325" y="130"/>
                  </a:lnTo>
                  <a:lnTo>
                    <a:pt x="45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0"/>
            <p:cNvSpPr/>
            <p:nvPr/>
          </p:nvSpPr>
          <p:spPr>
            <a:xfrm>
              <a:off x="2693325" y="2851800"/>
              <a:ext cx="19525" cy="19525"/>
            </a:xfrm>
            <a:custGeom>
              <a:avLst/>
              <a:gdLst/>
              <a:ahLst/>
              <a:cxnLst/>
              <a:rect l="l" t="t" r="r" b="b"/>
              <a:pathLst>
                <a:path w="781" h="781" extrusionOk="0">
                  <a:moveTo>
                    <a:pt x="520" y="391"/>
                  </a:moveTo>
                  <a:lnTo>
                    <a:pt x="520" y="521"/>
                  </a:lnTo>
                  <a:lnTo>
                    <a:pt x="520" y="586"/>
                  </a:lnTo>
                  <a:lnTo>
                    <a:pt x="455" y="651"/>
                  </a:lnTo>
                  <a:lnTo>
                    <a:pt x="390" y="651"/>
                  </a:lnTo>
                  <a:lnTo>
                    <a:pt x="260" y="716"/>
                  </a:lnTo>
                  <a:lnTo>
                    <a:pt x="195" y="651"/>
                  </a:lnTo>
                  <a:lnTo>
                    <a:pt x="130" y="651"/>
                  </a:lnTo>
                  <a:lnTo>
                    <a:pt x="130" y="586"/>
                  </a:lnTo>
                  <a:lnTo>
                    <a:pt x="130" y="521"/>
                  </a:lnTo>
                  <a:lnTo>
                    <a:pt x="195" y="456"/>
                  </a:lnTo>
                  <a:lnTo>
                    <a:pt x="325" y="456"/>
                  </a:lnTo>
                  <a:lnTo>
                    <a:pt x="390" y="391"/>
                  </a:lnTo>
                  <a:close/>
                  <a:moveTo>
                    <a:pt x="260" y="0"/>
                  </a:moveTo>
                  <a:lnTo>
                    <a:pt x="130" y="65"/>
                  </a:lnTo>
                  <a:lnTo>
                    <a:pt x="65" y="130"/>
                  </a:lnTo>
                  <a:lnTo>
                    <a:pt x="0" y="261"/>
                  </a:lnTo>
                  <a:lnTo>
                    <a:pt x="130" y="261"/>
                  </a:lnTo>
                  <a:lnTo>
                    <a:pt x="195" y="130"/>
                  </a:lnTo>
                  <a:lnTo>
                    <a:pt x="325" y="65"/>
                  </a:lnTo>
                  <a:lnTo>
                    <a:pt x="390" y="65"/>
                  </a:lnTo>
                  <a:lnTo>
                    <a:pt x="455" y="130"/>
                  </a:lnTo>
                  <a:lnTo>
                    <a:pt x="520" y="130"/>
                  </a:lnTo>
                  <a:lnTo>
                    <a:pt x="520" y="195"/>
                  </a:lnTo>
                  <a:lnTo>
                    <a:pt x="520" y="261"/>
                  </a:lnTo>
                  <a:lnTo>
                    <a:pt x="455" y="326"/>
                  </a:lnTo>
                  <a:lnTo>
                    <a:pt x="260" y="326"/>
                  </a:lnTo>
                  <a:lnTo>
                    <a:pt x="195" y="391"/>
                  </a:lnTo>
                  <a:lnTo>
                    <a:pt x="65" y="391"/>
                  </a:lnTo>
                  <a:lnTo>
                    <a:pt x="0" y="456"/>
                  </a:lnTo>
                  <a:lnTo>
                    <a:pt x="0" y="586"/>
                  </a:lnTo>
                  <a:lnTo>
                    <a:pt x="0" y="716"/>
                  </a:lnTo>
                  <a:lnTo>
                    <a:pt x="65" y="781"/>
                  </a:lnTo>
                  <a:lnTo>
                    <a:pt x="390" y="781"/>
                  </a:lnTo>
                  <a:lnTo>
                    <a:pt x="520" y="716"/>
                  </a:lnTo>
                  <a:lnTo>
                    <a:pt x="586" y="781"/>
                  </a:lnTo>
                  <a:lnTo>
                    <a:pt x="781" y="781"/>
                  </a:lnTo>
                  <a:lnTo>
                    <a:pt x="781" y="716"/>
                  </a:lnTo>
                  <a:lnTo>
                    <a:pt x="716" y="716"/>
                  </a:lnTo>
                  <a:lnTo>
                    <a:pt x="651" y="651"/>
                  </a:lnTo>
                  <a:lnTo>
                    <a:pt x="651" y="586"/>
                  </a:lnTo>
                  <a:lnTo>
                    <a:pt x="651" y="195"/>
                  </a:lnTo>
                  <a:lnTo>
                    <a:pt x="651" y="65"/>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0"/>
            <p:cNvSpPr/>
            <p:nvPr/>
          </p:nvSpPr>
          <p:spPr>
            <a:xfrm>
              <a:off x="2712825" y="2851800"/>
              <a:ext cx="19525" cy="19525"/>
            </a:xfrm>
            <a:custGeom>
              <a:avLst/>
              <a:gdLst/>
              <a:ahLst/>
              <a:cxnLst/>
              <a:rect l="l" t="t" r="r" b="b"/>
              <a:pathLst>
                <a:path w="781" h="781" extrusionOk="0">
                  <a:moveTo>
                    <a:pt x="1" y="0"/>
                  </a:moveTo>
                  <a:lnTo>
                    <a:pt x="326" y="781"/>
                  </a:lnTo>
                  <a:lnTo>
                    <a:pt x="456" y="781"/>
                  </a:lnTo>
                  <a:lnTo>
                    <a:pt x="781" y="0"/>
                  </a:lnTo>
                  <a:lnTo>
                    <a:pt x="586" y="0"/>
                  </a:lnTo>
                  <a:lnTo>
                    <a:pt x="391" y="651"/>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0"/>
            <p:cNvSpPr/>
            <p:nvPr/>
          </p:nvSpPr>
          <p:spPr>
            <a:xfrm>
              <a:off x="2733950" y="2843675"/>
              <a:ext cx="4900" cy="27650"/>
            </a:xfrm>
            <a:custGeom>
              <a:avLst/>
              <a:gdLst/>
              <a:ahLst/>
              <a:cxnLst/>
              <a:rect l="l" t="t" r="r" b="b"/>
              <a:pathLst>
                <a:path w="196" h="1106" extrusionOk="0">
                  <a:moveTo>
                    <a:pt x="1" y="0"/>
                  </a:moveTo>
                  <a:lnTo>
                    <a:pt x="1" y="195"/>
                  </a:lnTo>
                  <a:lnTo>
                    <a:pt x="196" y="195"/>
                  </a:lnTo>
                  <a:lnTo>
                    <a:pt x="196" y="0"/>
                  </a:lnTo>
                  <a:close/>
                  <a:moveTo>
                    <a:pt x="1" y="325"/>
                  </a:moveTo>
                  <a:lnTo>
                    <a:pt x="1" y="1106"/>
                  </a:lnTo>
                  <a:lnTo>
                    <a:pt x="196" y="1106"/>
                  </a:lnTo>
                  <a:lnTo>
                    <a:pt x="196"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0"/>
            <p:cNvSpPr/>
            <p:nvPr/>
          </p:nvSpPr>
          <p:spPr>
            <a:xfrm>
              <a:off x="2742075" y="2851800"/>
              <a:ext cx="17925" cy="19525"/>
            </a:xfrm>
            <a:custGeom>
              <a:avLst/>
              <a:gdLst/>
              <a:ahLst/>
              <a:cxnLst/>
              <a:rect l="l" t="t" r="r" b="b"/>
              <a:pathLst>
                <a:path w="717" h="781" extrusionOk="0">
                  <a:moveTo>
                    <a:pt x="196" y="0"/>
                  </a:moveTo>
                  <a:lnTo>
                    <a:pt x="66" y="130"/>
                  </a:lnTo>
                  <a:lnTo>
                    <a:pt x="1" y="261"/>
                  </a:lnTo>
                  <a:lnTo>
                    <a:pt x="1" y="391"/>
                  </a:lnTo>
                  <a:lnTo>
                    <a:pt x="1" y="586"/>
                  </a:lnTo>
                  <a:lnTo>
                    <a:pt x="66" y="716"/>
                  </a:lnTo>
                  <a:lnTo>
                    <a:pt x="196" y="781"/>
                  </a:lnTo>
                  <a:lnTo>
                    <a:pt x="521" y="781"/>
                  </a:lnTo>
                  <a:lnTo>
                    <a:pt x="651" y="716"/>
                  </a:lnTo>
                  <a:lnTo>
                    <a:pt x="716" y="651"/>
                  </a:lnTo>
                  <a:lnTo>
                    <a:pt x="716" y="521"/>
                  </a:lnTo>
                  <a:lnTo>
                    <a:pt x="586" y="521"/>
                  </a:lnTo>
                  <a:lnTo>
                    <a:pt x="521" y="651"/>
                  </a:lnTo>
                  <a:lnTo>
                    <a:pt x="391" y="716"/>
                  </a:lnTo>
                  <a:lnTo>
                    <a:pt x="261" y="651"/>
                  </a:lnTo>
                  <a:lnTo>
                    <a:pt x="196" y="586"/>
                  </a:lnTo>
                  <a:lnTo>
                    <a:pt x="131" y="521"/>
                  </a:lnTo>
                  <a:lnTo>
                    <a:pt x="131" y="391"/>
                  </a:lnTo>
                  <a:lnTo>
                    <a:pt x="131" y="261"/>
                  </a:lnTo>
                  <a:lnTo>
                    <a:pt x="196" y="195"/>
                  </a:lnTo>
                  <a:lnTo>
                    <a:pt x="261" y="130"/>
                  </a:lnTo>
                  <a:lnTo>
                    <a:pt x="391" y="65"/>
                  </a:lnTo>
                  <a:lnTo>
                    <a:pt x="521" y="130"/>
                  </a:lnTo>
                  <a:lnTo>
                    <a:pt x="586" y="261"/>
                  </a:lnTo>
                  <a:lnTo>
                    <a:pt x="716" y="261"/>
                  </a:lnTo>
                  <a:lnTo>
                    <a:pt x="716" y="130"/>
                  </a:lnTo>
                  <a:lnTo>
                    <a:pt x="586"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0"/>
            <p:cNvSpPr/>
            <p:nvPr/>
          </p:nvSpPr>
          <p:spPr>
            <a:xfrm>
              <a:off x="2763225" y="2851800"/>
              <a:ext cx="19525" cy="19525"/>
            </a:xfrm>
            <a:custGeom>
              <a:avLst/>
              <a:gdLst/>
              <a:ahLst/>
              <a:cxnLst/>
              <a:rect l="l" t="t" r="r" b="b"/>
              <a:pathLst>
                <a:path w="781" h="781" extrusionOk="0">
                  <a:moveTo>
                    <a:pt x="390" y="65"/>
                  </a:moveTo>
                  <a:lnTo>
                    <a:pt x="455" y="130"/>
                  </a:lnTo>
                  <a:lnTo>
                    <a:pt x="585" y="195"/>
                  </a:lnTo>
                  <a:lnTo>
                    <a:pt x="585" y="261"/>
                  </a:lnTo>
                  <a:lnTo>
                    <a:pt x="650" y="391"/>
                  </a:lnTo>
                  <a:lnTo>
                    <a:pt x="585" y="521"/>
                  </a:lnTo>
                  <a:lnTo>
                    <a:pt x="585" y="651"/>
                  </a:lnTo>
                  <a:lnTo>
                    <a:pt x="455" y="651"/>
                  </a:lnTo>
                  <a:lnTo>
                    <a:pt x="390" y="716"/>
                  </a:lnTo>
                  <a:lnTo>
                    <a:pt x="260" y="651"/>
                  </a:lnTo>
                  <a:lnTo>
                    <a:pt x="195" y="651"/>
                  </a:lnTo>
                  <a:lnTo>
                    <a:pt x="130" y="521"/>
                  </a:lnTo>
                  <a:lnTo>
                    <a:pt x="130" y="391"/>
                  </a:lnTo>
                  <a:lnTo>
                    <a:pt x="130" y="261"/>
                  </a:lnTo>
                  <a:lnTo>
                    <a:pt x="195" y="195"/>
                  </a:lnTo>
                  <a:lnTo>
                    <a:pt x="260" y="130"/>
                  </a:lnTo>
                  <a:lnTo>
                    <a:pt x="390" y="65"/>
                  </a:lnTo>
                  <a:close/>
                  <a:moveTo>
                    <a:pt x="195" y="0"/>
                  </a:moveTo>
                  <a:lnTo>
                    <a:pt x="65" y="65"/>
                  </a:lnTo>
                  <a:lnTo>
                    <a:pt x="0" y="261"/>
                  </a:lnTo>
                  <a:lnTo>
                    <a:pt x="0" y="391"/>
                  </a:lnTo>
                  <a:lnTo>
                    <a:pt x="0" y="586"/>
                  </a:lnTo>
                  <a:lnTo>
                    <a:pt x="65" y="716"/>
                  </a:lnTo>
                  <a:lnTo>
                    <a:pt x="195" y="781"/>
                  </a:lnTo>
                  <a:lnTo>
                    <a:pt x="520" y="781"/>
                  </a:lnTo>
                  <a:lnTo>
                    <a:pt x="650" y="716"/>
                  </a:lnTo>
                  <a:lnTo>
                    <a:pt x="715" y="586"/>
                  </a:lnTo>
                  <a:lnTo>
                    <a:pt x="780" y="391"/>
                  </a:lnTo>
                  <a:lnTo>
                    <a:pt x="715" y="261"/>
                  </a:lnTo>
                  <a:lnTo>
                    <a:pt x="650"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0"/>
            <p:cNvSpPr/>
            <p:nvPr/>
          </p:nvSpPr>
          <p:spPr>
            <a:xfrm>
              <a:off x="2785975" y="2851800"/>
              <a:ext cx="16275" cy="19525"/>
            </a:xfrm>
            <a:custGeom>
              <a:avLst/>
              <a:gdLst/>
              <a:ahLst/>
              <a:cxnLst/>
              <a:rect l="l" t="t" r="r" b="b"/>
              <a:pathLst>
                <a:path w="651" h="781" extrusionOk="0">
                  <a:moveTo>
                    <a:pt x="0" y="0"/>
                  </a:moveTo>
                  <a:lnTo>
                    <a:pt x="0" y="781"/>
                  </a:lnTo>
                  <a:lnTo>
                    <a:pt x="130" y="781"/>
                  </a:lnTo>
                  <a:lnTo>
                    <a:pt x="130" y="326"/>
                  </a:lnTo>
                  <a:lnTo>
                    <a:pt x="130" y="261"/>
                  </a:lnTo>
                  <a:lnTo>
                    <a:pt x="195" y="130"/>
                  </a:lnTo>
                  <a:lnTo>
                    <a:pt x="260" y="130"/>
                  </a:lnTo>
                  <a:lnTo>
                    <a:pt x="390" y="65"/>
                  </a:lnTo>
                  <a:lnTo>
                    <a:pt x="520" y="130"/>
                  </a:lnTo>
                  <a:lnTo>
                    <a:pt x="520" y="261"/>
                  </a:lnTo>
                  <a:lnTo>
                    <a:pt x="520" y="781"/>
                  </a:lnTo>
                  <a:lnTo>
                    <a:pt x="650" y="781"/>
                  </a:lnTo>
                  <a:lnTo>
                    <a:pt x="650" y="261"/>
                  </a:lnTo>
                  <a:lnTo>
                    <a:pt x="650" y="130"/>
                  </a:lnTo>
                  <a:lnTo>
                    <a:pt x="650" y="65"/>
                  </a:lnTo>
                  <a:lnTo>
                    <a:pt x="520" y="0"/>
                  </a:lnTo>
                  <a:lnTo>
                    <a:pt x="260"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0"/>
            <p:cNvSpPr/>
            <p:nvPr/>
          </p:nvSpPr>
          <p:spPr>
            <a:xfrm>
              <a:off x="2808725" y="2868050"/>
              <a:ext cx="4900" cy="3275"/>
            </a:xfrm>
            <a:custGeom>
              <a:avLst/>
              <a:gdLst/>
              <a:ahLst/>
              <a:cxnLst/>
              <a:rect l="l" t="t" r="r" b="b"/>
              <a:pathLst>
                <a:path w="196" h="131" extrusionOk="0">
                  <a:moveTo>
                    <a:pt x="1" y="1"/>
                  </a:moveTo>
                  <a:lnTo>
                    <a:pt x="1" y="131"/>
                  </a:lnTo>
                  <a:lnTo>
                    <a:pt x="196" y="131"/>
                  </a:lnTo>
                  <a:lnTo>
                    <a:pt x="19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0"/>
            <p:cNvSpPr/>
            <p:nvPr/>
          </p:nvSpPr>
          <p:spPr>
            <a:xfrm>
              <a:off x="2818475" y="2843675"/>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0"/>
            <p:cNvSpPr/>
            <p:nvPr/>
          </p:nvSpPr>
          <p:spPr>
            <a:xfrm>
              <a:off x="2826600" y="285992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0"/>
            <p:cNvSpPr/>
            <p:nvPr/>
          </p:nvSpPr>
          <p:spPr>
            <a:xfrm>
              <a:off x="1752200" y="2897300"/>
              <a:ext cx="17900" cy="21175"/>
            </a:xfrm>
            <a:custGeom>
              <a:avLst/>
              <a:gdLst/>
              <a:ahLst/>
              <a:cxnLst/>
              <a:rect l="l" t="t" r="r" b="b"/>
              <a:pathLst>
                <a:path w="716" h="847" extrusionOk="0">
                  <a:moveTo>
                    <a:pt x="391" y="1"/>
                  </a:moveTo>
                  <a:lnTo>
                    <a:pt x="196" y="66"/>
                  </a:lnTo>
                  <a:lnTo>
                    <a:pt x="131" y="131"/>
                  </a:lnTo>
                  <a:lnTo>
                    <a:pt x="1" y="261"/>
                  </a:lnTo>
                  <a:lnTo>
                    <a:pt x="1" y="456"/>
                  </a:lnTo>
                  <a:lnTo>
                    <a:pt x="66" y="586"/>
                  </a:lnTo>
                  <a:lnTo>
                    <a:pt x="131" y="716"/>
                  </a:lnTo>
                  <a:lnTo>
                    <a:pt x="196" y="846"/>
                  </a:lnTo>
                  <a:lnTo>
                    <a:pt x="521" y="846"/>
                  </a:lnTo>
                  <a:lnTo>
                    <a:pt x="651" y="781"/>
                  </a:lnTo>
                  <a:lnTo>
                    <a:pt x="716" y="651"/>
                  </a:lnTo>
                  <a:lnTo>
                    <a:pt x="716" y="521"/>
                  </a:lnTo>
                  <a:lnTo>
                    <a:pt x="586" y="521"/>
                  </a:lnTo>
                  <a:lnTo>
                    <a:pt x="521" y="716"/>
                  </a:lnTo>
                  <a:lnTo>
                    <a:pt x="261" y="716"/>
                  </a:lnTo>
                  <a:lnTo>
                    <a:pt x="196" y="651"/>
                  </a:lnTo>
                  <a:lnTo>
                    <a:pt x="131" y="586"/>
                  </a:lnTo>
                  <a:lnTo>
                    <a:pt x="131" y="456"/>
                  </a:lnTo>
                  <a:lnTo>
                    <a:pt x="131" y="326"/>
                  </a:lnTo>
                  <a:lnTo>
                    <a:pt x="196" y="261"/>
                  </a:lnTo>
                  <a:lnTo>
                    <a:pt x="261" y="131"/>
                  </a:lnTo>
                  <a:lnTo>
                    <a:pt x="391" y="131"/>
                  </a:lnTo>
                  <a:lnTo>
                    <a:pt x="521" y="196"/>
                  </a:lnTo>
                  <a:lnTo>
                    <a:pt x="586" y="326"/>
                  </a:lnTo>
                  <a:lnTo>
                    <a:pt x="716" y="326"/>
                  </a:lnTo>
                  <a:lnTo>
                    <a:pt x="716" y="196"/>
                  </a:lnTo>
                  <a:lnTo>
                    <a:pt x="651" y="66"/>
                  </a:lnTo>
                  <a:lnTo>
                    <a:pt x="521"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0"/>
            <p:cNvSpPr/>
            <p:nvPr/>
          </p:nvSpPr>
          <p:spPr>
            <a:xfrm>
              <a:off x="1773325" y="2897300"/>
              <a:ext cx="19525" cy="21175"/>
            </a:xfrm>
            <a:custGeom>
              <a:avLst/>
              <a:gdLst/>
              <a:ahLst/>
              <a:cxnLst/>
              <a:rect l="l" t="t" r="r" b="b"/>
              <a:pathLst>
                <a:path w="781" h="847" extrusionOk="0">
                  <a:moveTo>
                    <a:pt x="456" y="131"/>
                  </a:moveTo>
                  <a:lnTo>
                    <a:pt x="586" y="196"/>
                  </a:lnTo>
                  <a:lnTo>
                    <a:pt x="651" y="326"/>
                  </a:lnTo>
                  <a:lnTo>
                    <a:pt x="651" y="456"/>
                  </a:lnTo>
                  <a:lnTo>
                    <a:pt x="651" y="586"/>
                  </a:lnTo>
                  <a:lnTo>
                    <a:pt x="586" y="651"/>
                  </a:lnTo>
                  <a:lnTo>
                    <a:pt x="456" y="716"/>
                  </a:lnTo>
                  <a:lnTo>
                    <a:pt x="261" y="716"/>
                  </a:lnTo>
                  <a:lnTo>
                    <a:pt x="196" y="651"/>
                  </a:lnTo>
                  <a:lnTo>
                    <a:pt x="131" y="586"/>
                  </a:lnTo>
                  <a:lnTo>
                    <a:pt x="131" y="456"/>
                  </a:lnTo>
                  <a:lnTo>
                    <a:pt x="131" y="326"/>
                  </a:lnTo>
                  <a:lnTo>
                    <a:pt x="196" y="196"/>
                  </a:lnTo>
                  <a:lnTo>
                    <a:pt x="261" y="131"/>
                  </a:lnTo>
                  <a:close/>
                  <a:moveTo>
                    <a:pt x="391" y="1"/>
                  </a:moveTo>
                  <a:lnTo>
                    <a:pt x="196" y="66"/>
                  </a:lnTo>
                  <a:lnTo>
                    <a:pt x="131" y="131"/>
                  </a:lnTo>
                  <a:lnTo>
                    <a:pt x="1" y="261"/>
                  </a:lnTo>
                  <a:lnTo>
                    <a:pt x="1" y="456"/>
                  </a:lnTo>
                  <a:lnTo>
                    <a:pt x="1" y="586"/>
                  </a:lnTo>
                  <a:lnTo>
                    <a:pt x="131" y="716"/>
                  </a:lnTo>
                  <a:lnTo>
                    <a:pt x="196" y="846"/>
                  </a:lnTo>
                  <a:lnTo>
                    <a:pt x="586" y="846"/>
                  </a:lnTo>
                  <a:lnTo>
                    <a:pt x="651" y="716"/>
                  </a:lnTo>
                  <a:lnTo>
                    <a:pt x="781" y="586"/>
                  </a:lnTo>
                  <a:lnTo>
                    <a:pt x="781" y="456"/>
                  </a:lnTo>
                  <a:lnTo>
                    <a:pt x="781" y="261"/>
                  </a:lnTo>
                  <a:lnTo>
                    <a:pt x="651" y="131"/>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0"/>
            <p:cNvSpPr/>
            <p:nvPr/>
          </p:nvSpPr>
          <p:spPr>
            <a:xfrm>
              <a:off x="1797700" y="2890800"/>
              <a:ext cx="8175" cy="9775"/>
            </a:xfrm>
            <a:custGeom>
              <a:avLst/>
              <a:gdLst/>
              <a:ahLst/>
              <a:cxnLst/>
              <a:rect l="l" t="t" r="r" b="b"/>
              <a:pathLst>
                <a:path w="327" h="391" extrusionOk="0">
                  <a:moveTo>
                    <a:pt x="1" y="1"/>
                  </a:moveTo>
                  <a:lnTo>
                    <a:pt x="1" y="391"/>
                  </a:lnTo>
                  <a:lnTo>
                    <a:pt x="131" y="391"/>
                  </a:lnTo>
                  <a:lnTo>
                    <a:pt x="131" y="1"/>
                  </a:lnTo>
                  <a:close/>
                  <a:moveTo>
                    <a:pt x="261" y="1"/>
                  </a:moveTo>
                  <a:lnTo>
                    <a:pt x="261" y="391"/>
                  </a:lnTo>
                  <a:lnTo>
                    <a:pt x="326" y="39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0"/>
            <p:cNvSpPr/>
            <p:nvPr/>
          </p:nvSpPr>
          <p:spPr>
            <a:xfrm>
              <a:off x="1822100" y="2892425"/>
              <a:ext cx="9775" cy="26050"/>
            </a:xfrm>
            <a:custGeom>
              <a:avLst/>
              <a:gdLst/>
              <a:ahLst/>
              <a:cxnLst/>
              <a:rect l="l" t="t" r="r" b="b"/>
              <a:pathLst>
                <a:path w="391" h="1042" extrusionOk="0">
                  <a:moveTo>
                    <a:pt x="130" y="1"/>
                  </a:moveTo>
                  <a:lnTo>
                    <a:pt x="130" y="261"/>
                  </a:lnTo>
                  <a:lnTo>
                    <a:pt x="0" y="261"/>
                  </a:lnTo>
                  <a:lnTo>
                    <a:pt x="0" y="326"/>
                  </a:lnTo>
                  <a:lnTo>
                    <a:pt x="130" y="326"/>
                  </a:lnTo>
                  <a:lnTo>
                    <a:pt x="130" y="846"/>
                  </a:lnTo>
                  <a:lnTo>
                    <a:pt x="130" y="976"/>
                  </a:lnTo>
                  <a:lnTo>
                    <a:pt x="195" y="976"/>
                  </a:lnTo>
                  <a:lnTo>
                    <a:pt x="260" y="1041"/>
                  </a:lnTo>
                  <a:lnTo>
                    <a:pt x="390" y="1041"/>
                  </a:lnTo>
                  <a:lnTo>
                    <a:pt x="390" y="911"/>
                  </a:lnTo>
                  <a:lnTo>
                    <a:pt x="260" y="911"/>
                  </a:lnTo>
                  <a:lnTo>
                    <a:pt x="260" y="846"/>
                  </a:lnTo>
                  <a:lnTo>
                    <a:pt x="260" y="326"/>
                  </a:lnTo>
                  <a:lnTo>
                    <a:pt x="390" y="326"/>
                  </a:lnTo>
                  <a:lnTo>
                    <a:pt x="390" y="261"/>
                  </a:lnTo>
                  <a:lnTo>
                    <a:pt x="260" y="261"/>
                  </a:lnTo>
                  <a:lnTo>
                    <a:pt x="26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0"/>
            <p:cNvSpPr/>
            <p:nvPr/>
          </p:nvSpPr>
          <p:spPr>
            <a:xfrm>
              <a:off x="1833475" y="2898925"/>
              <a:ext cx="19525" cy="27675"/>
            </a:xfrm>
            <a:custGeom>
              <a:avLst/>
              <a:gdLst/>
              <a:ahLst/>
              <a:cxnLst/>
              <a:rect l="l" t="t" r="r" b="b"/>
              <a:pathLst>
                <a:path w="781" h="1107" extrusionOk="0">
                  <a:moveTo>
                    <a:pt x="0" y="1"/>
                  </a:moveTo>
                  <a:lnTo>
                    <a:pt x="325" y="781"/>
                  </a:lnTo>
                  <a:lnTo>
                    <a:pt x="260" y="911"/>
                  </a:lnTo>
                  <a:lnTo>
                    <a:pt x="260" y="976"/>
                  </a:lnTo>
                  <a:lnTo>
                    <a:pt x="130" y="976"/>
                  </a:lnTo>
                  <a:lnTo>
                    <a:pt x="130" y="1106"/>
                  </a:lnTo>
                  <a:lnTo>
                    <a:pt x="260" y="1106"/>
                  </a:lnTo>
                  <a:lnTo>
                    <a:pt x="325" y="1041"/>
                  </a:lnTo>
                  <a:lnTo>
                    <a:pt x="390" y="976"/>
                  </a:lnTo>
                  <a:lnTo>
                    <a:pt x="455" y="911"/>
                  </a:lnTo>
                  <a:lnTo>
                    <a:pt x="781" y="1"/>
                  </a:lnTo>
                  <a:lnTo>
                    <a:pt x="651" y="1"/>
                  </a:lnTo>
                  <a:lnTo>
                    <a:pt x="390" y="651"/>
                  </a:lnTo>
                  <a:lnTo>
                    <a:pt x="19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0"/>
            <p:cNvSpPr/>
            <p:nvPr/>
          </p:nvSpPr>
          <p:spPr>
            <a:xfrm>
              <a:off x="1856225" y="2897300"/>
              <a:ext cx="17900" cy="29300"/>
            </a:xfrm>
            <a:custGeom>
              <a:avLst/>
              <a:gdLst/>
              <a:ahLst/>
              <a:cxnLst/>
              <a:rect l="l" t="t" r="r" b="b"/>
              <a:pathLst>
                <a:path w="716" h="1172" extrusionOk="0">
                  <a:moveTo>
                    <a:pt x="456" y="131"/>
                  </a:moveTo>
                  <a:lnTo>
                    <a:pt x="521" y="196"/>
                  </a:lnTo>
                  <a:lnTo>
                    <a:pt x="586" y="326"/>
                  </a:lnTo>
                  <a:lnTo>
                    <a:pt x="586" y="456"/>
                  </a:lnTo>
                  <a:lnTo>
                    <a:pt x="586" y="521"/>
                  </a:lnTo>
                  <a:lnTo>
                    <a:pt x="586" y="651"/>
                  </a:lnTo>
                  <a:lnTo>
                    <a:pt x="456" y="716"/>
                  </a:lnTo>
                  <a:lnTo>
                    <a:pt x="261" y="716"/>
                  </a:lnTo>
                  <a:lnTo>
                    <a:pt x="196" y="651"/>
                  </a:lnTo>
                  <a:lnTo>
                    <a:pt x="131" y="521"/>
                  </a:lnTo>
                  <a:lnTo>
                    <a:pt x="131" y="456"/>
                  </a:lnTo>
                  <a:lnTo>
                    <a:pt x="131" y="326"/>
                  </a:lnTo>
                  <a:lnTo>
                    <a:pt x="196" y="261"/>
                  </a:lnTo>
                  <a:lnTo>
                    <a:pt x="261" y="131"/>
                  </a:lnTo>
                  <a:close/>
                  <a:moveTo>
                    <a:pt x="391" y="1"/>
                  </a:moveTo>
                  <a:lnTo>
                    <a:pt x="196" y="66"/>
                  </a:lnTo>
                  <a:lnTo>
                    <a:pt x="131" y="131"/>
                  </a:lnTo>
                  <a:lnTo>
                    <a:pt x="131" y="66"/>
                  </a:lnTo>
                  <a:lnTo>
                    <a:pt x="1" y="66"/>
                  </a:lnTo>
                  <a:lnTo>
                    <a:pt x="1" y="1171"/>
                  </a:lnTo>
                  <a:lnTo>
                    <a:pt x="131" y="1171"/>
                  </a:lnTo>
                  <a:lnTo>
                    <a:pt x="131" y="716"/>
                  </a:lnTo>
                  <a:lnTo>
                    <a:pt x="196" y="781"/>
                  </a:lnTo>
                  <a:lnTo>
                    <a:pt x="261" y="846"/>
                  </a:lnTo>
                  <a:lnTo>
                    <a:pt x="521" y="846"/>
                  </a:lnTo>
                  <a:lnTo>
                    <a:pt x="651" y="716"/>
                  </a:lnTo>
                  <a:lnTo>
                    <a:pt x="716" y="586"/>
                  </a:lnTo>
                  <a:lnTo>
                    <a:pt x="716" y="456"/>
                  </a:lnTo>
                  <a:lnTo>
                    <a:pt x="716" y="261"/>
                  </a:lnTo>
                  <a:lnTo>
                    <a:pt x="651" y="131"/>
                  </a:lnTo>
                  <a:lnTo>
                    <a:pt x="521"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0"/>
            <p:cNvSpPr/>
            <p:nvPr/>
          </p:nvSpPr>
          <p:spPr>
            <a:xfrm>
              <a:off x="1877350" y="2897300"/>
              <a:ext cx="19550" cy="21175"/>
            </a:xfrm>
            <a:custGeom>
              <a:avLst/>
              <a:gdLst/>
              <a:ahLst/>
              <a:cxnLst/>
              <a:rect l="l" t="t" r="r" b="b"/>
              <a:pathLst>
                <a:path w="782" h="847" extrusionOk="0">
                  <a:moveTo>
                    <a:pt x="456" y="131"/>
                  </a:moveTo>
                  <a:lnTo>
                    <a:pt x="521" y="196"/>
                  </a:lnTo>
                  <a:lnTo>
                    <a:pt x="586" y="261"/>
                  </a:lnTo>
                  <a:lnTo>
                    <a:pt x="586" y="391"/>
                  </a:lnTo>
                  <a:lnTo>
                    <a:pt x="131" y="391"/>
                  </a:lnTo>
                  <a:lnTo>
                    <a:pt x="196" y="261"/>
                  </a:lnTo>
                  <a:lnTo>
                    <a:pt x="196" y="196"/>
                  </a:lnTo>
                  <a:lnTo>
                    <a:pt x="261" y="131"/>
                  </a:lnTo>
                  <a:close/>
                  <a:moveTo>
                    <a:pt x="391" y="1"/>
                  </a:moveTo>
                  <a:lnTo>
                    <a:pt x="261" y="66"/>
                  </a:lnTo>
                  <a:lnTo>
                    <a:pt x="131" y="131"/>
                  </a:lnTo>
                  <a:lnTo>
                    <a:pt x="66" y="261"/>
                  </a:lnTo>
                  <a:lnTo>
                    <a:pt x="1" y="456"/>
                  </a:lnTo>
                  <a:lnTo>
                    <a:pt x="66" y="586"/>
                  </a:lnTo>
                  <a:lnTo>
                    <a:pt x="131" y="716"/>
                  </a:lnTo>
                  <a:lnTo>
                    <a:pt x="261" y="846"/>
                  </a:lnTo>
                  <a:lnTo>
                    <a:pt x="521" y="846"/>
                  </a:lnTo>
                  <a:lnTo>
                    <a:pt x="651" y="781"/>
                  </a:lnTo>
                  <a:lnTo>
                    <a:pt x="716" y="716"/>
                  </a:lnTo>
                  <a:lnTo>
                    <a:pt x="716" y="586"/>
                  </a:lnTo>
                  <a:lnTo>
                    <a:pt x="586" y="586"/>
                  </a:lnTo>
                  <a:lnTo>
                    <a:pt x="521" y="716"/>
                  </a:lnTo>
                  <a:lnTo>
                    <a:pt x="261" y="716"/>
                  </a:lnTo>
                  <a:lnTo>
                    <a:pt x="196" y="651"/>
                  </a:lnTo>
                  <a:lnTo>
                    <a:pt x="196" y="586"/>
                  </a:lnTo>
                  <a:lnTo>
                    <a:pt x="131" y="456"/>
                  </a:lnTo>
                  <a:lnTo>
                    <a:pt x="781" y="456"/>
                  </a:lnTo>
                  <a:lnTo>
                    <a:pt x="716" y="326"/>
                  </a:lnTo>
                  <a:lnTo>
                    <a:pt x="651" y="196"/>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0"/>
            <p:cNvSpPr/>
            <p:nvPr/>
          </p:nvSpPr>
          <p:spPr>
            <a:xfrm>
              <a:off x="1898500" y="2903800"/>
              <a:ext cx="19525" cy="9800"/>
            </a:xfrm>
            <a:custGeom>
              <a:avLst/>
              <a:gdLst/>
              <a:ahLst/>
              <a:cxnLst/>
              <a:rect l="l" t="t" r="r" b="b"/>
              <a:pathLst>
                <a:path w="781" h="392" extrusionOk="0">
                  <a:moveTo>
                    <a:pt x="0" y="1"/>
                  </a:moveTo>
                  <a:lnTo>
                    <a:pt x="0" y="66"/>
                  </a:lnTo>
                  <a:lnTo>
                    <a:pt x="780" y="66"/>
                  </a:lnTo>
                  <a:lnTo>
                    <a:pt x="780" y="1"/>
                  </a:lnTo>
                  <a:close/>
                  <a:moveTo>
                    <a:pt x="0" y="261"/>
                  </a:moveTo>
                  <a:lnTo>
                    <a:pt x="0" y="391"/>
                  </a:lnTo>
                  <a:lnTo>
                    <a:pt x="780" y="391"/>
                  </a:lnTo>
                  <a:lnTo>
                    <a:pt x="780"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0"/>
            <p:cNvSpPr/>
            <p:nvPr/>
          </p:nvSpPr>
          <p:spPr>
            <a:xfrm>
              <a:off x="1924500" y="2890800"/>
              <a:ext cx="8150" cy="9775"/>
            </a:xfrm>
            <a:custGeom>
              <a:avLst/>
              <a:gdLst/>
              <a:ahLst/>
              <a:cxnLst/>
              <a:rect l="l" t="t" r="r" b="b"/>
              <a:pathLst>
                <a:path w="326" h="391" extrusionOk="0">
                  <a:moveTo>
                    <a:pt x="0" y="1"/>
                  </a:moveTo>
                  <a:lnTo>
                    <a:pt x="0" y="391"/>
                  </a:lnTo>
                  <a:lnTo>
                    <a:pt x="130" y="391"/>
                  </a:lnTo>
                  <a:lnTo>
                    <a:pt x="130" y="1"/>
                  </a:lnTo>
                  <a:close/>
                  <a:moveTo>
                    <a:pt x="195" y="1"/>
                  </a:moveTo>
                  <a:lnTo>
                    <a:pt x="195" y="391"/>
                  </a:lnTo>
                  <a:lnTo>
                    <a:pt x="325" y="391"/>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0"/>
            <p:cNvSpPr/>
            <p:nvPr/>
          </p:nvSpPr>
          <p:spPr>
            <a:xfrm>
              <a:off x="1939125" y="2890800"/>
              <a:ext cx="3275" cy="27675"/>
            </a:xfrm>
            <a:custGeom>
              <a:avLst/>
              <a:gdLst/>
              <a:ahLst/>
              <a:cxnLst/>
              <a:rect l="l" t="t" r="r" b="b"/>
              <a:pathLst>
                <a:path w="131" h="1107" extrusionOk="0">
                  <a:moveTo>
                    <a:pt x="0" y="1"/>
                  </a:moveTo>
                  <a:lnTo>
                    <a:pt x="0" y="131"/>
                  </a:lnTo>
                  <a:lnTo>
                    <a:pt x="131" y="131"/>
                  </a:lnTo>
                  <a:lnTo>
                    <a:pt x="131" y="1"/>
                  </a:lnTo>
                  <a:close/>
                  <a:moveTo>
                    <a:pt x="0" y="326"/>
                  </a:moveTo>
                  <a:lnTo>
                    <a:pt x="0" y="1106"/>
                  </a:lnTo>
                  <a:lnTo>
                    <a:pt x="131" y="1106"/>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0"/>
            <p:cNvSpPr/>
            <p:nvPr/>
          </p:nvSpPr>
          <p:spPr>
            <a:xfrm>
              <a:off x="1948875" y="2897300"/>
              <a:ext cx="27650" cy="21175"/>
            </a:xfrm>
            <a:custGeom>
              <a:avLst/>
              <a:gdLst/>
              <a:ahLst/>
              <a:cxnLst/>
              <a:rect l="l" t="t" r="r" b="b"/>
              <a:pathLst>
                <a:path w="1106" h="847" extrusionOk="0">
                  <a:moveTo>
                    <a:pt x="326" y="1"/>
                  </a:moveTo>
                  <a:lnTo>
                    <a:pt x="196" y="66"/>
                  </a:lnTo>
                  <a:lnTo>
                    <a:pt x="66" y="131"/>
                  </a:lnTo>
                  <a:lnTo>
                    <a:pt x="66" y="66"/>
                  </a:lnTo>
                  <a:lnTo>
                    <a:pt x="1" y="66"/>
                  </a:lnTo>
                  <a:lnTo>
                    <a:pt x="1" y="846"/>
                  </a:lnTo>
                  <a:lnTo>
                    <a:pt x="131" y="846"/>
                  </a:lnTo>
                  <a:lnTo>
                    <a:pt x="131" y="326"/>
                  </a:lnTo>
                  <a:lnTo>
                    <a:pt x="131" y="261"/>
                  </a:lnTo>
                  <a:lnTo>
                    <a:pt x="131" y="196"/>
                  </a:lnTo>
                  <a:lnTo>
                    <a:pt x="196" y="131"/>
                  </a:lnTo>
                  <a:lnTo>
                    <a:pt x="391" y="131"/>
                  </a:lnTo>
                  <a:lnTo>
                    <a:pt x="456" y="196"/>
                  </a:lnTo>
                  <a:lnTo>
                    <a:pt x="456" y="261"/>
                  </a:lnTo>
                  <a:lnTo>
                    <a:pt x="456" y="326"/>
                  </a:lnTo>
                  <a:lnTo>
                    <a:pt x="456" y="846"/>
                  </a:lnTo>
                  <a:lnTo>
                    <a:pt x="586" y="846"/>
                  </a:lnTo>
                  <a:lnTo>
                    <a:pt x="586" y="326"/>
                  </a:lnTo>
                  <a:lnTo>
                    <a:pt x="651" y="196"/>
                  </a:lnTo>
                  <a:lnTo>
                    <a:pt x="781" y="131"/>
                  </a:lnTo>
                  <a:lnTo>
                    <a:pt x="911" y="131"/>
                  </a:lnTo>
                  <a:lnTo>
                    <a:pt x="911" y="196"/>
                  </a:lnTo>
                  <a:lnTo>
                    <a:pt x="976" y="261"/>
                  </a:lnTo>
                  <a:lnTo>
                    <a:pt x="976" y="326"/>
                  </a:lnTo>
                  <a:lnTo>
                    <a:pt x="976" y="846"/>
                  </a:lnTo>
                  <a:lnTo>
                    <a:pt x="1106" y="846"/>
                  </a:lnTo>
                  <a:lnTo>
                    <a:pt x="1106" y="261"/>
                  </a:lnTo>
                  <a:lnTo>
                    <a:pt x="1106" y="131"/>
                  </a:lnTo>
                  <a:lnTo>
                    <a:pt x="1041" y="66"/>
                  </a:lnTo>
                  <a:lnTo>
                    <a:pt x="911" y="1"/>
                  </a:lnTo>
                  <a:lnTo>
                    <a:pt x="846" y="1"/>
                  </a:lnTo>
                  <a:lnTo>
                    <a:pt x="716" y="66"/>
                  </a:lnTo>
                  <a:lnTo>
                    <a:pt x="586" y="131"/>
                  </a:lnTo>
                  <a:lnTo>
                    <a:pt x="521" y="66"/>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0"/>
            <p:cNvSpPr/>
            <p:nvPr/>
          </p:nvSpPr>
          <p:spPr>
            <a:xfrm>
              <a:off x="1979750" y="2897300"/>
              <a:ext cx="19550" cy="21175"/>
            </a:xfrm>
            <a:custGeom>
              <a:avLst/>
              <a:gdLst/>
              <a:ahLst/>
              <a:cxnLst/>
              <a:rect l="l" t="t" r="r" b="b"/>
              <a:pathLst>
                <a:path w="782" h="847" extrusionOk="0">
                  <a:moveTo>
                    <a:pt x="586" y="456"/>
                  </a:moveTo>
                  <a:lnTo>
                    <a:pt x="586" y="586"/>
                  </a:lnTo>
                  <a:lnTo>
                    <a:pt x="521" y="651"/>
                  </a:lnTo>
                  <a:lnTo>
                    <a:pt x="456" y="716"/>
                  </a:lnTo>
                  <a:lnTo>
                    <a:pt x="196" y="716"/>
                  </a:lnTo>
                  <a:lnTo>
                    <a:pt x="196" y="651"/>
                  </a:lnTo>
                  <a:lnTo>
                    <a:pt x="131" y="651"/>
                  </a:lnTo>
                  <a:lnTo>
                    <a:pt x="196" y="521"/>
                  </a:lnTo>
                  <a:lnTo>
                    <a:pt x="261" y="521"/>
                  </a:lnTo>
                  <a:lnTo>
                    <a:pt x="326" y="456"/>
                  </a:lnTo>
                  <a:close/>
                  <a:moveTo>
                    <a:pt x="261" y="1"/>
                  </a:moveTo>
                  <a:lnTo>
                    <a:pt x="131" y="66"/>
                  </a:lnTo>
                  <a:lnTo>
                    <a:pt x="66" y="131"/>
                  </a:lnTo>
                  <a:lnTo>
                    <a:pt x="66" y="261"/>
                  </a:lnTo>
                  <a:lnTo>
                    <a:pt x="196" y="261"/>
                  </a:lnTo>
                  <a:lnTo>
                    <a:pt x="261" y="196"/>
                  </a:lnTo>
                  <a:lnTo>
                    <a:pt x="391" y="131"/>
                  </a:lnTo>
                  <a:lnTo>
                    <a:pt x="521" y="131"/>
                  </a:lnTo>
                  <a:lnTo>
                    <a:pt x="521" y="196"/>
                  </a:lnTo>
                  <a:lnTo>
                    <a:pt x="586" y="261"/>
                  </a:lnTo>
                  <a:lnTo>
                    <a:pt x="521" y="326"/>
                  </a:lnTo>
                  <a:lnTo>
                    <a:pt x="456" y="326"/>
                  </a:lnTo>
                  <a:lnTo>
                    <a:pt x="391" y="391"/>
                  </a:lnTo>
                  <a:lnTo>
                    <a:pt x="196" y="391"/>
                  </a:lnTo>
                  <a:lnTo>
                    <a:pt x="131" y="456"/>
                  </a:lnTo>
                  <a:lnTo>
                    <a:pt x="66" y="521"/>
                  </a:lnTo>
                  <a:lnTo>
                    <a:pt x="1" y="651"/>
                  </a:lnTo>
                  <a:lnTo>
                    <a:pt x="66" y="716"/>
                  </a:lnTo>
                  <a:lnTo>
                    <a:pt x="66" y="781"/>
                  </a:lnTo>
                  <a:lnTo>
                    <a:pt x="196" y="846"/>
                  </a:lnTo>
                  <a:lnTo>
                    <a:pt x="456" y="846"/>
                  </a:lnTo>
                  <a:lnTo>
                    <a:pt x="586" y="716"/>
                  </a:lnTo>
                  <a:lnTo>
                    <a:pt x="586" y="846"/>
                  </a:lnTo>
                  <a:lnTo>
                    <a:pt x="781" y="846"/>
                  </a:lnTo>
                  <a:lnTo>
                    <a:pt x="781" y="716"/>
                  </a:lnTo>
                  <a:lnTo>
                    <a:pt x="716" y="716"/>
                  </a:lnTo>
                  <a:lnTo>
                    <a:pt x="716" y="651"/>
                  </a:lnTo>
                  <a:lnTo>
                    <a:pt x="716" y="261"/>
                  </a:lnTo>
                  <a:lnTo>
                    <a:pt x="651" y="131"/>
                  </a:lnTo>
                  <a:lnTo>
                    <a:pt x="586" y="66"/>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0"/>
            <p:cNvSpPr/>
            <p:nvPr/>
          </p:nvSpPr>
          <p:spPr>
            <a:xfrm>
              <a:off x="2000900" y="2897300"/>
              <a:ext cx="17900" cy="29300"/>
            </a:xfrm>
            <a:custGeom>
              <a:avLst/>
              <a:gdLst/>
              <a:ahLst/>
              <a:cxnLst/>
              <a:rect l="l" t="t" r="r" b="b"/>
              <a:pathLst>
                <a:path w="716" h="1172" extrusionOk="0">
                  <a:moveTo>
                    <a:pt x="520" y="131"/>
                  </a:moveTo>
                  <a:lnTo>
                    <a:pt x="585" y="196"/>
                  </a:lnTo>
                  <a:lnTo>
                    <a:pt x="585" y="326"/>
                  </a:lnTo>
                  <a:lnTo>
                    <a:pt x="585" y="391"/>
                  </a:lnTo>
                  <a:lnTo>
                    <a:pt x="585" y="521"/>
                  </a:lnTo>
                  <a:lnTo>
                    <a:pt x="585" y="651"/>
                  </a:lnTo>
                  <a:lnTo>
                    <a:pt x="455" y="716"/>
                  </a:lnTo>
                  <a:lnTo>
                    <a:pt x="260" y="716"/>
                  </a:lnTo>
                  <a:lnTo>
                    <a:pt x="195" y="651"/>
                  </a:lnTo>
                  <a:lnTo>
                    <a:pt x="130" y="521"/>
                  </a:lnTo>
                  <a:lnTo>
                    <a:pt x="130" y="456"/>
                  </a:lnTo>
                  <a:lnTo>
                    <a:pt x="130" y="326"/>
                  </a:lnTo>
                  <a:lnTo>
                    <a:pt x="195" y="196"/>
                  </a:lnTo>
                  <a:lnTo>
                    <a:pt x="260" y="131"/>
                  </a:lnTo>
                  <a:close/>
                  <a:moveTo>
                    <a:pt x="390" y="1"/>
                  </a:moveTo>
                  <a:lnTo>
                    <a:pt x="195" y="66"/>
                  </a:lnTo>
                  <a:lnTo>
                    <a:pt x="65" y="131"/>
                  </a:lnTo>
                  <a:lnTo>
                    <a:pt x="0" y="326"/>
                  </a:lnTo>
                  <a:lnTo>
                    <a:pt x="0" y="456"/>
                  </a:lnTo>
                  <a:lnTo>
                    <a:pt x="0" y="586"/>
                  </a:lnTo>
                  <a:lnTo>
                    <a:pt x="65" y="716"/>
                  </a:lnTo>
                  <a:lnTo>
                    <a:pt x="195" y="846"/>
                  </a:lnTo>
                  <a:lnTo>
                    <a:pt x="390" y="846"/>
                  </a:lnTo>
                  <a:lnTo>
                    <a:pt x="520" y="781"/>
                  </a:lnTo>
                  <a:lnTo>
                    <a:pt x="585" y="716"/>
                  </a:lnTo>
                  <a:lnTo>
                    <a:pt x="650" y="716"/>
                  </a:lnTo>
                  <a:lnTo>
                    <a:pt x="650" y="781"/>
                  </a:lnTo>
                  <a:lnTo>
                    <a:pt x="585" y="911"/>
                  </a:lnTo>
                  <a:lnTo>
                    <a:pt x="585" y="976"/>
                  </a:lnTo>
                  <a:lnTo>
                    <a:pt x="520" y="1041"/>
                  </a:lnTo>
                  <a:lnTo>
                    <a:pt x="260" y="1041"/>
                  </a:lnTo>
                  <a:lnTo>
                    <a:pt x="195" y="976"/>
                  </a:lnTo>
                  <a:lnTo>
                    <a:pt x="195" y="911"/>
                  </a:lnTo>
                  <a:lnTo>
                    <a:pt x="65" y="911"/>
                  </a:lnTo>
                  <a:lnTo>
                    <a:pt x="65" y="1041"/>
                  </a:lnTo>
                  <a:lnTo>
                    <a:pt x="130" y="1106"/>
                  </a:lnTo>
                  <a:lnTo>
                    <a:pt x="260" y="1171"/>
                  </a:lnTo>
                  <a:lnTo>
                    <a:pt x="520" y="1171"/>
                  </a:lnTo>
                  <a:lnTo>
                    <a:pt x="650" y="1041"/>
                  </a:lnTo>
                  <a:lnTo>
                    <a:pt x="715" y="976"/>
                  </a:lnTo>
                  <a:lnTo>
                    <a:pt x="715" y="781"/>
                  </a:lnTo>
                  <a:lnTo>
                    <a:pt x="715" y="66"/>
                  </a:lnTo>
                  <a:lnTo>
                    <a:pt x="650" y="66"/>
                  </a:lnTo>
                  <a:lnTo>
                    <a:pt x="650" y="131"/>
                  </a:lnTo>
                  <a:lnTo>
                    <a:pt x="585" y="131"/>
                  </a:lnTo>
                  <a:lnTo>
                    <a:pt x="520" y="66"/>
                  </a:lnTo>
                  <a:lnTo>
                    <a:pt x="39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0"/>
            <p:cNvSpPr/>
            <p:nvPr/>
          </p:nvSpPr>
          <p:spPr>
            <a:xfrm>
              <a:off x="2023650" y="2897300"/>
              <a:ext cx="17900" cy="21175"/>
            </a:xfrm>
            <a:custGeom>
              <a:avLst/>
              <a:gdLst/>
              <a:ahLst/>
              <a:cxnLst/>
              <a:rect l="l" t="t" r="r" b="b"/>
              <a:pathLst>
                <a:path w="716" h="847" extrusionOk="0">
                  <a:moveTo>
                    <a:pt x="455" y="131"/>
                  </a:moveTo>
                  <a:lnTo>
                    <a:pt x="520" y="196"/>
                  </a:lnTo>
                  <a:lnTo>
                    <a:pt x="586" y="261"/>
                  </a:lnTo>
                  <a:lnTo>
                    <a:pt x="586" y="391"/>
                  </a:lnTo>
                  <a:lnTo>
                    <a:pt x="130" y="391"/>
                  </a:lnTo>
                  <a:lnTo>
                    <a:pt x="130" y="261"/>
                  </a:lnTo>
                  <a:lnTo>
                    <a:pt x="195" y="196"/>
                  </a:lnTo>
                  <a:lnTo>
                    <a:pt x="260" y="131"/>
                  </a:lnTo>
                  <a:close/>
                  <a:moveTo>
                    <a:pt x="390" y="1"/>
                  </a:moveTo>
                  <a:lnTo>
                    <a:pt x="195" y="66"/>
                  </a:lnTo>
                  <a:lnTo>
                    <a:pt x="65" y="131"/>
                  </a:lnTo>
                  <a:lnTo>
                    <a:pt x="0" y="261"/>
                  </a:lnTo>
                  <a:lnTo>
                    <a:pt x="0" y="456"/>
                  </a:lnTo>
                  <a:lnTo>
                    <a:pt x="0" y="586"/>
                  </a:lnTo>
                  <a:lnTo>
                    <a:pt x="65" y="716"/>
                  </a:lnTo>
                  <a:lnTo>
                    <a:pt x="195" y="846"/>
                  </a:lnTo>
                  <a:lnTo>
                    <a:pt x="520" y="846"/>
                  </a:lnTo>
                  <a:lnTo>
                    <a:pt x="586" y="781"/>
                  </a:lnTo>
                  <a:lnTo>
                    <a:pt x="651" y="716"/>
                  </a:lnTo>
                  <a:lnTo>
                    <a:pt x="716" y="586"/>
                  </a:lnTo>
                  <a:lnTo>
                    <a:pt x="586" y="586"/>
                  </a:lnTo>
                  <a:lnTo>
                    <a:pt x="520" y="716"/>
                  </a:lnTo>
                  <a:lnTo>
                    <a:pt x="260" y="716"/>
                  </a:lnTo>
                  <a:lnTo>
                    <a:pt x="195" y="651"/>
                  </a:lnTo>
                  <a:lnTo>
                    <a:pt x="130" y="586"/>
                  </a:lnTo>
                  <a:lnTo>
                    <a:pt x="130" y="456"/>
                  </a:lnTo>
                  <a:lnTo>
                    <a:pt x="716" y="456"/>
                  </a:lnTo>
                  <a:lnTo>
                    <a:pt x="716" y="326"/>
                  </a:lnTo>
                  <a:lnTo>
                    <a:pt x="651" y="196"/>
                  </a:lnTo>
                  <a:lnTo>
                    <a:pt x="520" y="66"/>
                  </a:lnTo>
                  <a:lnTo>
                    <a:pt x="39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0"/>
            <p:cNvSpPr/>
            <p:nvPr/>
          </p:nvSpPr>
          <p:spPr>
            <a:xfrm>
              <a:off x="2041525" y="2889175"/>
              <a:ext cx="14650" cy="29300"/>
            </a:xfrm>
            <a:custGeom>
              <a:avLst/>
              <a:gdLst/>
              <a:ahLst/>
              <a:cxnLst/>
              <a:rect l="l" t="t" r="r" b="b"/>
              <a:pathLst>
                <a:path w="586" h="1172" extrusionOk="0">
                  <a:moveTo>
                    <a:pt x="456" y="1"/>
                  </a:moveTo>
                  <a:lnTo>
                    <a:pt x="1" y="1171"/>
                  </a:lnTo>
                  <a:lnTo>
                    <a:pt x="131" y="117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0"/>
            <p:cNvSpPr/>
            <p:nvPr/>
          </p:nvSpPr>
          <p:spPr>
            <a:xfrm>
              <a:off x="2056150" y="2898925"/>
              <a:ext cx="19525" cy="19550"/>
            </a:xfrm>
            <a:custGeom>
              <a:avLst/>
              <a:gdLst/>
              <a:ahLst/>
              <a:cxnLst/>
              <a:rect l="l" t="t" r="r" b="b"/>
              <a:pathLst>
                <a:path w="781" h="782" extrusionOk="0">
                  <a:moveTo>
                    <a:pt x="1" y="1"/>
                  </a:moveTo>
                  <a:lnTo>
                    <a:pt x="326" y="326"/>
                  </a:lnTo>
                  <a:lnTo>
                    <a:pt x="1" y="781"/>
                  </a:lnTo>
                  <a:lnTo>
                    <a:pt x="131" y="781"/>
                  </a:lnTo>
                  <a:lnTo>
                    <a:pt x="391" y="456"/>
                  </a:lnTo>
                  <a:lnTo>
                    <a:pt x="586" y="781"/>
                  </a:lnTo>
                  <a:lnTo>
                    <a:pt x="781" y="781"/>
                  </a:lnTo>
                  <a:lnTo>
                    <a:pt x="456" y="326"/>
                  </a:lnTo>
                  <a:lnTo>
                    <a:pt x="716" y="1"/>
                  </a:lnTo>
                  <a:lnTo>
                    <a:pt x="586" y="1"/>
                  </a:lnTo>
                  <a:lnTo>
                    <a:pt x="391" y="261"/>
                  </a:lnTo>
                  <a:lnTo>
                    <a:pt x="19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0"/>
            <p:cNvSpPr/>
            <p:nvPr/>
          </p:nvSpPr>
          <p:spPr>
            <a:xfrm>
              <a:off x="2077275" y="2905450"/>
              <a:ext cx="11425" cy="3275"/>
            </a:xfrm>
            <a:custGeom>
              <a:avLst/>
              <a:gdLst/>
              <a:ahLst/>
              <a:cxnLst/>
              <a:rect l="l" t="t" r="r" b="b"/>
              <a:pathLst>
                <a:path w="457" h="131" extrusionOk="0">
                  <a:moveTo>
                    <a:pt x="1" y="0"/>
                  </a:moveTo>
                  <a:lnTo>
                    <a:pt x="1" y="130"/>
                  </a:lnTo>
                  <a:lnTo>
                    <a:pt x="456" y="130"/>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0"/>
            <p:cNvSpPr/>
            <p:nvPr/>
          </p:nvSpPr>
          <p:spPr>
            <a:xfrm>
              <a:off x="2093550" y="2890800"/>
              <a:ext cx="3275" cy="27675"/>
            </a:xfrm>
            <a:custGeom>
              <a:avLst/>
              <a:gdLst/>
              <a:ahLst/>
              <a:cxnLst/>
              <a:rect l="l" t="t" r="r" b="b"/>
              <a:pathLst>
                <a:path w="131" h="1107" extrusionOk="0">
                  <a:moveTo>
                    <a:pt x="0" y="1"/>
                  </a:moveTo>
                  <a:lnTo>
                    <a:pt x="0" y="131"/>
                  </a:lnTo>
                  <a:lnTo>
                    <a:pt x="130" y="131"/>
                  </a:lnTo>
                  <a:lnTo>
                    <a:pt x="130" y="1"/>
                  </a:lnTo>
                  <a:close/>
                  <a:moveTo>
                    <a:pt x="0" y="326"/>
                  </a:moveTo>
                  <a:lnTo>
                    <a:pt x="0" y="1106"/>
                  </a:lnTo>
                  <a:lnTo>
                    <a:pt x="130" y="1106"/>
                  </a:lnTo>
                  <a:lnTo>
                    <a:pt x="13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0"/>
            <p:cNvSpPr/>
            <p:nvPr/>
          </p:nvSpPr>
          <p:spPr>
            <a:xfrm>
              <a:off x="2101675" y="2897300"/>
              <a:ext cx="17900" cy="21175"/>
            </a:xfrm>
            <a:custGeom>
              <a:avLst/>
              <a:gdLst/>
              <a:ahLst/>
              <a:cxnLst/>
              <a:rect l="l" t="t" r="r" b="b"/>
              <a:pathLst>
                <a:path w="716" h="847" extrusionOk="0">
                  <a:moveTo>
                    <a:pt x="325" y="1"/>
                  </a:moveTo>
                  <a:lnTo>
                    <a:pt x="195" y="66"/>
                  </a:lnTo>
                  <a:lnTo>
                    <a:pt x="65" y="131"/>
                  </a:lnTo>
                  <a:lnTo>
                    <a:pt x="0" y="261"/>
                  </a:lnTo>
                  <a:lnTo>
                    <a:pt x="0" y="456"/>
                  </a:lnTo>
                  <a:lnTo>
                    <a:pt x="0" y="586"/>
                  </a:lnTo>
                  <a:lnTo>
                    <a:pt x="65" y="716"/>
                  </a:lnTo>
                  <a:lnTo>
                    <a:pt x="195" y="846"/>
                  </a:lnTo>
                  <a:lnTo>
                    <a:pt x="520" y="846"/>
                  </a:lnTo>
                  <a:lnTo>
                    <a:pt x="585" y="781"/>
                  </a:lnTo>
                  <a:lnTo>
                    <a:pt x="650" y="651"/>
                  </a:lnTo>
                  <a:lnTo>
                    <a:pt x="715" y="521"/>
                  </a:lnTo>
                  <a:lnTo>
                    <a:pt x="585" y="521"/>
                  </a:lnTo>
                  <a:lnTo>
                    <a:pt x="520" y="716"/>
                  </a:lnTo>
                  <a:lnTo>
                    <a:pt x="260" y="716"/>
                  </a:lnTo>
                  <a:lnTo>
                    <a:pt x="195" y="651"/>
                  </a:lnTo>
                  <a:lnTo>
                    <a:pt x="130" y="586"/>
                  </a:lnTo>
                  <a:lnTo>
                    <a:pt x="130" y="456"/>
                  </a:lnTo>
                  <a:lnTo>
                    <a:pt x="130" y="326"/>
                  </a:lnTo>
                  <a:lnTo>
                    <a:pt x="195" y="261"/>
                  </a:lnTo>
                  <a:lnTo>
                    <a:pt x="260" y="131"/>
                  </a:lnTo>
                  <a:lnTo>
                    <a:pt x="390" y="131"/>
                  </a:lnTo>
                  <a:lnTo>
                    <a:pt x="520" y="196"/>
                  </a:lnTo>
                  <a:lnTo>
                    <a:pt x="585" y="326"/>
                  </a:lnTo>
                  <a:lnTo>
                    <a:pt x="715" y="326"/>
                  </a:lnTo>
                  <a:lnTo>
                    <a:pt x="650" y="196"/>
                  </a:lnTo>
                  <a:lnTo>
                    <a:pt x="585" y="66"/>
                  </a:lnTo>
                  <a:lnTo>
                    <a:pt x="455" y="66"/>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0"/>
            <p:cNvSpPr/>
            <p:nvPr/>
          </p:nvSpPr>
          <p:spPr>
            <a:xfrm>
              <a:off x="2121175" y="2897300"/>
              <a:ext cx="19525" cy="21175"/>
            </a:xfrm>
            <a:custGeom>
              <a:avLst/>
              <a:gdLst/>
              <a:ahLst/>
              <a:cxnLst/>
              <a:rect l="l" t="t" r="r" b="b"/>
              <a:pathLst>
                <a:path w="781" h="847" extrusionOk="0">
                  <a:moveTo>
                    <a:pt x="521" y="131"/>
                  </a:moveTo>
                  <a:lnTo>
                    <a:pt x="586" y="196"/>
                  </a:lnTo>
                  <a:lnTo>
                    <a:pt x="651" y="326"/>
                  </a:lnTo>
                  <a:lnTo>
                    <a:pt x="651" y="456"/>
                  </a:lnTo>
                  <a:lnTo>
                    <a:pt x="651" y="586"/>
                  </a:lnTo>
                  <a:lnTo>
                    <a:pt x="586" y="651"/>
                  </a:lnTo>
                  <a:lnTo>
                    <a:pt x="521" y="716"/>
                  </a:lnTo>
                  <a:lnTo>
                    <a:pt x="325" y="716"/>
                  </a:lnTo>
                  <a:lnTo>
                    <a:pt x="260" y="651"/>
                  </a:lnTo>
                  <a:lnTo>
                    <a:pt x="195" y="586"/>
                  </a:lnTo>
                  <a:lnTo>
                    <a:pt x="195" y="456"/>
                  </a:lnTo>
                  <a:lnTo>
                    <a:pt x="195" y="326"/>
                  </a:lnTo>
                  <a:lnTo>
                    <a:pt x="260" y="196"/>
                  </a:lnTo>
                  <a:lnTo>
                    <a:pt x="325" y="131"/>
                  </a:lnTo>
                  <a:close/>
                  <a:moveTo>
                    <a:pt x="390" y="1"/>
                  </a:moveTo>
                  <a:lnTo>
                    <a:pt x="260" y="66"/>
                  </a:lnTo>
                  <a:lnTo>
                    <a:pt x="130" y="131"/>
                  </a:lnTo>
                  <a:lnTo>
                    <a:pt x="65" y="261"/>
                  </a:lnTo>
                  <a:lnTo>
                    <a:pt x="0" y="456"/>
                  </a:lnTo>
                  <a:lnTo>
                    <a:pt x="65" y="586"/>
                  </a:lnTo>
                  <a:lnTo>
                    <a:pt x="130" y="716"/>
                  </a:lnTo>
                  <a:lnTo>
                    <a:pt x="260" y="846"/>
                  </a:lnTo>
                  <a:lnTo>
                    <a:pt x="586" y="846"/>
                  </a:lnTo>
                  <a:lnTo>
                    <a:pt x="716" y="716"/>
                  </a:lnTo>
                  <a:lnTo>
                    <a:pt x="781" y="586"/>
                  </a:lnTo>
                  <a:lnTo>
                    <a:pt x="781" y="456"/>
                  </a:lnTo>
                  <a:lnTo>
                    <a:pt x="781" y="261"/>
                  </a:lnTo>
                  <a:lnTo>
                    <a:pt x="716" y="131"/>
                  </a:lnTo>
                  <a:lnTo>
                    <a:pt x="586" y="66"/>
                  </a:lnTo>
                  <a:lnTo>
                    <a:pt x="39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0"/>
            <p:cNvSpPr/>
            <p:nvPr/>
          </p:nvSpPr>
          <p:spPr>
            <a:xfrm>
              <a:off x="2145550" y="2897300"/>
              <a:ext cx="16275" cy="21175"/>
            </a:xfrm>
            <a:custGeom>
              <a:avLst/>
              <a:gdLst/>
              <a:ahLst/>
              <a:cxnLst/>
              <a:rect l="l" t="t" r="r" b="b"/>
              <a:pathLst>
                <a:path w="651" h="847" extrusionOk="0">
                  <a:moveTo>
                    <a:pt x="391" y="1"/>
                  </a:moveTo>
                  <a:lnTo>
                    <a:pt x="196" y="66"/>
                  </a:lnTo>
                  <a:lnTo>
                    <a:pt x="131" y="196"/>
                  </a:lnTo>
                  <a:lnTo>
                    <a:pt x="131" y="66"/>
                  </a:lnTo>
                  <a:lnTo>
                    <a:pt x="1" y="66"/>
                  </a:lnTo>
                  <a:lnTo>
                    <a:pt x="1" y="846"/>
                  </a:lnTo>
                  <a:lnTo>
                    <a:pt x="131" y="846"/>
                  </a:lnTo>
                  <a:lnTo>
                    <a:pt x="131" y="391"/>
                  </a:lnTo>
                  <a:lnTo>
                    <a:pt x="131" y="261"/>
                  </a:lnTo>
                  <a:lnTo>
                    <a:pt x="196" y="196"/>
                  </a:lnTo>
                  <a:lnTo>
                    <a:pt x="261" y="131"/>
                  </a:lnTo>
                  <a:lnTo>
                    <a:pt x="391" y="131"/>
                  </a:lnTo>
                  <a:lnTo>
                    <a:pt x="456" y="196"/>
                  </a:lnTo>
                  <a:lnTo>
                    <a:pt x="521" y="326"/>
                  </a:lnTo>
                  <a:lnTo>
                    <a:pt x="521" y="846"/>
                  </a:lnTo>
                  <a:lnTo>
                    <a:pt x="651" y="846"/>
                  </a:lnTo>
                  <a:lnTo>
                    <a:pt x="651" y="326"/>
                  </a:lnTo>
                  <a:lnTo>
                    <a:pt x="651" y="196"/>
                  </a:lnTo>
                  <a:lnTo>
                    <a:pt x="586" y="131"/>
                  </a:lnTo>
                  <a:lnTo>
                    <a:pt x="521"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2168300" y="2890800"/>
              <a:ext cx="8150" cy="9775"/>
            </a:xfrm>
            <a:custGeom>
              <a:avLst/>
              <a:gdLst/>
              <a:ahLst/>
              <a:cxnLst/>
              <a:rect l="l" t="t" r="r" b="b"/>
              <a:pathLst>
                <a:path w="326" h="391" extrusionOk="0">
                  <a:moveTo>
                    <a:pt x="1" y="1"/>
                  </a:moveTo>
                  <a:lnTo>
                    <a:pt x="1" y="391"/>
                  </a:lnTo>
                  <a:lnTo>
                    <a:pt x="131" y="391"/>
                  </a:lnTo>
                  <a:lnTo>
                    <a:pt x="131" y="1"/>
                  </a:lnTo>
                  <a:close/>
                  <a:moveTo>
                    <a:pt x="261" y="1"/>
                  </a:moveTo>
                  <a:lnTo>
                    <a:pt x="261" y="391"/>
                  </a:lnTo>
                  <a:lnTo>
                    <a:pt x="326" y="39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a:off x="2191075" y="2889175"/>
              <a:ext cx="14650" cy="29300"/>
            </a:xfrm>
            <a:custGeom>
              <a:avLst/>
              <a:gdLst/>
              <a:ahLst/>
              <a:cxnLst/>
              <a:rect l="l" t="t" r="r" b="b"/>
              <a:pathLst>
                <a:path w="586" h="1172" extrusionOk="0">
                  <a:moveTo>
                    <a:pt x="455" y="1"/>
                  </a:moveTo>
                  <a:lnTo>
                    <a:pt x="0" y="1171"/>
                  </a:lnTo>
                  <a:lnTo>
                    <a:pt x="130" y="117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a:off x="2205700" y="2898925"/>
              <a:ext cx="21150" cy="19550"/>
            </a:xfrm>
            <a:custGeom>
              <a:avLst/>
              <a:gdLst/>
              <a:ahLst/>
              <a:cxnLst/>
              <a:rect l="l" t="t" r="r" b="b"/>
              <a:pathLst>
                <a:path w="846" h="782" extrusionOk="0">
                  <a:moveTo>
                    <a:pt x="0" y="1"/>
                  </a:moveTo>
                  <a:lnTo>
                    <a:pt x="0" y="66"/>
                  </a:lnTo>
                  <a:lnTo>
                    <a:pt x="715" y="391"/>
                  </a:lnTo>
                  <a:lnTo>
                    <a:pt x="0" y="651"/>
                  </a:lnTo>
                  <a:lnTo>
                    <a:pt x="0" y="781"/>
                  </a:lnTo>
                  <a:lnTo>
                    <a:pt x="845" y="456"/>
                  </a:lnTo>
                  <a:lnTo>
                    <a:pt x="845" y="326"/>
                  </a:lnTo>
                  <a:lnTo>
                    <a:pt x="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0"/>
            <p:cNvSpPr/>
            <p:nvPr/>
          </p:nvSpPr>
          <p:spPr>
            <a:xfrm>
              <a:off x="1870850" y="2944450"/>
              <a:ext cx="21150" cy="21150"/>
            </a:xfrm>
            <a:custGeom>
              <a:avLst/>
              <a:gdLst/>
              <a:ahLst/>
              <a:cxnLst/>
              <a:rect l="l" t="t" r="r" b="b"/>
              <a:pathLst>
                <a:path w="846" h="846" extrusionOk="0">
                  <a:moveTo>
                    <a:pt x="846" y="0"/>
                  </a:moveTo>
                  <a:lnTo>
                    <a:pt x="1" y="391"/>
                  </a:lnTo>
                  <a:lnTo>
                    <a:pt x="1" y="456"/>
                  </a:lnTo>
                  <a:lnTo>
                    <a:pt x="846" y="846"/>
                  </a:lnTo>
                  <a:lnTo>
                    <a:pt x="846" y="716"/>
                  </a:lnTo>
                  <a:lnTo>
                    <a:pt x="131" y="456"/>
                  </a:lnTo>
                  <a:lnTo>
                    <a:pt x="846" y="130"/>
                  </a:lnTo>
                  <a:lnTo>
                    <a:pt x="84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0"/>
            <p:cNvSpPr/>
            <p:nvPr/>
          </p:nvSpPr>
          <p:spPr>
            <a:xfrm>
              <a:off x="1895250" y="2937950"/>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a:off x="1905000" y="2937950"/>
              <a:ext cx="3275" cy="27650"/>
            </a:xfrm>
            <a:custGeom>
              <a:avLst/>
              <a:gdLst/>
              <a:ahLst/>
              <a:cxnLst/>
              <a:rect l="l" t="t" r="r" b="b"/>
              <a:pathLst>
                <a:path w="131" h="1106" extrusionOk="0">
                  <a:moveTo>
                    <a:pt x="0" y="0"/>
                  </a:moveTo>
                  <a:lnTo>
                    <a:pt x="0" y="130"/>
                  </a:lnTo>
                  <a:lnTo>
                    <a:pt x="130" y="130"/>
                  </a:lnTo>
                  <a:lnTo>
                    <a:pt x="130" y="0"/>
                  </a:lnTo>
                  <a:close/>
                  <a:moveTo>
                    <a:pt x="0" y="260"/>
                  </a:moveTo>
                  <a:lnTo>
                    <a:pt x="0" y="1106"/>
                  </a:lnTo>
                  <a:lnTo>
                    <a:pt x="130" y="1106"/>
                  </a:lnTo>
                  <a:lnTo>
                    <a:pt x="130"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0"/>
            <p:cNvSpPr/>
            <p:nvPr/>
          </p:nvSpPr>
          <p:spPr>
            <a:xfrm>
              <a:off x="1913125" y="2944450"/>
              <a:ext cx="16275" cy="21150"/>
            </a:xfrm>
            <a:custGeom>
              <a:avLst/>
              <a:gdLst/>
              <a:ahLst/>
              <a:cxnLst/>
              <a:rect l="l" t="t" r="r" b="b"/>
              <a:pathLst>
                <a:path w="651" h="846" extrusionOk="0">
                  <a:moveTo>
                    <a:pt x="0" y="0"/>
                  </a:moveTo>
                  <a:lnTo>
                    <a:pt x="0" y="846"/>
                  </a:lnTo>
                  <a:lnTo>
                    <a:pt x="130" y="846"/>
                  </a:lnTo>
                  <a:lnTo>
                    <a:pt x="130" y="391"/>
                  </a:lnTo>
                  <a:lnTo>
                    <a:pt x="130" y="260"/>
                  </a:lnTo>
                  <a:lnTo>
                    <a:pt x="195" y="195"/>
                  </a:lnTo>
                  <a:lnTo>
                    <a:pt x="260" y="130"/>
                  </a:lnTo>
                  <a:lnTo>
                    <a:pt x="455" y="130"/>
                  </a:lnTo>
                  <a:lnTo>
                    <a:pt x="520" y="260"/>
                  </a:lnTo>
                  <a:lnTo>
                    <a:pt x="520" y="846"/>
                  </a:lnTo>
                  <a:lnTo>
                    <a:pt x="650" y="846"/>
                  </a:lnTo>
                  <a:lnTo>
                    <a:pt x="650" y="260"/>
                  </a:lnTo>
                  <a:lnTo>
                    <a:pt x="650" y="195"/>
                  </a:lnTo>
                  <a:lnTo>
                    <a:pt x="585" y="65"/>
                  </a:lnTo>
                  <a:lnTo>
                    <a:pt x="520" y="0"/>
                  </a:lnTo>
                  <a:lnTo>
                    <a:pt x="390" y="0"/>
                  </a:lnTo>
                  <a:lnTo>
                    <a:pt x="195"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0"/>
            <p:cNvSpPr/>
            <p:nvPr/>
          </p:nvSpPr>
          <p:spPr>
            <a:xfrm>
              <a:off x="1934250" y="2937950"/>
              <a:ext cx="17900" cy="27650"/>
            </a:xfrm>
            <a:custGeom>
              <a:avLst/>
              <a:gdLst/>
              <a:ahLst/>
              <a:cxnLst/>
              <a:rect l="l" t="t" r="r" b="b"/>
              <a:pathLst>
                <a:path w="716" h="1106" extrusionOk="0">
                  <a:moveTo>
                    <a:pt x="0" y="0"/>
                  </a:moveTo>
                  <a:lnTo>
                    <a:pt x="0" y="1106"/>
                  </a:lnTo>
                  <a:lnTo>
                    <a:pt x="130" y="1106"/>
                  </a:lnTo>
                  <a:lnTo>
                    <a:pt x="130" y="781"/>
                  </a:lnTo>
                  <a:lnTo>
                    <a:pt x="260" y="651"/>
                  </a:lnTo>
                  <a:lnTo>
                    <a:pt x="521" y="1106"/>
                  </a:lnTo>
                  <a:lnTo>
                    <a:pt x="716" y="1106"/>
                  </a:lnTo>
                  <a:lnTo>
                    <a:pt x="391" y="586"/>
                  </a:lnTo>
                  <a:lnTo>
                    <a:pt x="716" y="260"/>
                  </a:lnTo>
                  <a:lnTo>
                    <a:pt x="521" y="260"/>
                  </a:lnTo>
                  <a:lnTo>
                    <a:pt x="130" y="651"/>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1965125" y="2944450"/>
              <a:ext cx="11400" cy="21150"/>
            </a:xfrm>
            <a:custGeom>
              <a:avLst/>
              <a:gdLst/>
              <a:ahLst/>
              <a:cxnLst/>
              <a:rect l="l" t="t" r="r" b="b"/>
              <a:pathLst>
                <a:path w="456" h="846" extrusionOk="0">
                  <a:moveTo>
                    <a:pt x="1" y="0"/>
                  </a:moveTo>
                  <a:lnTo>
                    <a:pt x="1" y="846"/>
                  </a:lnTo>
                  <a:lnTo>
                    <a:pt x="131" y="846"/>
                  </a:lnTo>
                  <a:lnTo>
                    <a:pt x="131" y="456"/>
                  </a:lnTo>
                  <a:lnTo>
                    <a:pt x="131" y="326"/>
                  </a:lnTo>
                  <a:lnTo>
                    <a:pt x="196" y="195"/>
                  </a:lnTo>
                  <a:lnTo>
                    <a:pt x="326" y="130"/>
                  </a:lnTo>
                  <a:lnTo>
                    <a:pt x="456" y="130"/>
                  </a:lnTo>
                  <a:lnTo>
                    <a:pt x="456" y="0"/>
                  </a:lnTo>
                  <a:lnTo>
                    <a:pt x="261" y="65"/>
                  </a:lnTo>
                  <a:lnTo>
                    <a:pt x="131" y="19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1976500" y="2944450"/>
              <a:ext cx="17925" cy="21150"/>
            </a:xfrm>
            <a:custGeom>
              <a:avLst/>
              <a:gdLst/>
              <a:ahLst/>
              <a:cxnLst/>
              <a:rect l="l" t="t" r="r" b="b"/>
              <a:pathLst>
                <a:path w="717" h="846" extrusionOk="0">
                  <a:moveTo>
                    <a:pt x="456" y="130"/>
                  </a:moveTo>
                  <a:lnTo>
                    <a:pt x="521" y="195"/>
                  </a:lnTo>
                  <a:lnTo>
                    <a:pt x="586" y="260"/>
                  </a:lnTo>
                  <a:lnTo>
                    <a:pt x="586" y="326"/>
                  </a:lnTo>
                  <a:lnTo>
                    <a:pt x="131" y="326"/>
                  </a:lnTo>
                  <a:lnTo>
                    <a:pt x="196" y="260"/>
                  </a:lnTo>
                  <a:lnTo>
                    <a:pt x="196" y="195"/>
                  </a:lnTo>
                  <a:lnTo>
                    <a:pt x="261" y="130"/>
                  </a:lnTo>
                  <a:close/>
                  <a:moveTo>
                    <a:pt x="261" y="0"/>
                  </a:moveTo>
                  <a:lnTo>
                    <a:pt x="131" y="130"/>
                  </a:lnTo>
                  <a:lnTo>
                    <a:pt x="66" y="260"/>
                  </a:lnTo>
                  <a:lnTo>
                    <a:pt x="1" y="391"/>
                  </a:lnTo>
                  <a:lnTo>
                    <a:pt x="1" y="586"/>
                  </a:lnTo>
                  <a:lnTo>
                    <a:pt x="131" y="716"/>
                  </a:lnTo>
                  <a:lnTo>
                    <a:pt x="196" y="781"/>
                  </a:lnTo>
                  <a:lnTo>
                    <a:pt x="391" y="846"/>
                  </a:lnTo>
                  <a:lnTo>
                    <a:pt x="521" y="846"/>
                  </a:lnTo>
                  <a:lnTo>
                    <a:pt x="586" y="781"/>
                  </a:lnTo>
                  <a:lnTo>
                    <a:pt x="716" y="716"/>
                  </a:lnTo>
                  <a:lnTo>
                    <a:pt x="716" y="586"/>
                  </a:lnTo>
                  <a:lnTo>
                    <a:pt x="586" y="586"/>
                  </a:lnTo>
                  <a:lnTo>
                    <a:pt x="521" y="716"/>
                  </a:lnTo>
                  <a:lnTo>
                    <a:pt x="261" y="716"/>
                  </a:lnTo>
                  <a:lnTo>
                    <a:pt x="196" y="651"/>
                  </a:lnTo>
                  <a:lnTo>
                    <a:pt x="131" y="586"/>
                  </a:lnTo>
                  <a:lnTo>
                    <a:pt x="131" y="456"/>
                  </a:lnTo>
                  <a:lnTo>
                    <a:pt x="716" y="456"/>
                  </a:lnTo>
                  <a:lnTo>
                    <a:pt x="716" y="326"/>
                  </a:lnTo>
                  <a:lnTo>
                    <a:pt x="651" y="130"/>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1999275" y="2937950"/>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2007400" y="2949325"/>
              <a:ext cx="19525" cy="11400"/>
            </a:xfrm>
            <a:custGeom>
              <a:avLst/>
              <a:gdLst/>
              <a:ahLst/>
              <a:cxnLst/>
              <a:rect l="l" t="t" r="r" b="b"/>
              <a:pathLst>
                <a:path w="781" h="456" extrusionOk="0">
                  <a:moveTo>
                    <a:pt x="0" y="0"/>
                  </a:moveTo>
                  <a:lnTo>
                    <a:pt x="0" y="131"/>
                  </a:lnTo>
                  <a:lnTo>
                    <a:pt x="780" y="131"/>
                  </a:lnTo>
                  <a:lnTo>
                    <a:pt x="780" y="0"/>
                  </a:lnTo>
                  <a:close/>
                  <a:moveTo>
                    <a:pt x="0" y="326"/>
                  </a:moveTo>
                  <a:lnTo>
                    <a:pt x="0" y="456"/>
                  </a:lnTo>
                  <a:lnTo>
                    <a:pt x="780" y="456"/>
                  </a:lnTo>
                  <a:lnTo>
                    <a:pt x="78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2031775" y="2937950"/>
              <a:ext cx="8150" cy="9775"/>
            </a:xfrm>
            <a:custGeom>
              <a:avLst/>
              <a:gdLst/>
              <a:ahLst/>
              <a:cxnLst/>
              <a:rect l="l" t="t" r="r" b="b"/>
              <a:pathLst>
                <a:path w="326" h="391" extrusionOk="0">
                  <a:moveTo>
                    <a:pt x="0" y="0"/>
                  </a:moveTo>
                  <a:lnTo>
                    <a:pt x="0" y="390"/>
                  </a:lnTo>
                  <a:lnTo>
                    <a:pt x="130" y="390"/>
                  </a:lnTo>
                  <a:lnTo>
                    <a:pt x="130" y="0"/>
                  </a:lnTo>
                  <a:close/>
                  <a:moveTo>
                    <a:pt x="261" y="0"/>
                  </a:moveTo>
                  <a:lnTo>
                    <a:pt x="261" y="390"/>
                  </a:lnTo>
                  <a:lnTo>
                    <a:pt x="326" y="390"/>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2046400" y="2944450"/>
              <a:ext cx="17900" cy="21150"/>
            </a:xfrm>
            <a:custGeom>
              <a:avLst/>
              <a:gdLst/>
              <a:ahLst/>
              <a:cxnLst/>
              <a:rect l="l" t="t" r="r" b="b"/>
              <a:pathLst>
                <a:path w="716" h="846" extrusionOk="0">
                  <a:moveTo>
                    <a:pt x="521" y="391"/>
                  </a:moveTo>
                  <a:lnTo>
                    <a:pt x="521" y="521"/>
                  </a:lnTo>
                  <a:lnTo>
                    <a:pt x="521" y="586"/>
                  </a:lnTo>
                  <a:lnTo>
                    <a:pt x="456" y="651"/>
                  </a:lnTo>
                  <a:lnTo>
                    <a:pt x="391" y="716"/>
                  </a:lnTo>
                  <a:lnTo>
                    <a:pt x="196" y="716"/>
                  </a:lnTo>
                  <a:lnTo>
                    <a:pt x="131" y="651"/>
                  </a:lnTo>
                  <a:lnTo>
                    <a:pt x="131" y="586"/>
                  </a:lnTo>
                  <a:lnTo>
                    <a:pt x="131" y="521"/>
                  </a:lnTo>
                  <a:lnTo>
                    <a:pt x="196" y="456"/>
                  </a:lnTo>
                  <a:lnTo>
                    <a:pt x="456" y="456"/>
                  </a:lnTo>
                  <a:lnTo>
                    <a:pt x="521" y="391"/>
                  </a:lnTo>
                  <a:close/>
                  <a:moveTo>
                    <a:pt x="196" y="0"/>
                  </a:moveTo>
                  <a:lnTo>
                    <a:pt x="131" y="65"/>
                  </a:lnTo>
                  <a:lnTo>
                    <a:pt x="66" y="130"/>
                  </a:lnTo>
                  <a:lnTo>
                    <a:pt x="1" y="260"/>
                  </a:lnTo>
                  <a:lnTo>
                    <a:pt x="131" y="260"/>
                  </a:lnTo>
                  <a:lnTo>
                    <a:pt x="196" y="130"/>
                  </a:lnTo>
                  <a:lnTo>
                    <a:pt x="456" y="130"/>
                  </a:lnTo>
                  <a:lnTo>
                    <a:pt x="521" y="195"/>
                  </a:lnTo>
                  <a:lnTo>
                    <a:pt x="521" y="260"/>
                  </a:lnTo>
                  <a:lnTo>
                    <a:pt x="521" y="326"/>
                  </a:lnTo>
                  <a:lnTo>
                    <a:pt x="391" y="326"/>
                  </a:lnTo>
                  <a:lnTo>
                    <a:pt x="261" y="391"/>
                  </a:lnTo>
                  <a:lnTo>
                    <a:pt x="131" y="391"/>
                  </a:lnTo>
                  <a:lnTo>
                    <a:pt x="66" y="456"/>
                  </a:lnTo>
                  <a:lnTo>
                    <a:pt x="1" y="521"/>
                  </a:lnTo>
                  <a:lnTo>
                    <a:pt x="1" y="586"/>
                  </a:lnTo>
                  <a:lnTo>
                    <a:pt x="1" y="716"/>
                  </a:lnTo>
                  <a:lnTo>
                    <a:pt x="66" y="781"/>
                  </a:lnTo>
                  <a:lnTo>
                    <a:pt x="131" y="846"/>
                  </a:lnTo>
                  <a:lnTo>
                    <a:pt x="261" y="846"/>
                  </a:lnTo>
                  <a:lnTo>
                    <a:pt x="391" y="781"/>
                  </a:lnTo>
                  <a:lnTo>
                    <a:pt x="521" y="716"/>
                  </a:lnTo>
                  <a:lnTo>
                    <a:pt x="586" y="781"/>
                  </a:lnTo>
                  <a:lnTo>
                    <a:pt x="651" y="846"/>
                  </a:lnTo>
                  <a:lnTo>
                    <a:pt x="716" y="846"/>
                  </a:lnTo>
                  <a:lnTo>
                    <a:pt x="716" y="716"/>
                  </a:lnTo>
                  <a:lnTo>
                    <a:pt x="651" y="716"/>
                  </a:lnTo>
                  <a:lnTo>
                    <a:pt x="651" y="651"/>
                  </a:lnTo>
                  <a:lnTo>
                    <a:pt x="651" y="195"/>
                  </a:lnTo>
                  <a:lnTo>
                    <a:pt x="651" y="130"/>
                  </a:lnTo>
                  <a:lnTo>
                    <a:pt x="586"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2067525" y="2944450"/>
              <a:ext cx="19550" cy="27650"/>
            </a:xfrm>
            <a:custGeom>
              <a:avLst/>
              <a:gdLst/>
              <a:ahLst/>
              <a:cxnLst/>
              <a:rect l="l" t="t" r="r" b="b"/>
              <a:pathLst>
                <a:path w="782" h="1106" extrusionOk="0">
                  <a:moveTo>
                    <a:pt x="521" y="130"/>
                  </a:moveTo>
                  <a:lnTo>
                    <a:pt x="586" y="195"/>
                  </a:lnTo>
                  <a:lnTo>
                    <a:pt x="651" y="326"/>
                  </a:lnTo>
                  <a:lnTo>
                    <a:pt x="651" y="391"/>
                  </a:lnTo>
                  <a:lnTo>
                    <a:pt x="651" y="521"/>
                  </a:lnTo>
                  <a:lnTo>
                    <a:pt x="586" y="651"/>
                  </a:lnTo>
                  <a:lnTo>
                    <a:pt x="521" y="716"/>
                  </a:lnTo>
                  <a:lnTo>
                    <a:pt x="261" y="716"/>
                  </a:lnTo>
                  <a:lnTo>
                    <a:pt x="196" y="651"/>
                  </a:lnTo>
                  <a:lnTo>
                    <a:pt x="196" y="521"/>
                  </a:lnTo>
                  <a:lnTo>
                    <a:pt x="131" y="391"/>
                  </a:lnTo>
                  <a:lnTo>
                    <a:pt x="131" y="326"/>
                  </a:lnTo>
                  <a:lnTo>
                    <a:pt x="196" y="195"/>
                  </a:lnTo>
                  <a:lnTo>
                    <a:pt x="261" y="130"/>
                  </a:lnTo>
                  <a:close/>
                  <a:moveTo>
                    <a:pt x="1" y="0"/>
                  </a:moveTo>
                  <a:lnTo>
                    <a:pt x="1" y="1106"/>
                  </a:lnTo>
                  <a:lnTo>
                    <a:pt x="131" y="1106"/>
                  </a:lnTo>
                  <a:lnTo>
                    <a:pt x="131" y="716"/>
                  </a:lnTo>
                  <a:lnTo>
                    <a:pt x="196" y="781"/>
                  </a:lnTo>
                  <a:lnTo>
                    <a:pt x="261" y="781"/>
                  </a:lnTo>
                  <a:lnTo>
                    <a:pt x="326" y="846"/>
                  </a:lnTo>
                  <a:lnTo>
                    <a:pt x="391" y="846"/>
                  </a:lnTo>
                  <a:lnTo>
                    <a:pt x="586" y="781"/>
                  </a:lnTo>
                  <a:lnTo>
                    <a:pt x="716" y="716"/>
                  </a:lnTo>
                  <a:lnTo>
                    <a:pt x="781" y="586"/>
                  </a:lnTo>
                  <a:lnTo>
                    <a:pt x="781" y="391"/>
                  </a:lnTo>
                  <a:lnTo>
                    <a:pt x="781" y="260"/>
                  </a:lnTo>
                  <a:lnTo>
                    <a:pt x="716" y="130"/>
                  </a:lnTo>
                  <a:lnTo>
                    <a:pt x="586"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2091925" y="2944450"/>
              <a:ext cx="17900" cy="27650"/>
            </a:xfrm>
            <a:custGeom>
              <a:avLst/>
              <a:gdLst/>
              <a:ahLst/>
              <a:cxnLst/>
              <a:rect l="l" t="t" r="r" b="b"/>
              <a:pathLst>
                <a:path w="716" h="1106" extrusionOk="0">
                  <a:moveTo>
                    <a:pt x="455" y="130"/>
                  </a:moveTo>
                  <a:lnTo>
                    <a:pt x="520" y="195"/>
                  </a:lnTo>
                  <a:lnTo>
                    <a:pt x="585" y="326"/>
                  </a:lnTo>
                  <a:lnTo>
                    <a:pt x="585" y="391"/>
                  </a:lnTo>
                  <a:lnTo>
                    <a:pt x="585" y="521"/>
                  </a:lnTo>
                  <a:lnTo>
                    <a:pt x="520" y="651"/>
                  </a:lnTo>
                  <a:lnTo>
                    <a:pt x="455" y="716"/>
                  </a:lnTo>
                  <a:lnTo>
                    <a:pt x="260" y="716"/>
                  </a:lnTo>
                  <a:lnTo>
                    <a:pt x="130" y="651"/>
                  </a:lnTo>
                  <a:lnTo>
                    <a:pt x="130" y="521"/>
                  </a:lnTo>
                  <a:lnTo>
                    <a:pt x="65" y="391"/>
                  </a:lnTo>
                  <a:lnTo>
                    <a:pt x="130" y="326"/>
                  </a:lnTo>
                  <a:lnTo>
                    <a:pt x="130" y="195"/>
                  </a:lnTo>
                  <a:lnTo>
                    <a:pt x="195" y="130"/>
                  </a:lnTo>
                  <a:close/>
                  <a:moveTo>
                    <a:pt x="0" y="0"/>
                  </a:moveTo>
                  <a:lnTo>
                    <a:pt x="0" y="1106"/>
                  </a:lnTo>
                  <a:lnTo>
                    <a:pt x="130" y="1106"/>
                  </a:lnTo>
                  <a:lnTo>
                    <a:pt x="130" y="781"/>
                  </a:lnTo>
                  <a:lnTo>
                    <a:pt x="195" y="781"/>
                  </a:lnTo>
                  <a:lnTo>
                    <a:pt x="325" y="846"/>
                  </a:lnTo>
                  <a:lnTo>
                    <a:pt x="390" y="846"/>
                  </a:lnTo>
                  <a:lnTo>
                    <a:pt x="520" y="781"/>
                  </a:lnTo>
                  <a:lnTo>
                    <a:pt x="650" y="716"/>
                  </a:lnTo>
                  <a:lnTo>
                    <a:pt x="715" y="586"/>
                  </a:lnTo>
                  <a:lnTo>
                    <a:pt x="715" y="391"/>
                  </a:lnTo>
                  <a:lnTo>
                    <a:pt x="715" y="260"/>
                  </a:lnTo>
                  <a:lnTo>
                    <a:pt x="650" y="130"/>
                  </a:lnTo>
                  <a:lnTo>
                    <a:pt x="520" y="0"/>
                  </a:lnTo>
                  <a:lnTo>
                    <a:pt x="195"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2114675" y="2937950"/>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2121175" y="2944450"/>
              <a:ext cx="19525" cy="21150"/>
            </a:xfrm>
            <a:custGeom>
              <a:avLst/>
              <a:gdLst/>
              <a:ahLst/>
              <a:cxnLst/>
              <a:rect l="l" t="t" r="r" b="b"/>
              <a:pathLst>
                <a:path w="781" h="846" extrusionOk="0">
                  <a:moveTo>
                    <a:pt x="455" y="130"/>
                  </a:moveTo>
                  <a:lnTo>
                    <a:pt x="521" y="195"/>
                  </a:lnTo>
                  <a:lnTo>
                    <a:pt x="586" y="260"/>
                  </a:lnTo>
                  <a:lnTo>
                    <a:pt x="586" y="326"/>
                  </a:lnTo>
                  <a:lnTo>
                    <a:pt x="130" y="326"/>
                  </a:lnTo>
                  <a:lnTo>
                    <a:pt x="195" y="260"/>
                  </a:lnTo>
                  <a:lnTo>
                    <a:pt x="195" y="195"/>
                  </a:lnTo>
                  <a:lnTo>
                    <a:pt x="325" y="130"/>
                  </a:lnTo>
                  <a:close/>
                  <a:moveTo>
                    <a:pt x="260" y="0"/>
                  </a:moveTo>
                  <a:lnTo>
                    <a:pt x="130" y="130"/>
                  </a:lnTo>
                  <a:lnTo>
                    <a:pt x="65" y="260"/>
                  </a:lnTo>
                  <a:lnTo>
                    <a:pt x="0" y="391"/>
                  </a:lnTo>
                  <a:lnTo>
                    <a:pt x="65" y="586"/>
                  </a:lnTo>
                  <a:lnTo>
                    <a:pt x="130" y="716"/>
                  </a:lnTo>
                  <a:lnTo>
                    <a:pt x="260" y="781"/>
                  </a:lnTo>
                  <a:lnTo>
                    <a:pt x="390" y="846"/>
                  </a:lnTo>
                  <a:lnTo>
                    <a:pt x="521" y="846"/>
                  </a:lnTo>
                  <a:lnTo>
                    <a:pt x="651" y="781"/>
                  </a:lnTo>
                  <a:lnTo>
                    <a:pt x="716" y="716"/>
                  </a:lnTo>
                  <a:lnTo>
                    <a:pt x="716" y="586"/>
                  </a:lnTo>
                  <a:lnTo>
                    <a:pt x="586" y="586"/>
                  </a:lnTo>
                  <a:lnTo>
                    <a:pt x="521" y="716"/>
                  </a:lnTo>
                  <a:lnTo>
                    <a:pt x="260" y="716"/>
                  </a:lnTo>
                  <a:lnTo>
                    <a:pt x="195" y="651"/>
                  </a:lnTo>
                  <a:lnTo>
                    <a:pt x="195" y="586"/>
                  </a:lnTo>
                  <a:lnTo>
                    <a:pt x="130" y="456"/>
                  </a:lnTo>
                  <a:lnTo>
                    <a:pt x="781" y="456"/>
                  </a:lnTo>
                  <a:lnTo>
                    <a:pt x="716" y="326"/>
                  </a:lnTo>
                  <a:lnTo>
                    <a:pt x="716" y="130"/>
                  </a:lnTo>
                  <a:lnTo>
                    <a:pt x="586"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2142300" y="295257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2156925" y="2939575"/>
              <a:ext cx="9775" cy="26025"/>
            </a:xfrm>
            <a:custGeom>
              <a:avLst/>
              <a:gdLst/>
              <a:ahLst/>
              <a:cxnLst/>
              <a:rect l="l" t="t" r="r" b="b"/>
              <a:pathLst>
                <a:path w="391" h="1041" extrusionOk="0">
                  <a:moveTo>
                    <a:pt x="131" y="0"/>
                  </a:moveTo>
                  <a:lnTo>
                    <a:pt x="131" y="195"/>
                  </a:lnTo>
                  <a:lnTo>
                    <a:pt x="1" y="195"/>
                  </a:lnTo>
                  <a:lnTo>
                    <a:pt x="1" y="325"/>
                  </a:lnTo>
                  <a:lnTo>
                    <a:pt x="131" y="325"/>
                  </a:lnTo>
                  <a:lnTo>
                    <a:pt x="131" y="846"/>
                  </a:lnTo>
                  <a:lnTo>
                    <a:pt x="131" y="911"/>
                  </a:lnTo>
                  <a:lnTo>
                    <a:pt x="196" y="976"/>
                  </a:lnTo>
                  <a:lnTo>
                    <a:pt x="326" y="1041"/>
                  </a:lnTo>
                  <a:lnTo>
                    <a:pt x="391" y="1041"/>
                  </a:lnTo>
                  <a:lnTo>
                    <a:pt x="391" y="911"/>
                  </a:lnTo>
                  <a:lnTo>
                    <a:pt x="261" y="911"/>
                  </a:lnTo>
                  <a:lnTo>
                    <a:pt x="261" y="846"/>
                  </a:lnTo>
                  <a:lnTo>
                    <a:pt x="261" y="325"/>
                  </a:lnTo>
                  <a:lnTo>
                    <a:pt x="391" y="325"/>
                  </a:lnTo>
                  <a:lnTo>
                    <a:pt x="391" y="195"/>
                  </a:lnTo>
                  <a:lnTo>
                    <a:pt x="261" y="195"/>
                  </a:lnTo>
                  <a:lnTo>
                    <a:pt x="26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2169925" y="2944450"/>
              <a:ext cx="19550" cy="21150"/>
            </a:xfrm>
            <a:custGeom>
              <a:avLst/>
              <a:gdLst/>
              <a:ahLst/>
              <a:cxnLst/>
              <a:rect l="l" t="t" r="r" b="b"/>
              <a:pathLst>
                <a:path w="782" h="846" extrusionOk="0">
                  <a:moveTo>
                    <a:pt x="456" y="130"/>
                  </a:moveTo>
                  <a:lnTo>
                    <a:pt x="586" y="195"/>
                  </a:lnTo>
                  <a:lnTo>
                    <a:pt x="586" y="260"/>
                  </a:lnTo>
                  <a:lnTo>
                    <a:pt x="651" y="391"/>
                  </a:lnTo>
                  <a:lnTo>
                    <a:pt x="586" y="521"/>
                  </a:lnTo>
                  <a:lnTo>
                    <a:pt x="586" y="651"/>
                  </a:lnTo>
                  <a:lnTo>
                    <a:pt x="456" y="716"/>
                  </a:lnTo>
                  <a:lnTo>
                    <a:pt x="261" y="716"/>
                  </a:lnTo>
                  <a:lnTo>
                    <a:pt x="196" y="651"/>
                  </a:lnTo>
                  <a:lnTo>
                    <a:pt x="131" y="521"/>
                  </a:lnTo>
                  <a:lnTo>
                    <a:pt x="131" y="391"/>
                  </a:lnTo>
                  <a:lnTo>
                    <a:pt x="131" y="260"/>
                  </a:lnTo>
                  <a:lnTo>
                    <a:pt x="196" y="195"/>
                  </a:lnTo>
                  <a:lnTo>
                    <a:pt x="261" y="130"/>
                  </a:lnTo>
                  <a:close/>
                  <a:moveTo>
                    <a:pt x="196" y="0"/>
                  </a:moveTo>
                  <a:lnTo>
                    <a:pt x="66" y="130"/>
                  </a:lnTo>
                  <a:lnTo>
                    <a:pt x="1" y="260"/>
                  </a:lnTo>
                  <a:lnTo>
                    <a:pt x="1" y="391"/>
                  </a:lnTo>
                  <a:lnTo>
                    <a:pt x="1" y="586"/>
                  </a:lnTo>
                  <a:lnTo>
                    <a:pt x="66" y="716"/>
                  </a:lnTo>
                  <a:lnTo>
                    <a:pt x="196" y="781"/>
                  </a:lnTo>
                  <a:lnTo>
                    <a:pt x="391" y="846"/>
                  </a:lnTo>
                  <a:lnTo>
                    <a:pt x="586" y="781"/>
                  </a:lnTo>
                  <a:lnTo>
                    <a:pt x="651" y="716"/>
                  </a:lnTo>
                  <a:lnTo>
                    <a:pt x="781" y="586"/>
                  </a:lnTo>
                  <a:lnTo>
                    <a:pt x="781" y="391"/>
                  </a:lnTo>
                  <a:lnTo>
                    <a:pt x="781" y="260"/>
                  </a:lnTo>
                  <a:lnTo>
                    <a:pt x="651"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2192700" y="2944450"/>
              <a:ext cx="17900" cy="21150"/>
            </a:xfrm>
            <a:custGeom>
              <a:avLst/>
              <a:gdLst/>
              <a:ahLst/>
              <a:cxnLst/>
              <a:rect l="l" t="t" r="r" b="b"/>
              <a:pathLst>
                <a:path w="716" h="846" extrusionOk="0">
                  <a:moveTo>
                    <a:pt x="0" y="0"/>
                  </a:moveTo>
                  <a:lnTo>
                    <a:pt x="0" y="521"/>
                  </a:lnTo>
                  <a:lnTo>
                    <a:pt x="0" y="651"/>
                  </a:lnTo>
                  <a:lnTo>
                    <a:pt x="65" y="781"/>
                  </a:lnTo>
                  <a:lnTo>
                    <a:pt x="195" y="846"/>
                  </a:lnTo>
                  <a:lnTo>
                    <a:pt x="325" y="846"/>
                  </a:lnTo>
                  <a:lnTo>
                    <a:pt x="455" y="781"/>
                  </a:lnTo>
                  <a:lnTo>
                    <a:pt x="585" y="716"/>
                  </a:lnTo>
                  <a:lnTo>
                    <a:pt x="585" y="846"/>
                  </a:lnTo>
                  <a:lnTo>
                    <a:pt x="715" y="846"/>
                  </a:lnTo>
                  <a:lnTo>
                    <a:pt x="715" y="0"/>
                  </a:lnTo>
                  <a:lnTo>
                    <a:pt x="520" y="0"/>
                  </a:lnTo>
                  <a:lnTo>
                    <a:pt x="520" y="456"/>
                  </a:lnTo>
                  <a:lnTo>
                    <a:pt x="520" y="586"/>
                  </a:lnTo>
                  <a:lnTo>
                    <a:pt x="520" y="651"/>
                  </a:lnTo>
                  <a:lnTo>
                    <a:pt x="390" y="716"/>
                  </a:lnTo>
                  <a:lnTo>
                    <a:pt x="325" y="716"/>
                  </a:lnTo>
                  <a:lnTo>
                    <a:pt x="195" y="651"/>
                  </a:lnTo>
                  <a:lnTo>
                    <a:pt x="130" y="58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2213825" y="2944450"/>
              <a:ext cx="17900" cy="21150"/>
            </a:xfrm>
            <a:custGeom>
              <a:avLst/>
              <a:gdLst/>
              <a:ahLst/>
              <a:cxnLst/>
              <a:rect l="l" t="t" r="r" b="b"/>
              <a:pathLst>
                <a:path w="716" h="846" extrusionOk="0">
                  <a:moveTo>
                    <a:pt x="195" y="0"/>
                  </a:moveTo>
                  <a:lnTo>
                    <a:pt x="65" y="130"/>
                  </a:lnTo>
                  <a:lnTo>
                    <a:pt x="0" y="260"/>
                  </a:lnTo>
                  <a:lnTo>
                    <a:pt x="0" y="456"/>
                  </a:lnTo>
                  <a:lnTo>
                    <a:pt x="0" y="586"/>
                  </a:lnTo>
                  <a:lnTo>
                    <a:pt x="65" y="716"/>
                  </a:lnTo>
                  <a:lnTo>
                    <a:pt x="195" y="781"/>
                  </a:lnTo>
                  <a:lnTo>
                    <a:pt x="390" y="846"/>
                  </a:lnTo>
                  <a:lnTo>
                    <a:pt x="520" y="846"/>
                  </a:lnTo>
                  <a:lnTo>
                    <a:pt x="585" y="781"/>
                  </a:lnTo>
                  <a:lnTo>
                    <a:pt x="716" y="651"/>
                  </a:lnTo>
                  <a:lnTo>
                    <a:pt x="716" y="521"/>
                  </a:lnTo>
                  <a:lnTo>
                    <a:pt x="585" y="521"/>
                  </a:lnTo>
                  <a:lnTo>
                    <a:pt x="520" y="651"/>
                  </a:lnTo>
                  <a:lnTo>
                    <a:pt x="390" y="716"/>
                  </a:lnTo>
                  <a:lnTo>
                    <a:pt x="260" y="716"/>
                  </a:lnTo>
                  <a:lnTo>
                    <a:pt x="195" y="651"/>
                  </a:lnTo>
                  <a:lnTo>
                    <a:pt x="130" y="521"/>
                  </a:lnTo>
                  <a:lnTo>
                    <a:pt x="130" y="456"/>
                  </a:lnTo>
                  <a:lnTo>
                    <a:pt x="130" y="326"/>
                  </a:lnTo>
                  <a:lnTo>
                    <a:pt x="195" y="195"/>
                  </a:lnTo>
                  <a:lnTo>
                    <a:pt x="260" y="130"/>
                  </a:lnTo>
                  <a:lnTo>
                    <a:pt x="520" y="130"/>
                  </a:lnTo>
                  <a:lnTo>
                    <a:pt x="585" y="260"/>
                  </a:lnTo>
                  <a:lnTo>
                    <a:pt x="716" y="260"/>
                  </a:lnTo>
                  <a:lnTo>
                    <a:pt x="716" y="130"/>
                  </a:lnTo>
                  <a:lnTo>
                    <a:pt x="585"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2234950" y="2937950"/>
              <a:ext cx="17900" cy="27650"/>
            </a:xfrm>
            <a:custGeom>
              <a:avLst/>
              <a:gdLst/>
              <a:ahLst/>
              <a:cxnLst/>
              <a:rect l="l" t="t" r="r" b="b"/>
              <a:pathLst>
                <a:path w="716" h="1106" extrusionOk="0">
                  <a:moveTo>
                    <a:pt x="1" y="0"/>
                  </a:moveTo>
                  <a:lnTo>
                    <a:pt x="1" y="1106"/>
                  </a:lnTo>
                  <a:lnTo>
                    <a:pt x="131" y="1106"/>
                  </a:lnTo>
                  <a:lnTo>
                    <a:pt x="131" y="651"/>
                  </a:lnTo>
                  <a:lnTo>
                    <a:pt x="196" y="520"/>
                  </a:lnTo>
                  <a:lnTo>
                    <a:pt x="196" y="455"/>
                  </a:lnTo>
                  <a:lnTo>
                    <a:pt x="326" y="390"/>
                  </a:lnTo>
                  <a:lnTo>
                    <a:pt x="521" y="390"/>
                  </a:lnTo>
                  <a:lnTo>
                    <a:pt x="586" y="520"/>
                  </a:lnTo>
                  <a:lnTo>
                    <a:pt x="586" y="1106"/>
                  </a:lnTo>
                  <a:lnTo>
                    <a:pt x="716" y="1106"/>
                  </a:lnTo>
                  <a:lnTo>
                    <a:pt x="716" y="520"/>
                  </a:lnTo>
                  <a:lnTo>
                    <a:pt x="651" y="455"/>
                  </a:lnTo>
                  <a:lnTo>
                    <a:pt x="651" y="325"/>
                  </a:lnTo>
                  <a:lnTo>
                    <a:pt x="521" y="260"/>
                  </a:lnTo>
                  <a:lnTo>
                    <a:pt x="261" y="260"/>
                  </a:lnTo>
                  <a:lnTo>
                    <a:pt x="196" y="325"/>
                  </a:lnTo>
                  <a:lnTo>
                    <a:pt x="196" y="390"/>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2256075" y="295257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2272325" y="2937950"/>
              <a:ext cx="3275" cy="27650"/>
            </a:xfrm>
            <a:custGeom>
              <a:avLst/>
              <a:gdLst/>
              <a:ahLst/>
              <a:cxnLst/>
              <a:rect l="l" t="t" r="r" b="b"/>
              <a:pathLst>
                <a:path w="131" h="1106" extrusionOk="0">
                  <a:moveTo>
                    <a:pt x="1" y="0"/>
                  </a:moveTo>
                  <a:lnTo>
                    <a:pt x="1" y="130"/>
                  </a:lnTo>
                  <a:lnTo>
                    <a:pt x="131" y="130"/>
                  </a:lnTo>
                  <a:lnTo>
                    <a:pt x="131" y="0"/>
                  </a:lnTo>
                  <a:close/>
                  <a:moveTo>
                    <a:pt x="1" y="260"/>
                  </a:moveTo>
                  <a:lnTo>
                    <a:pt x="1" y="1106"/>
                  </a:lnTo>
                  <a:lnTo>
                    <a:pt x="131" y="1106"/>
                  </a:lnTo>
                  <a:lnTo>
                    <a:pt x="131"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2280475" y="2944450"/>
              <a:ext cx="17900" cy="21150"/>
            </a:xfrm>
            <a:custGeom>
              <a:avLst/>
              <a:gdLst/>
              <a:ahLst/>
              <a:cxnLst/>
              <a:rect l="l" t="t" r="r" b="b"/>
              <a:pathLst>
                <a:path w="716" h="846" extrusionOk="0">
                  <a:moveTo>
                    <a:pt x="195" y="0"/>
                  </a:moveTo>
                  <a:lnTo>
                    <a:pt x="65" y="130"/>
                  </a:lnTo>
                  <a:lnTo>
                    <a:pt x="0" y="260"/>
                  </a:lnTo>
                  <a:lnTo>
                    <a:pt x="0" y="456"/>
                  </a:lnTo>
                  <a:lnTo>
                    <a:pt x="0" y="586"/>
                  </a:lnTo>
                  <a:lnTo>
                    <a:pt x="65" y="716"/>
                  </a:lnTo>
                  <a:lnTo>
                    <a:pt x="195" y="781"/>
                  </a:lnTo>
                  <a:lnTo>
                    <a:pt x="325" y="846"/>
                  </a:lnTo>
                  <a:lnTo>
                    <a:pt x="520" y="846"/>
                  </a:lnTo>
                  <a:lnTo>
                    <a:pt x="585" y="781"/>
                  </a:lnTo>
                  <a:lnTo>
                    <a:pt x="650" y="651"/>
                  </a:lnTo>
                  <a:lnTo>
                    <a:pt x="715" y="521"/>
                  </a:lnTo>
                  <a:lnTo>
                    <a:pt x="585" y="521"/>
                  </a:lnTo>
                  <a:lnTo>
                    <a:pt x="520" y="651"/>
                  </a:lnTo>
                  <a:lnTo>
                    <a:pt x="325" y="716"/>
                  </a:lnTo>
                  <a:lnTo>
                    <a:pt x="260" y="716"/>
                  </a:lnTo>
                  <a:lnTo>
                    <a:pt x="195" y="651"/>
                  </a:lnTo>
                  <a:lnTo>
                    <a:pt x="130" y="521"/>
                  </a:lnTo>
                  <a:lnTo>
                    <a:pt x="130" y="456"/>
                  </a:lnTo>
                  <a:lnTo>
                    <a:pt x="130" y="326"/>
                  </a:lnTo>
                  <a:lnTo>
                    <a:pt x="195" y="195"/>
                  </a:lnTo>
                  <a:lnTo>
                    <a:pt x="260" y="130"/>
                  </a:lnTo>
                  <a:lnTo>
                    <a:pt x="520" y="130"/>
                  </a:lnTo>
                  <a:lnTo>
                    <a:pt x="585" y="260"/>
                  </a:lnTo>
                  <a:lnTo>
                    <a:pt x="715" y="260"/>
                  </a:lnTo>
                  <a:lnTo>
                    <a:pt x="650" y="130"/>
                  </a:lnTo>
                  <a:lnTo>
                    <a:pt x="585" y="65"/>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2299975" y="2944450"/>
              <a:ext cx="19525" cy="21150"/>
            </a:xfrm>
            <a:custGeom>
              <a:avLst/>
              <a:gdLst/>
              <a:ahLst/>
              <a:cxnLst/>
              <a:rect l="l" t="t" r="r" b="b"/>
              <a:pathLst>
                <a:path w="781" h="846" extrusionOk="0">
                  <a:moveTo>
                    <a:pt x="520" y="130"/>
                  </a:moveTo>
                  <a:lnTo>
                    <a:pt x="585" y="195"/>
                  </a:lnTo>
                  <a:lnTo>
                    <a:pt x="650" y="260"/>
                  </a:lnTo>
                  <a:lnTo>
                    <a:pt x="650" y="391"/>
                  </a:lnTo>
                  <a:lnTo>
                    <a:pt x="650" y="521"/>
                  </a:lnTo>
                  <a:lnTo>
                    <a:pt x="585" y="651"/>
                  </a:lnTo>
                  <a:lnTo>
                    <a:pt x="520" y="716"/>
                  </a:lnTo>
                  <a:lnTo>
                    <a:pt x="325" y="716"/>
                  </a:lnTo>
                  <a:lnTo>
                    <a:pt x="260" y="651"/>
                  </a:lnTo>
                  <a:lnTo>
                    <a:pt x="195" y="521"/>
                  </a:lnTo>
                  <a:lnTo>
                    <a:pt x="195" y="391"/>
                  </a:lnTo>
                  <a:lnTo>
                    <a:pt x="195" y="260"/>
                  </a:lnTo>
                  <a:lnTo>
                    <a:pt x="260" y="195"/>
                  </a:lnTo>
                  <a:lnTo>
                    <a:pt x="325" y="130"/>
                  </a:lnTo>
                  <a:close/>
                  <a:moveTo>
                    <a:pt x="260" y="0"/>
                  </a:moveTo>
                  <a:lnTo>
                    <a:pt x="130" y="130"/>
                  </a:lnTo>
                  <a:lnTo>
                    <a:pt x="65" y="260"/>
                  </a:lnTo>
                  <a:lnTo>
                    <a:pt x="0" y="391"/>
                  </a:lnTo>
                  <a:lnTo>
                    <a:pt x="65" y="586"/>
                  </a:lnTo>
                  <a:lnTo>
                    <a:pt x="130" y="716"/>
                  </a:lnTo>
                  <a:lnTo>
                    <a:pt x="260" y="781"/>
                  </a:lnTo>
                  <a:lnTo>
                    <a:pt x="390" y="846"/>
                  </a:lnTo>
                  <a:lnTo>
                    <a:pt x="585" y="781"/>
                  </a:lnTo>
                  <a:lnTo>
                    <a:pt x="715" y="716"/>
                  </a:lnTo>
                  <a:lnTo>
                    <a:pt x="780" y="586"/>
                  </a:lnTo>
                  <a:lnTo>
                    <a:pt x="780" y="391"/>
                  </a:lnTo>
                  <a:lnTo>
                    <a:pt x="780" y="260"/>
                  </a:lnTo>
                  <a:lnTo>
                    <a:pt x="715" y="130"/>
                  </a:lnTo>
                  <a:lnTo>
                    <a:pt x="58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2324350" y="2944450"/>
              <a:ext cx="16275" cy="21150"/>
            </a:xfrm>
            <a:custGeom>
              <a:avLst/>
              <a:gdLst/>
              <a:ahLst/>
              <a:cxnLst/>
              <a:rect l="l" t="t" r="r" b="b"/>
              <a:pathLst>
                <a:path w="651" h="846" extrusionOk="0">
                  <a:moveTo>
                    <a:pt x="0" y="0"/>
                  </a:moveTo>
                  <a:lnTo>
                    <a:pt x="0" y="846"/>
                  </a:lnTo>
                  <a:lnTo>
                    <a:pt x="131" y="846"/>
                  </a:lnTo>
                  <a:lnTo>
                    <a:pt x="131" y="391"/>
                  </a:lnTo>
                  <a:lnTo>
                    <a:pt x="131" y="260"/>
                  </a:lnTo>
                  <a:lnTo>
                    <a:pt x="196" y="195"/>
                  </a:lnTo>
                  <a:lnTo>
                    <a:pt x="261" y="130"/>
                  </a:lnTo>
                  <a:lnTo>
                    <a:pt x="456" y="130"/>
                  </a:lnTo>
                  <a:lnTo>
                    <a:pt x="521" y="260"/>
                  </a:lnTo>
                  <a:lnTo>
                    <a:pt x="521" y="846"/>
                  </a:lnTo>
                  <a:lnTo>
                    <a:pt x="651" y="846"/>
                  </a:lnTo>
                  <a:lnTo>
                    <a:pt x="651" y="260"/>
                  </a:lnTo>
                  <a:lnTo>
                    <a:pt x="651" y="195"/>
                  </a:lnTo>
                  <a:lnTo>
                    <a:pt x="586" y="65"/>
                  </a:lnTo>
                  <a:lnTo>
                    <a:pt x="521" y="0"/>
                  </a:lnTo>
                  <a:lnTo>
                    <a:pt x="391" y="0"/>
                  </a:lnTo>
                  <a:lnTo>
                    <a:pt x="196" y="65"/>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2345475" y="295257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2361725" y="2944450"/>
              <a:ext cx="17925" cy="27650"/>
            </a:xfrm>
            <a:custGeom>
              <a:avLst/>
              <a:gdLst/>
              <a:ahLst/>
              <a:cxnLst/>
              <a:rect l="l" t="t" r="r" b="b"/>
              <a:pathLst>
                <a:path w="717" h="1106" extrusionOk="0">
                  <a:moveTo>
                    <a:pt x="456" y="130"/>
                  </a:moveTo>
                  <a:lnTo>
                    <a:pt x="521" y="195"/>
                  </a:lnTo>
                  <a:lnTo>
                    <a:pt x="586" y="326"/>
                  </a:lnTo>
                  <a:lnTo>
                    <a:pt x="586" y="391"/>
                  </a:lnTo>
                  <a:lnTo>
                    <a:pt x="586" y="521"/>
                  </a:lnTo>
                  <a:lnTo>
                    <a:pt x="521" y="651"/>
                  </a:lnTo>
                  <a:lnTo>
                    <a:pt x="456" y="716"/>
                  </a:lnTo>
                  <a:lnTo>
                    <a:pt x="261" y="716"/>
                  </a:lnTo>
                  <a:lnTo>
                    <a:pt x="131" y="651"/>
                  </a:lnTo>
                  <a:lnTo>
                    <a:pt x="131" y="521"/>
                  </a:lnTo>
                  <a:lnTo>
                    <a:pt x="131" y="391"/>
                  </a:lnTo>
                  <a:lnTo>
                    <a:pt x="131" y="326"/>
                  </a:lnTo>
                  <a:lnTo>
                    <a:pt x="131" y="195"/>
                  </a:lnTo>
                  <a:lnTo>
                    <a:pt x="261" y="130"/>
                  </a:lnTo>
                  <a:close/>
                  <a:moveTo>
                    <a:pt x="1" y="0"/>
                  </a:moveTo>
                  <a:lnTo>
                    <a:pt x="1" y="1106"/>
                  </a:lnTo>
                  <a:lnTo>
                    <a:pt x="131" y="1106"/>
                  </a:lnTo>
                  <a:lnTo>
                    <a:pt x="131" y="781"/>
                  </a:lnTo>
                  <a:lnTo>
                    <a:pt x="196" y="781"/>
                  </a:lnTo>
                  <a:lnTo>
                    <a:pt x="326" y="846"/>
                  </a:lnTo>
                  <a:lnTo>
                    <a:pt x="391" y="846"/>
                  </a:lnTo>
                  <a:lnTo>
                    <a:pt x="521" y="781"/>
                  </a:lnTo>
                  <a:lnTo>
                    <a:pt x="651" y="716"/>
                  </a:lnTo>
                  <a:lnTo>
                    <a:pt x="716" y="586"/>
                  </a:lnTo>
                  <a:lnTo>
                    <a:pt x="716" y="391"/>
                  </a:lnTo>
                  <a:lnTo>
                    <a:pt x="716" y="260"/>
                  </a:lnTo>
                  <a:lnTo>
                    <a:pt x="651" y="130"/>
                  </a:lnTo>
                  <a:lnTo>
                    <a:pt x="521" y="0"/>
                  </a:lnTo>
                  <a:lnTo>
                    <a:pt x="196"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2384500" y="2944450"/>
              <a:ext cx="9775" cy="21150"/>
            </a:xfrm>
            <a:custGeom>
              <a:avLst/>
              <a:gdLst/>
              <a:ahLst/>
              <a:cxnLst/>
              <a:rect l="l" t="t" r="r" b="b"/>
              <a:pathLst>
                <a:path w="391" h="846" extrusionOk="0">
                  <a:moveTo>
                    <a:pt x="0" y="0"/>
                  </a:moveTo>
                  <a:lnTo>
                    <a:pt x="0" y="846"/>
                  </a:lnTo>
                  <a:lnTo>
                    <a:pt x="130" y="846"/>
                  </a:lnTo>
                  <a:lnTo>
                    <a:pt x="130" y="456"/>
                  </a:lnTo>
                  <a:lnTo>
                    <a:pt x="130" y="326"/>
                  </a:lnTo>
                  <a:lnTo>
                    <a:pt x="195" y="195"/>
                  </a:lnTo>
                  <a:lnTo>
                    <a:pt x="260" y="130"/>
                  </a:lnTo>
                  <a:lnTo>
                    <a:pt x="390" y="130"/>
                  </a:lnTo>
                  <a:lnTo>
                    <a:pt x="390" y="0"/>
                  </a:lnTo>
                  <a:lnTo>
                    <a:pt x="195" y="65"/>
                  </a:lnTo>
                  <a:lnTo>
                    <a:pt x="130" y="195"/>
                  </a:lnTo>
                  <a:lnTo>
                    <a:pt x="65" y="195"/>
                  </a:lnTo>
                  <a:lnTo>
                    <a:pt x="6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0"/>
            <p:cNvSpPr/>
            <p:nvPr/>
          </p:nvSpPr>
          <p:spPr>
            <a:xfrm>
              <a:off x="2395875" y="2944450"/>
              <a:ext cx="17900" cy="21150"/>
            </a:xfrm>
            <a:custGeom>
              <a:avLst/>
              <a:gdLst/>
              <a:ahLst/>
              <a:cxnLst/>
              <a:rect l="l" t="t" r="r" b="b"/>
              <a:pathLst>
                <a:path w="716" h="846" extrusionOk="0">
                  <a:moveTo>
                    <a:pt x="455" y="130"/>
                  </a:moveTo>
                  <a:lnTo>
                    <a:pt x="520" y="195"/>
                  </a:lnTo>
                  <a:lnTo>
                    <a:pt x="520" y="260"/>
                  </a:lnTo>
                  <a:lnTo>
                    <a:pt x="585" y="326"/>
                  </a:lnTo>
                  <a:lnTo>
                    <a:pt x="130" y="326"/>
                  </a:lnTo>
                  <a:lnTo>
                    <a:pt x="130" y="260"/>
                  </a:lnTo>
                  <a:lnTo>
                    <a:pt x="195" y="195"/>
                  </a:lnTo>
                  <a:lnTo>
                    <a:pt x="260" y="130"/>
                  </a:lnTo>
                  <a:close/>
                  <a:moveTo>
                    <a:pt x="195" y="0"/>
                  </a:moveTo>
                  <a:lnTo>
                    <a:pt x="65" y="130"/>
                  </a:lnTo>
                  <a:lnTo>
                    <a:pt x="0" y="260"/>
                  </a:lnTo>
                  <a:lnTo>
                    <a:pt x="0" y="391"/>
                  </a:lnTo>
                  <a:lnTo>
                    <a:pt x="0" y="586"/>
                  </a:lnTo>
                  <a:lnTo>
                    <a:pt x="65" y="716"/>
                  </a:lnTo>
                  <a:lnTo>
                    <a:pt x="195" y="781"/>
                  </a:lnTo>
                  <a:lnTo>
                    <a:pt x="325" y="846"/>
                  </a:lnTo>
                  <a:lnTo>
                    <a:pt x="455" y="846"/>
                  </a:lnTo>
                  <a:lnTo>
                    <a:pt x="585" y="781"/>
                  </a:lnTo>
                  <a:lnTo>
                    <a:pt x="650" y="716"/>
                  </a:lnTo>
                  <a:lnTo>
                    <a:pt x="715" y="586"/>
                  </a:lnTo>
                  <a:lnTo>
                    <a:pt x="585" y="586"/>
                  </a:lnTo>
                  <a:lnTo>
                    <a:pt x="520" y="716"/>
                  </a:lnTo>
                  <a:lnTo>
                    <a:pt x="260" y="716"/>
                  </a:lnTo>
                  <a:lnTo>
                    <a:pt x="195" y="651"/>
                  </a:lnTo>
                  <a:lnTo>
                    <a:pt x="130" y="586"/>
                  </a:lnTo>
                  <a:lnTo>
                    <a:pt x="130" y="456"/>
                  </a:lnTo>
                  <a:lnTo>
                    <a:pt x="715" y="456"/>
                  </a:lnTo>
                  <a:lnTo>
                    <a:pt x="715" y="326"/>
                  </a:lnTo>
                  <a:lnTo>
                    <a:pt x="650" y="130"/>
                  </a:lnTo>
                  <a:lnTo>
                    <a:pt x="520" y="65"/>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0"/>
            <p:cNvSpPr/>
            <p:nvPr/>
          </p:nvSpPr>
          <p:spPr>
            <a:xfrm>
              <a:off x="2415375" y="2944450"/>
              <a:ext cx="19525" cy="21150"/>
            </a:xfrm>
            <a:custGeom>
              <a:avLst/>
              <a:gdLst/>
              <a:ahLst/>
              <a:cxnLst/>
              <a:rect l="l" t="t" r="r" b="b"/>
              <a:pathLst>
                <a:path w="781" h="846" extrusionOk="0">
                  <a:moveTo>
                    <a:pt x="261" y="0"/>
                  </a:moveTo>
                  <a:lnTo>
                    <a:pt x="130" y="130"/>
                  </a:lnTo>
                  <a:lnTo>
                    <a:pt x="65" y="260"/>
                  </a:lnTo>
                  <a:lnTo>
                    <a:pt x="0" y="456"/>
                  </a:lnTo>
                  <a:lnTo>
                    <a:pt x="65" y="586"/>
                  </a:lnTo>
                  <a:lnTo>
                    <a:pt x="130" y="716"/>
                  </a:lnTo>
                  <a:lnTo>
                    <a:pt x="261" y="781"/>
                  </a:lnTo>
                  <a:lnTo>
                    <a:pt x="391" y="846"/>
                  </a:lnTo>
                  <a:lnTo>
                    <a:pt x="521" y="846"/>
                  </a:lnTo>
                  <a:lnTo>
                    <a:pt x="651" y="781"/>
                  </a:lnTo>
                  <a:lnTo>
                    <a:pt x="716" y="651"/>
                  </a:lnTo>
                  <a:lnTo>
                    <a:pt x="781" y="521"/>
                  </a:lnTo>
                  <a:lnTo>
                    <a:pt x="651" y="521"/>
                  </a:lnTo>
                  <a:lnTo>
                    <a:pt x="521" y="651"/>
                  </a:lnTo>
                  <a:lnTo>
                    <a:pt x="391" y="716"/>
                  </a:lnTo>
                  <a:lnTo>
                    <a:pt x="261" y="716"/>
                  </a:lnTo>
                  <a:lnTo>
                    <a:pt x="195" y="651"/>
                  </a:lnTo>
                  <a:lnTo>
                    <a:pt x="195" y="521"/>
                  </a:lnTo>
                  <a:lnTo>
                    <a:pt x="195" y="456"/>
                  </a:lnTo>
                  <a:lnTo>
                    <a:pt x="195" y="326"/>
                  </a:lnTo>
                  <a:lnTo>
                    <a:pt x="195" y="195"/>
                  </a:lnTo>
                  <a:lnTo>
                    <a:pt x="326" y="130"/>
                  </a:lnTo>
                  <a:lnTo>
                    <a:pt x="521" y="130"/>
                  </a:lnTo>
                  <a:lnTo>
                    <a:pt x="586" y="260"/>
                  </a:lnTo>
                  <a:lnTo>
                    <a:pt x="781" y="260"/>
                  </a:lnTo>
                  <a:lnTo>
                    <a:pt x="716" y="130"/>
                  </a:lnTo>
                  <a:lnTo>
                    <a:pt x="651"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2436500" y="2944450"/>
              <a:ext cx="19525" cy="21150"/>
            </a:xfrm>
            <a:custGeom>
              <a:avLst/>
              <a:gdLst/>
              <a:ahLst/>
              <a:cxnLst/>
              <a:rect l="l" t="t" r="r" b="b"/>
              <a:pathLst>
                <a:path w="781" h="846" extrusionOk="0">
                  <a:moveTo>
                    <a:pt x="521" y="130"/>
                  </a:moveTo>
                  <a:lnTo>
                    <a:pt x="586" y="195"/>
                  </a:lnTo>
                  <a:lnTo>
                    <a:pt x="651" y="260"/>
                  </a:lnTo>
                  <a:lnTo>
                    <a:pt x="651" y="391"/>
                  </a:lnTo>
                  <a:lnTo>
                    <a:pt x="651" y="521"/>
                  </a:lnTo>
                  <a:lnTo>
                    <a:pt x="586" y="651"/>
                  </a:lnTo>
                  <a:lnTo>
                    <a:pt x="521" y="716"/>
                  </a:lnTo>
                  <a:lnTo>
                    <a:pt x="326" y="716"/>
                  </a:lnTo>
                  <a:lnTo>
                    <a:pt x="196" y="651"/>
                  </a:lnTo>
                  <a:lnTo>
                    <a:pt x="196" y="521"/>
                  </a:lnTo>
                  <a:lnTo>
                    <a:pt x="131" y="391"/>
                  </a:lnTo>
                  <a:lnTo>
                    <a:pt x="196" y="260"/>
                  </a:lnTo>
                  <a:lnTo>
                    <a:pt x="196" y="195"/>
                  </a:lnTo>
                  <a:lnTo>
                    <a:pt x="326" y="130"/>
                  </a:lnTo>
                  <a:close/>
                  <a:moveTo>
                    <a:pt x="261" y="0"/>
                  </a:moveTo>
                  <a:lnTo>
                    <a:pt x="131" y="130"/>
                  </a:lnTo>
                  <a:lnTo>
                    <a:pt x="66" y="260"/>
                  </a:lnTo>
                  <a:lnTo>
                    <a:pt x="1" y="391"/>
                  </a:lnTo>
                  <a:lnTo>
                    <a:pt x="66" y="586"/>
                  </a:lnTo>
                  <a:lnTo>
                    <a:pt x="131" y="716"/>
                  </a:lnTo>
                  <a:lnTo>
                    <a:pt x="261" y="781"/>
                  </a:lnTo>
                  <a:lnTo>
                    <a:pt x="391" y="846"/>
                  </a:lnTo>
                  <a:lnTo>
                    <a:pt x="586" y="781"/>
                  </a:lnTo>
                  <a:lnTo>
                    <a:pt x="716" y="716"/>
                  </a:lnTo>
                  <a:lnTo>
                    <a:pt x="781" y="586"/>
                  </a:lnTo>
                  <a:lnTo>
                    <a:pt x="781" y="391"/>
                  </a:lnTo>
                  <a:lnTo>
                    <a:pt x="781" y="260"/>
                  </a:lnTo>
                  <a:lnTo>
                    <a:pt x="716"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2460875" y="2944450"/>
              <a:ext cx="27675" cy="21150"/>
            </a:xfrm>
            <a:custGeom>
              <a:avLst/>
              <a:gdLst/>
              <a:ahLst/>
              <a:cxnLst/>
              <a:rect l="l" t="t" r="r" b="b"/>
              <a:pathLst>
                <a:path w="1107" h="846" extrusionOk="0">
                  <a:moveTo>
                    <a:pt x="1" y="0"/>
                  </a:moveTo>
                  <a:lnTo>
                    <a:pt x="1" y="846"/>
                  </a:lnTo>
                  <a:lnTo>
                    <a:pt x="131" y="846"/>
                  </a:lnTo>
                  <a:lnTo>
                    <a:pt x="131" y="326"/>
                  </a:lnTo>
                  <a:lnTo>
                    <a:pt x="131" y="260"/>
                  </a:lnTo>
                  <a:lnTo>
                    <a:pt x="131" y="195"/>
                  </a:lnTo>
                  <a:lnTo>
                    <a:pt x="196" y="130"/>
                  </a:lnTo>
                  <a:lnTo>
                    <a:pt x="391" y="130"/>
                  </a:lnTo>
                  <a:lnTo>
                    <a:pt x="456" y="195"/>
                  </a:lnTo>
                  <a:lnTo>
                    <a:pt x="456" y="260"/>
                  </a:lnTo>
                  <a:lnTo>
                    <a:pt x="456" y="846"/>
                  </a:lnTo>
                  <a:lnTo>
                    <a:pt x="586" y="846"/>
                  </a:lnTo>
                  <a:lnTo>
                    <a:pt x="586" y="326"/>
                  </a:lnTo>
                  <a:lnTo>
                    <a:pt x="651" y="195"/>
                  </a:lnTo>
                  <a:lnTo>
                    <a:pt x="781" y="130"/>
                  </a:lnTo>
                  <a:lnTo>
                    <a:pt x="911" y="130"/>
                  </a:lnTo>
                  <a:lnTo>
                    <a:pt x="911" y="195"/>
                  </a:lnTo>
                  <a:lnTo>
                    <a:pt x="976" y="195"/>
                  </a:lnTo>
                  <a:lnTo>
                    <a:pt x="976" y="260"/>
                  </a:lnTo>
                  <a:lnTo>
                    <a:pt x="976" y="846"/>
                  </a:lnTo>
                  <a:lnTo>
                    <a:pt x="1106" y="846"/>
                  </a:lnTo>
                  <a:lnTo>
                    <a:pt x="1106" y="260"/>
                  </a:lnTo>
                  <a:lnTo>
                    <a:pt x="1106" y="130"/>
                  </a:lnTo>
                  <a:lnTo>
                    <a:pt x="1041" y="65"/>
                  </a:lnTo>
                  <a:lnTo>
                    <a:pt x="911" y="0"/>
                  </a:lnTo>
                  <a:lnTo>
                    <a:pt x="846" y="0"/>
                  </a:lnTo>
                  <a:lnTo>
                    <a:pt x="716" y="65"/>
                  </a:lnTo>
                  <a:lnTo>
                    <a:pt x="586" y="130"/>
                  </a:lnTo>
                  <a:lnTo>
                    <a:pt x="521" y="0"/>
                  </a:lnTo>
                  <a:lnTo>
                    <a:pt x="196" y="0"/>
                  </a:lnTo>
                  <a:lnTo>
                    <a:pt x="131" y="130"/>
                  </a:lnTo>
                  <a:lnTo>
                    <a:pt x="66" y="130"/>
                  </a:lnTo>
                  <a:lnTo>
                    <a:pt x="6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2493400" y="2944450"/>
              <a:ext cx="19525" cy="27650"/>
            </a:xfrm>
            <a:custGeom>
              <a:avLst/>
              <a:gdLst/>
              <a:ahLst/>
              <a:cxnLst/>
              <a:rect l="l" t="t" r="r" b="b"/>
              <a:pathLst>
                <a:path w="781" h="1106" extrusionOk="0">
                  <a:moveTo>
                    <a:pt x="455" y="130"/>
                  </a:moveTo>
                  <a:lnTo>
                    <a:pt x="585" y="195"/>
                  </a:lnTo>
                  <a:lnTo>
                    <a:pt x="585" y="326"/>
                  </a:lnTo>
                  <a:lnTo>
                    <a:pt x="650" y="391"/>
                  </a:lnTo>
                  <a:lnTo>
                    <a:pt x="585" y="521"/>
                  </a:lnTo>
                  <a:lnTo>
                    <a:pt x="585" y="651"/>
                  </a:lnTo>
                  <a:lnTo>
                    <a:pt x="520" y="716"/>
                  </a:lnTo>
                  <a:lnTo>
                    <a:pt x="260" y="716"/>
                  </a:lnTo>
                  <a:lnTo>
                    <a:pt x="195" y="651"/>
                  </a:lnTo>
                  <a:lnTo>
                    <a:pt x="130" y="521"/>
                  </a:lnTo>
                  <a:lnTo>
                    <a:pt x="130" y="391"/>
                  </a:lnTo>
                  <a:lnTo>
                    <a:pt x="130" y="326"/>
                  </a:lnTo>
                  <a:lnTo>
                    <a:pt x="195" y="195"/>
                  </a:lnTo>
                  <a:lnTo>
                    <a:pt x="260" y="130"/>
                  </a:lnTo>
                  <a:close/>
                  <a:moveTo>
                    <a:pt x="0" y="0"/>
                  </a:moveTo>
                  <a:lnTo>
                    <a:pt x="0" y="1106"/>
                  </a:lnTo>
                  <a:lnTo>
                    <a:pt x="130" y="1106"/>
                  </a:lnTo>
                  <a:lnTo>
                    <a:pt x="130" y="716"/>
                  </a:lnTo>
                  <a:lnTo>
                    <a:pt x="195" y="781"/>
                  </a:lnTo>
                  <a:lnTo>
                    <a:pt x="260" y="781"/>
                  </a:lnTo>
                  <a:lnTo>
                    <a:pt x="325" y="846"/>
                  </a:lnTo>
                  <a:lnTo>
                    <a:pt x="390" y="846"/>
                  </a:lnTo>
                  <a:lnTo>
                    <a:pt x="585" y="781"/>
                  </a:lnTo>
                  <a:lnTo>
                    <a:pt x="650" y="716"/>
                  </a:lnTo>
                  <a:lnTo>
                    <a:pt x="715" y="586"/>
                  </a:lnTo>
                  <a:lnTo>
                    <a:pt x="780" y="391"/>
                  </a:lnTo>
                  <a:lnTo>
                    <a:pt x="715" y="260"/>
                  </a:lnTo>
                  <a:lnTo>
                    <a:pt x="650" y="130"/>
                  </a:lnTo>
                  <a:lnTo>
                    <a:pt x="585" y="0"/>
                  </a:lnTo>
                  <a:lnTo>
                    <a:pt x="260"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2514525" y="2944450"/>
              <a:ext cx="19525" cy="21150"/>
            </a:xfrm>
            <a:custGeom>
              <a:avLst/>
              <a:gdLst/>
              <a:ahLst/>
              <a:cxnLst/>
              <a:rect l="l" t="t" r="r" b="b"/>
              <a:pathLst>
                <a:path w="781" h="846" extrusionOk="0">
                  <a:moveTo>
                    <a:pt x="521" y="130"/>
                  </a:moveTo>
                  <a:lnTo>
                    <a:pt x="586" y="195"/>
                  </a:lnTo>
                  <a:lnTo>
                    <a:pt x="651" y="260"/>
                  </a:lnTo>
                  <a:lnTo>
                    <a:pt x="651" y="391"/>
                  </a:lnTo>
                  <a:lnTo>
                    <a:pt x="651" y="521"/>
                  </a:lnTo>
                  <a:lnTo>
                    <a:pt x="586" y="651"/>
                  </a:lnTo>
                  <a:lnTo>
                    <a:pt x="521" y="716"/>
                  </a:lnTo>
                  <a:lnTo>
                    <a:pt x="326" y="716"/>
                  </a:lnTo>
                  <a:lnTo>
                    <a:pt x="261" y="651"/>
                  </a:lnTo>
                  <a:lnTo>
                    <a:pt x="196" y="521"/>
                  </a:lnTo>
                  <a:lnTo>
                    <a:pt x="196" y="391"/>
                  </a:lnTo>
                  <a:lnTo>
                    <a:pt x="196" y="260"/>
                  </a:lnTo>
                  <a:lnTo>
                    <a:pt x="261" y="195"/>
                  </a:lnTo>
                  <a:lnTo>
                    <a:pt x="326" y="130"/>
                  </a:lnTo>
                  <a:close/>
                  <a:moveTo>
                    <a:pt x="261" y="0"/>
                  </a:moveTo>
                  <a:lnTo>
                    <a:pt x="131" y="130"/>
                  </a:lnTo>
                  <a:lnTo>
                    <a:pt x="65" y="260"/>
                  </a:lnTo>
                  <a:lnTo>
                    <a:pt x="0" y="391"/>
                  </a:lnTo>
                  <a:lnTo>
                    <a:pt x="65" y="586"/>
                  </a:lnTo>
                  <a:lnTo>
                    <a:pt x="131" y="716"/>
                  </a:lnTo>
                  <a:lnTo>
                    <a:pt x="261" y="781"/>
                  </a:lnTo>
                  <a:lnTo>
                    <a:pt x="391" y="846"/>
                  </a:lnTo>
                  <a:lnTo>
                    <a:pt x="586" y="781"/>
                  </a:lnTo>
                  <a:lnTo>
                    <a:pt x="716" y="716"/>
                  </a:lnTo>
                  <a:lnTo>
                    <a:pt x="781" y="586"/>
                  </a:lnTo>
                  <a:lnTo>
                    <a:pt x="781" y="391"/>
                  </a:lnTo>
                  <a:lnTo>
                    <a:pt x="781" y="260"/>
                  </a:lnTo>
                  <a:lnTo>
                    <a:pt x="716"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2537275" y="2944450"/>
              <a:ext cx="17900" cy="21150"/>
            </a:xfrm>
            <a:custGeom>
              <a:avLst/>
              <a:gdLst/>
              <a:ahLst/>
              <a:cxnLst/>
              <a:rect l="l" t="t" r="r" b="b"/>
              <a:pathLst>
                <a:path w="716" h="846" extrusionOk="0">
                  <a:moveTo>
                    <a:pt x="196" y="0"/>
                  </a:moveTo>
                  <a:lnTo>
                    <a:pt x="131" y="65"/>
                  </a:lnTo>
                  <a:lnTo>
                    <a:pt x="66" y="130"/>
                  </a:lnTo>
                  <a:lnTo>
                    <a:pt x="1" y="195"/>
                  </a:lnTo>
                  <a:lnTo>
                    <a:pt x="66" y="326"/>
                  </a:lnTo>
                  <a:lnTo>
                    <a:pt x="131" y="391"/>
                  </a:lnTo>
                  <a:lnTo>
                    <a:pt x="261" y="456"/>
                  </a:lnTo>
                  <a:lnTo>
                    <a:pt x="391" y="456"/>
                  </a:lnTo>
                  <a:lnTo>
                    <a:pt x="521" y="521"/>
                  </a:lnTo>
                  <a:lnTo>
                    <a:pt x="521" y="586"/>
                  </a:lnTo>
                  <a:lnTo>
                    <a:pt x="521" y="651"/>
                  </a:lnTo>
                  <a:lnTo>
                    <a:pt x="456" y="716"/>
                  </a:lnTo>
                  <a:lnTo>
                    <a:pt x="196" y="716"/>
                  </a:lnTo>
                  <a:lnTo>
                    <a:pt x="131" y="651"/>
                  </a:lnTo>
                  <a:lnTo>
                    <a:pt x="131" y="586"/>
                  </a:lnTo>
                  <a:lnTo>
                    <a:pt x="1" y="586"/>
                  </a:lnTo>
                  <a:lnTo>
                    <a:pt x="66" y="716"/>
                  </a:lnTo>
                  <a:lnTo>
                    <a:pt x="131" y="781"/>
                  </a:lnTo>
                  <a:lnTo>
                    <a:pt x="196" y="846"/>
                  </a:lnTo>
                  <a:lnTo>
                    <a:pt x="456" y="846"/>
                  </a:lnTo>
                  <a:lnTo>
                    <a:pt x="586" y="781"/>
                  </a:lnTo>
                  <a:lnTo>
                    <a:pt x="651" y="716"/>
                  </a:lnTo>
                  <a:lnTo>
                    <a:pt x="716" y="586"/>
                  </a:lnTo>
                  <a:lnTo>
                    <a:pt x="651" y="521"/>
                  </a:lnTo>
                  <a:lnTo>
                    <a:pt x="586" y="456"/>
                  </a:lnTo>
                  <a:lnTo>
                    <a:pt x="521" y="391"/>
                  </a:lnTo>
                  <a:lnTo>
                    <a:pt x="456" y="326"/>
                  </a:lnTo>
                  <a:lnTo>
                    <a:pt x="261" y="326"/>
                  </a:lnTo>
                  <a:lnTo>
                    <a:pt x="196" y="260"/>
                  </a:lnTo>
                  <a:lnTo>
                    <a:pt x="131" y="195"/>
                  </a:lnTo>
                  <a:lnTo>
                    <a:pt x="196" y="195"/>
                  </a:lnTo>
                  <a:lnTo>
                    <a:pt x="196" y="130"/>
                  </a:lnTo>
                  <a:lnTo>
                    <a:pt x="456" y="130"/>
                  </a:lnTo>
                  <a:lnTo>
                    <a:pt x="521" y="195"/>
                  </a:lnTo>
                  <a:lnTo>
                    <a:pt x="521" y="260"/>
                  </a:lnTo>
                  <a:lnTo>
                    <a:pt x="651" y="260"/>
                  </a:lnTo>
                  <a:lnTo>
                    <a:pt x="651" y="130"/>
                  </a:lnTo>
                  <a:lnTo>
                    <a:pt x="521"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2556775" y="2944450"/>
              <a:ext cx="19550" cy="21150"/>
            </a:xfrm>
            <a:custGeom>
              <a:avLst/>
              <a:gdLst/>
              <a:ahLst/>
              <a:cxnLst/>
              <a:rect l="l" t="t" r="r" b="b"/>
              <a:pathLst>
                <a:path w="782" h="846" extrusionOk="0">
                  <a:moveTo>
                    <a:pt x="456" y="130"/>
                  </a:moveTo>
                  <a:lnTo>
                    <a:pt x="521" y="195"/>
                  </a:lnTo>
                  <a:lnTo>
                    <a:pt x="586" y="260"/>
                  </a:lnTo>
                  <a:lnTo>
                    <a:pt x="586" y="326"/>
                  </a:lnTo>
                  <a:lnTo>
                    <a:pt x="131" y="326"/>
                  </a:lnTo>
                  <a:lnTo>
                    <a:pt x="196" y="260"/>
                  </a:lnTo>
                  <a:lnTo>
                    <a:pt x="196" y="195"/>
                  </a:lnTo>
                  <a:lnTo>
                    <a:pt x="261" y="130"/>
                  </a:lnTo>
                  <a:close/>
                  <a:moveTo>
                    <a:pt x="261" y="0"/>
                  </a:moveTo>
                  <a:lnTo>
                    <a:pt x="131" y="130"/>
                  </a:lnTo>
                  <a:lnTo>
                    <a:pt x="66" y="260"/>
                  </a:lnTo>
                  <a:lnTo>
                    <a:pt x="1" y="391"/>
                  </a:lnTo>
                  <a:lnTo>
                    <a:pt x="66" y="586"/>
                  </a:lnTo>
                  <a:lnTo>
                    <a:pt x="131" y="716"/>
                  </a:lnTo>
                  <a:lnTo>
                    <a:pt x="261" y="781"/>
                  </a:lnTo>
                  <a:lnTo>
                    <a:pt x="391" y="846"/>
                  </a:lnTo>
                  <a:lnTo>
                    <a:pt x="521" y="846"/>
                  </a:lnTo>
                  <a:lnTo>
                    <a:pt x="651" y="781"/>
                  </a:lnTo>
                  <a:lnTo>
                    <a:pt x="716" y="716"/>
                  </a:lnTo>
                  <a:lnTo>
                    <a:pt x="716" y="586"/>
                  </a:lnTo>
                  <a:lnTo>
                    <a:pt x="586" y="586"/>
                  </a:lnTo>
                  <a:lnTo>
                    <a:pt x="521" y="716"/>
                  </a:lnTo>
                  <a:lnTo>
                    <a:pt x="261" y="716"/>
                  </a:lnTo>
                  <a:lnTo>
                    <a:pt x="196" y="651"/>
                  </a:lnTo>
                  <a:lnTo>
                    <a:pt x="131" y="586"/>
                  </a:lnTo>
                  <a:lnTo>
                    <a:pt x="131" y="456"/>
                  </a:lnTo>
                  <a:lnTo>
                    <a:pt x="781" y="456"/>
                  </a:lnTo>
                  <a:lnTo>
                    <a:pt x="716" y="326"/>
                  </a:lnTo>
                  <a:lnTo>
                    <a:pt x="651" y="130"/>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2577925" y="2937950"/>
              <a:ext cx="19525" cy="27650"/>
            </a:xfrm>
            <a:custGeom>
              <a:avLst/>
              <a:gdLst/>
              <a:ahLst/>
              <a:cxnLst/>
              <a:rect l="l" t="t" r="r" b="b"/>
              <a:pathLst>
                <a:path w="781" h="1106" extrusionOk="0">
                  <a:moveTo>
                    <a:pt x="520" y="390"/>
                  </a:moveTo>
                  <a:lnTo>
                    <a:pt x="585" y="455"/>
                  </a:lnTo>
                  <a:lnTo>
                    <a:pt x="650" y="586"/>
                  </a:lnTo>
                  <a:lnTo>
                    <a:pt x="650" y="651"/>
                  </a:lnTo>
                  <a:lnTo>
                    <a:pt x="650" y="781"/>
                  </a:lnTo>
                  <a:lnTo>
                    <a:pt x="585" y="911"/>
                  </a:lnTo>
                  <a:lnTo>
                    <a:pt x="520" y="976"/>
                  </a:lnTo>
                  <a:lnTo>
                    <a:pt x="260" y="976"/>
                  </a:lnTo>
                  <a:lnTo>
                    <a:pt x="195" y="911"/>
                  </a:lnTo>
                  <a:lnTo>
                    <a:pt x="130" y="781"/>
                  </a:lnTo>
                  <a:lnTo>
                    <a:pt x="130" y="716"/>
                  </a:lnTo>
                  <a:lnTo>
                    <a:pt x="130" y="586"/>
                  </a:lnTo>
                  <a:lnTo>
                    <a:pt x="195" y="455"/>
                  </a:lnTo>
                  <a:lnTo>
                    <a:pt x="260" y="390"/>
                  </a:lnTo>
                  <a:close/>
                  <a:moveTo>
                    <a:pt x="650" y="0"/>
                  </a:moveTo>
                  <a:lnTo>
                    <a:pt x="650" y="390"/>
                  </a:lnTo>
                  <a:lnTo>
                    <a:pt x="585" y="325"/>
                  </a:lnTo>
                  <a:lnTo>
                    <a:pt x="520" y="260"/>
                  </a:lnTo>
                  <a:lnTo>
                    <a:pt x="195" y="260"/>
                  </a:lnTo>
                  <a:lnTo>
                    <a:pt x="65" y="390"/>
                  </a:lnTo>
                  <a:lnTo>
                    <a:pt x="0" y="520"/>
                  </a:lnTo>
                  <a:lnTo>
                    <a:pt x="0" y="651"/>
                  </a:lnTo>
                  <a:lnTo>
                    <a:pt x="0" y="846"/>
                  </a:lnTo>
                  <a:lnTo>
                    <a:pt x="65" y="976"/>
                  </a:lnTo>
                  <a:lnTo>
                    <a:pt x="195" y="1041"/>
                  </a:lnTo>
                  <a:lnTo>
                    <a:pt x="390" y="1106"/>
                  </a:lnTo>
                  <a:lnTo>
                    <a:pt x="520" y="1041"/>
                  </a:lnTo>
                  <a:lnTo>
                    <a:pt x="650" y="976"/>
                  </a:lnTo>
                  <a:lnTo>
                    <a:pt x="650" y="1106"/>
                  </a:lnTo>
                  <a:lnTo>
                    <a:pt x="780" y="1106"/>
                  </a:lnTo>
                  <a:lnTo>
                    <a:pt x="78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2603925" y="2937950"/>
              <a:ext cx="8150" cy="9775"/>
            </a:xfrm>
            <a:custGeom>
              <a:avLst/>
              <a:gdLst/>
              <a:ahLst/>
              <a:cxnLst/>
              <a:rect l="l" t="t" r="r" b="b"/>
              <a:pathLst>
                <a:path w="326" h="391" extrusionOk="0">
                  <a:moveTo>
                    <a:pt x="0" y="0"/>
                  </a:moveTo>
                  <a:lnTo>
                    <a:pt x="0" y="390"/>
                  </a:lnTo>
                  <a:lnTo>
                    <a:pt x="130" y="390"/>
                  </a:lnTo>
                  <a:lnTo>
                    <a:pt x="130" y="0"/>
                  </a:lnTo>
                  <a:close/>
                  <a:moveTo>
                    <a:pt x="195" y="0"/>
                  </a:moveTo>
                  <a:lnTo>
                    <a:pt x="195"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1752200" y="2991575"/>
              <a:ext cx="17900" cy="21175"/>
            </a:xfrm>
            <a:custGeom>
              <a:avLst/>
              <a:gdLst/>
              <a:ahLst/>
              <a:cxnLst/>
              <a:rect l="l" t="t" r="r" b="b"/>
              <a:pathLst>
                <a:path w="716" h="847" extrusionOk="0">
                  <a:moveTo>
                    <a:pt x="131" y="1"/>
                  </a:moveTo>
                  <a:lnTo>
                    <a:pt x="66" y="131"/>
                  </a:lnTo>
                  <a:lnTo>
                    <a:pt x="1" y="196"/>
                  </a:lnTo>
                  <a:lnTo>
                    <a:pt x="66" y="326"/>
                  </a:lnTo>
                  <a:lnTo>
                    <a:pt x="131" y="391"/>
                  </a:lnTo>
                  <a:lnTo>
                    <a:pt x="261" y="456"/>
                  </a:lnTo>
                  <a:lnTo>
                    <a:pt x="391" y="456"/>
                  </a:lnTo>
                  <a:lnTo>
                    <a:pt x="521" y="521"/>
                  </a:lnTo>
                  <a:lnTo>
                    <a:pt x="521" y="586"/>
                  </a:lnTo>
                  <a:lnTo>
                    <a:pt x="521" y="651"/>
                  </a:lnTo>
                  <a:lnTo>
                    <a:pt x="456" y="651"/>
                  </a:lnTo>
                  <a:lnTo>
                    <a:pt x="391" y="716"/>
                  </a:lnTo>
                  <a:lnTo>
                    <a:pt x="261" y="716"/>
                  </a:lnTo>
                  <a:lnTo>
                    <a:pt x="196" y="651"/>
                  </a:lnTo>
                  <a:lnTo>
                    <a:pt x="131" y="651"/>
                  </a:lnTo>
                  <a:lnTo>
                    <a:pt x="131" y="521"/>
                  </a:lnTo>
                  <a:lnTo>
                    <a:pt x="1" y="521"/>
                  </a:lnTo>
                  <a:lnTo>
                    <a:pt x="1" y="651"/>
                  </a:lnTo>
                  <a:lnTo>
                    <a:pt x="131" y="781"/>
                  </a:lnTo>
                  <a:lnTo>
                    <a:pt x="196" y="781"/>
                  </a:lnTo>
                  <a:lnTo>
                    <a:pt x="326" y="846"/>
                  </a:lnTo>
                  <a:lnTo>
                    <a:pt x="456" y="781"/>
                  </a:lnTo>
                  <a:lnTo>
                    <a:pt x="586" y="781"/>
                  </a:lnTo>
                  <a:lnTo>
                    <a:pt x="651" y="716"/>
                  </a:lnTo>
                  <a:lnTo>
                    <a:pt x="716" y="586"/>
                  </a:lnTo>
                  <a:lnTo>
                    <a:pt x="651" y="456"/>
                  </a:lnTo>
                  <a:lnTo>
                    <a:pt x="586" y="391"/>
                  </a:lnTo>
                  <a:lnTo>
                    <a:pt x="521" y="391"/>
                  </a:lnTo>
                  <a:lnTo>
                    <a:pt x="391" y="326"/>
                  </a:lnTo>
                  <a:lnTo>
                    <a:pt x="326" y="326"/>
                  </a:lnTo>
                  <a:lnTo>
                    <a:pt x="261" y="261"/>
                  </a:lnTo>
                  <a:lnTo>
                    <a:pt x="196" y="261"/>
                  </a:lnTo>
                  <a:lnTo>
                    <a:pt x="131" y="196"/>
                  </a:lnTo>
                  <a:lnTo>
                    <a:pt x="196" y="131"/>
                  </a:lnTo>
                  <a:lnTo>
                    <a:pt x="261" y="131"/>
                  </a:lnTo>
                  <a:lnTo>
                    <a:pt x="326" y="66"/>
                  </a:lnTo>
                  <a:lnTo>
                    <a:pt x="391" y="131"/>
                  </a:lnTo>
                  <a:lnTo>
                    <a:pt x="456" y="131"/>
                  </a:lnTo>
                  <a:lnTo>
                    <a:pt x="521" y="196"/>
                  </a:lnTo>
                  <a:lnTo>
                    <a:pt x="521" y="261"/>
                  </a:lnTo>
                  <a:lnTo>
                    <a:pt x="651" y="261"/>
                  </a:lnTo>
                  <a:lnTo>
                    <a:pt x="586"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1773325" y="2983450"/>
              <a:ext cx="3275" cy="27675"/>
            </a:xfrm>
            <a:custGeom>
              <a:avLst/>
              <a:gdLst/>
              <a:ahLst/>
              <a:cxnLst/>
              <a:rect l="l" t="t" r="r" b="b"/>
              <a:pathLst>
                <a:path w="131"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1779825" y="2991575"/>
              <a:ext cx="16275" cy="19550"/>
            </a:xfrm>
            <a:custGeom>
              <a:avLst/>
              <a:gdLst/>
              <a:ahLst/>
              <a:cxnLst/>
              <a:rect l="l" t="t" r="r" b="b"/>
              <a:pathLst>
                <a:path w="651" h="782" extrusionOk="0">
                  <a:moveTo>
                    <a:pt x="66" y="1"/>
                  </a:moveTo>
                  <a:lnTo>
                    <a:pt x="66" y="131"/>
                  </a:lnTo>
                  <a:lnTo>
                    <a:pt x="521" y="131"/>
                  </a:lnTo>
                  <a:lnTo>
                    <a:pt x="1" y="716"/>
                  </a:lnTo>
                  <a:lnTo>
                    <a:pt x="1" y="781"/>
                  </a:lnTo>
                  <a:lnTo>
                    <a:pt x="651" y="781"/>
                  </a:lnTo>
                  <a:lnTo>
                    <a:pt x="651" y="651"/>
                  </a:lnTo>
                  <a:lnTo>
                    <a:pt x="196" y="651"/>
                  </a:lnTo>
                  <a:lnTo>
                    <a:pt x="651" y="66"/>
                  </a:lnTo>
                  <a:lnTo>
                    <a:pt x="65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1799350" y="2991575"/>
              <a:ext cx="17900" cy="21175"/>
            </a:xfrm>
            <a:custGeom>
              <a:avLst/>
              <a:gdLst/>
              <a:ahLst/>
              <a:cxnLst/>
              <a:rect l="l" t="t" r="r" b="b"/>
              <a:pathLst>
                <a:path w="716" h="847" extrusionOk="0">
                  <a:moveTo>
                    <a:pt x="390" y="66"/>
                  </a:moveTo>
                  <a:lnTo>
                    <a:pt x="455" y="131"/>
                  </a:lnTo>
                  <a:lnTo>
                    <a:pt x="520" y="131"/>
                  </a:lnTo>
                  <a:lnTo>
                    <a:pt x="585" y="261"/>
                  </a:lnTo>
                  <a:lnTo>
                    <a:pt x="585" y="326"/>
                  </a:lnTo>
                  <a:lnTo>
                    <a:pt x="130" y="326"/>
                  </a:lnTo>
                  <a:lnTo>
                    <a:pt x="130" y="261"/>
                  </a:lnTo>
                  <a:lnTo>
                    <a:pt x="195" y="131"/>
                  </a:lnTo>
                  <a:lnTo>
                    <a:pt x="260" y="131"/>
                  </a:lnTo>
                  <a:lnTo>
                    <a:pt x="390" y="66"/>
                  </a:lnTo>
                  <a:close/>
                  <a:moveTo>
                    <a:pt x="195" y="1"/>
                  </a:moveTo>
                  <a:lnTo>
                    <a:pt x="130" y="66"/>
                  </a:lnTo>
                  <a:lnTo>
                    <a:pt x="0" y="196"/>
                  </a:lnTo>
                  <a:lnTo>
                    <a:pt x="0" y="391"/>
                  </a:lnTo>
                  <a:lnTo>
                    <a:pt x="0" y="586"/>
                  </a:lnTo>
                  <a:lnTo>
                    <a:pt x="65" y="716"/>
                  </a:lnTo>
                  <a:lnTo>
                    <a:pt x="195" y="781"/>
                  </a:lnTo>
                  <a:lnTo>
                    <a:pt x="390" y="846"/>
                  </a:lnTo>
                  <a:lnTo>
                    <a:pt x="520" y="781"/>
                  </a:lnTo>
                  <a:lnTo>
                    <a:pt x="585" y="716"/>
                  </a:lnTo>
                  <a:lnTo>
                    <a:pt x="650" y="651"/>
                  </a:lnTo>
                  <a:lnTo>
                    <a:pt x="715" y="521"/>
                  </a:lnTo>
                  <a:lnTo>
                    <a:pt x="585" y="521"/>
                  </a:lnTo>
                  <a:lnTo>
                    <a:pt x="520" y="651"/>
                  </a:lnTo>
                  <a:lnTo>
                    <a:pt x="390" y="716"/>
                  </a:lnTo>
                  <a:lnTo>
                    <a:pt x="260" y="651"/>
                  </a:lnTo>
                  <a:lnTo>
                    <a:pt x="195" y="651"/>
                  </a:lnTo>
                  <a:lnTo>
                    <a:pt x="130" y="521"/>
                  </a:lnTo>
                  <a:lnTo>
                    <a:pt x="130" y="456"/>
                  </a:lnTo>
                  <a:lnTo>
                    <a:pt x="715" y="456"/>
                  </a:lnTo>
                  <a:lnTo>
                    <a:pt x="715" y="261"/>
                  </a:lnTo>
                  <a:lnTo>
                    <a:pt x="650"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1820475" y="2991575"/>
              <a:ext cx="16275" cy="21175"/>
            </a:xfrm>
            <a:custGeom>
              <a:avLst/>
              <a:gdLst/>
              <a:ahLst/>
              <a:cxnLst/>
              <a:rect l="l" t="t" r="r" b="b"/>
              <a:pathLst>
                <a:path w="651" h="847" extrusionOk="0">
                  <a:moveTo>
                    <a:pt x="65" y="1"/>
                  </a:moveTo>
                  <a:lnTo>
                    <a:pt x="0" y="131"/>
                  </a:lnTo>
                  <a:lnTo>
                    <a:pt x="0" y="196"/>
                  </a:lnTo>
                  <a:lnTo>
                    <a:pt x="0" y="326"/>
                  </a:lnTo>
                  <a:lnTo>
                    <a:pt x="130" y="391"/>
                  </a:lnTo>
                  <a:lnTo>
                    <a:pt x="260" y="456"/>
                  </a:lnTo>
                  <a:lnTo>
                    <a:pt x="390" y="456"/>
                  </a:lnTo>
                  <a:lnTo>
                    <a:pt x="455" y="521"/>
                  </a:lnTo>
                  <a:lnTo>
                    <a:pt x="520" y="586"/>
                  </a:lnTo>
                  <a:lnTo>
                    <a:pt x="520" y="651"/>
                  </a:lnTo>
                  <a:lnTo>
                    <a:pt x="455" y="651"/>
                  </a:lnTo>
                  <a:lnTo>
                    <a:pt x="390" y="716"/>
                  </a:lnTo>
                  <a:lnTo>
                    <a:pt x="260" y="716"/>
                  </a:lnTo>
                  <a:lnTo>
                    <a:pt x="195" y="651"/>
                  </a:lnTo>
                  <a:lnTo>
                    <a:pt x="130" y="651"/>
                  </a:lnTo>
                  <a:lnTo>
                    <a:pt x="130" y="521"/>
                  </a:lnTo>
                  <a:lnTo>
                    <a:pt x="0" y="521"/>
                  </a:lnTo>
                  <a:lnTo>
                    <a:pt x="0" y="651"/>
                  </a:lnTo>
                  <a:lnTo>
                    <a:pt x="65" y="781"/>
                  </a:lnTo>
                  <a:lnTo>
                    <a:pt x="195" y="781"/>
                  </a:lnTo>
                  <a:lnTo>
                    <a:pt x="325" y="846"/>
                  </a:lnTo>
                  <a:lnTo>
                    <a:pt x="455" y="781"/>
                  </a:lnTo>
                  <a:lnTo>
                    <a:pt x="520" y="781"/>
                  </a:lnTo>
                  <a:lnTo>
                    <a:pt x="650" y="716"/>
                  </a:lnTo>
                  <a:lnTo>
                    <a:pt x="650" y="586"/>
                  </a:lnTo>
                  <a:lnTo>
                    <a:pt x="650" y="456"/>
                  </a:lnTo>
                  <a:lnTo>
                    <a:pt x="585" y="391"/>
                  </a:lnTo>
                  <a:lnTo>
                    <a:pt x="520" y="391"/>
                  </a:lnTo>
                  <a:lnTo>
                    <a:pt x="390" y="326"/>
                  </a:lnTo>
                  <a:lnTo>
                    <a:pt x="325" y="326"/>
                  </a:lnTo>
                  <a:lnTo>
                    <a:pt x="195" y="261"/>
                  </a:lnTo>
                  <a:lnTo>
                    <a:pt x="130" y="261"/>
                  </a:lnTo>
                  <a:lnTo>
                    <a:pt x="130" y="196"/>
                  </a:lnTo>
                  <a:lnTo>
                    <a:pt x="130" y="131"/>
                  </a:lnTo>
                  <a:lnTo>
                    <a:pt x="260" y="131"/>
                  </a:lnTo>
                  <a:lnTo>
                    <a:pt x="325" y="66"/>
                  </a:lnTo>
                  <a:lnTo>
                    <a:pt x="390" y="131"/>
                  </a:lnTo>
                  <a:lnTo>
                    <a:pt x="455" y="131"/>
                  </a:lnTo>
                  <a:lnTo>
                    <a:pt x="455" y="196"/>
                  </a:lnTo>
                  <a:lnTo>
                    <a:pt x="520" y="261"/>
                  </a:lnTo>
                  <a:lnTo>
                    <a:pt x="650" y="261"/>
                  </a:lnTo>
                  <a:lnTo>
                    <a:pt x="585"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1839975" y="2996450"/>
              <a:ext cx="19525" cy="9800"/>
            </a:xfrm>
            <a:custGeom>
              <a:avLst/>
              <a:gdLst/>
              <a:ahLst/>
              <a:cxnLst/>
              <a:rect l="l" t="t" r="r" b="b"/>
              <a:pathLst>
                <a:path w="781" h="392" extrusionOk="0">
                  <a:moveTo>
                    <a:pt x="0" y="1"/>
                  </a:moveTo>
                  <a:lnTo>
                    <a:pt x="0" y="131"/>
                  </a:lnTo>
                  <a:lnTo>
                    <a:pt x="781" y="131"/>
                  </a:lnTo>
                  <a:lnTo>
                    <a:pt x="781" y="1"/>
                  </a:lnTo>
                  <a:close/>
                  <a:moveTo>
                    <a:pt x="0" y="326"/>
                  </a:moveTo>
                  <a:lnTo>
                    <a:pt x="0" y="391"/>
                  </a:lnTo>
                  <a:lnTo>
                    <a:pt x="781" y="391"/>
                  </a:lnTo>
                  <a:lnTo>
                    <a:pt x="78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1865975" y="2983450"/>
              <a:ext cx="8150" cy="9775"/>
            </a:xfrm>
            <a:custGeom>
              <a:avLst/>
              <a:gdLst/>
              <a:ahLst/>
              <a:cxnLst/>
              <a:rect l="l" t="t" r="r" b="b"/>
              <a:pathLst>
                <a:path w="326" h="391" extrusionOk="0">
                  <a:moveTo>
                    <a:pt x="1" y="1"/>
                  </a:moveTo>
                  <a:lnTo>
                    <a:pt x="1" y="391"/>
                  </a:lnTo>
                  <a:lnTo>
                    <a:pt x="66" y="391"/>
                  </a:lnTo>
                  <a:lnTo>
                    <a:pt x="66" y="1"/>
                  </a:lnTo>
                  <a:close/>
                  <a:moveTo>
                    <a:pt x="196" y="1"/>
                  </a:moveTo>
                  <a:lnTo>
                    <a:pt x="196" y="391"/>
                  </a:lnTo>
                  <a:lnTo>
                    <a:pt x="326" y="39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1878975" y="2985075"/>
              <a:ext cx="17925" cy="27675"/>
            </a:xfrm>
            <a:custGeom>
              <a:avLst/>
              <a:gdLst/>
              <a:ahLst/>
              <a:cxnLst/>
              <a:rect l="l" t="t" r="r" b="b"/>
              <a:pathLst>
                <a:path w="717" h="1107" extrusionOk="0">
                  <a:moveTo>
                    <a:pt x="131" y="1"/>
                  </a:moveTo>
                  <a:lnTo>
                    <a:pt x="66" y="521"/>
                  </a:lnTo>
                  <a:lnTo>
                    <a:pt x="131" y="586"/>
                  </a:lnTo>
                  <a:lnTo>
                    <a:pt x="261" y="456"/>
                  </a:lnTo>
                  <a:lnTo>
                    <a:pt x="456" y="456"/>
                  </a:lnTo>
                  <a:lnTo>
                    <a:pt x="521" y="521"/>
                  </a:lnTo>
                  <a:lnTo>
                    <a:pt x="586" y="586"/>
                  </a:lnTo>
                  <a:lnTo>
                    <a:pt x="586" y="716"/>
                  </a:lnTo>
                  <a:lnTo>
                    <a:pt x="586" y="846"/>
                  </a:lnTo>
                  <a:lnTo>
                    <a:pt x="521" y="911"/>
                  </a:lnTo>
                  <a:lnTo>
                    <a:pt x="456" y="976"/>
                  </a:lnTo>
                  <a:lnTo>
                    <a:pt x="261" y="976"/>
                  </a:lnTo>
                  <a:lnTo>
                    <a:pt x="196" y="911"/>
                  </a:lnTo>
                  <a:lnTo>
                    <a:pt x="196" y="846"/>
                  </a:lnTo>
                  <a:lnTo>
                    <a:pt x="131" y="781"/>
                  </a:lnTo>
                  <a:lnTo>
                    <a:pt x="1" y="781"/>
                  </a:lnTo>
                  <a:lnTo>
                    <a:pt x="66" y="911"/>
                  </a:lnTo>
                  <a:lnTo>
                    <a:pt x="131" y="976"/>
                  </a:lnTo>
                  <a:lnTo>
                    <a:pt x="261" y="1041"/>
                  </a:lnTo>
                  <a:lnTo>
                    <a:pt x="391" y="1106"/>
                  </a:lnTo>
                  <a:lnTo>
                    <a:pt x="521" y="1041"/>
                  </a:lnTo>
                  <a:lnTo>
                    <a:pt x="651" y="976"/>
                  </a:lnTo>
                  <a:lnTo>
                    <a:pt x="716" y="846"/>
                  </a:lnTo>
                  <a:lnTo>
                    <a:pt x="716" y="716"/>
                  </a:lnTo>
                  <a:lnTo>
                    <a:pt x="716" y="521"/>
                  </a:lnTo>
                  <a:lnTo>
                    <a:pt x="651" y="456"/>
                  </a:lnTo>
                  <a:lnTo>
                    <a:pt x="521" y="326"/>
                  </a:lnTo>
                  <a:lnTo>
                    <a:pt x="261" y="326"/>
                  </a:lnTo>
                  <a:lnTo>
                    <a:pt x="196" y="391"/>
                  </a:lnTo>
                  <a:lnTo>
                    <a:pt x="261" y="66"/>
                  </a:lnTo>
                  <a:lnTo>
                    <a:pt x="716" y="66"/>
                  </a:lnTo>
                  <a:lnTo>
                    <a:pt x="71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1901750" y="2985075"/>
              <a:ext cx="17900" cy="26050"/>
            </a:xfrm>
            <a:custGeom>
              <a:avLst/>
              <a:gdLst/>
              <a:ahLst/>
              <a:cxnLst/>
              <a:rect l="l" t="t" r="r" b="b"/>
              <a:pathLst>
                <a:path w="716" h="1042" extrusionOk="0">
                  <a:moveTo>
                    <a:pt x="0" y="1"/>
                  </a:moveTo>
                  <a:lnTo>
                    <a:pt x="0" y="131"/>
                  </a:lnTo>
                  <a:lnTo>
                    <a:pt x="585" y="131"/>
                  </a:lnTo>
                  <a:lnTo>
                    <a:pt x="390" y="326"/>
                  </a:lnTo>
                  <a:lnTo>
                    <a:pt x="260" y="521"/>
                  </a:lnTo>
                  <a:lnTo>
                    <a:pt x="195" y="781"/>
                  </a:lnTo>
                  <a:lnTo>
                    <a:pt x="130" y="1041"/>
                  </a:lnTo>
                  <a:lnTo>
                    <a:pt x="260" y="1041"/>
                  </a:lnTo>
                  <a:lnTo>
                    <a:pt x="325" y="781"/>
                  </a:lnTo>
                  <a:lnTo>
                    <a:pt x="390" y="521"/>
                  </a:lnTo>
                  <a:lnTo>
                    <a:pt x="520" y="261"/>
                  </a:lnTo>
                  <a:lnTo>
                    <a:pt x="715" y="66"/>
                  </a:lnTo>
                  <a:lnTo>
                    <a:pt x="71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1921250" y="2991575"/>
              <a:ext cx="19525" cy="19550"/>
            </a:xfrm>
            <a:custGeom>
              <a:avLst/>
              <a:gdLst/>
              <a:ahLst/>
              <a:cxnLst/>
              <a:rect l="l" t="t" r="r" b="b"/>
              <a:pathLst>
                <a:path w="781" h="782" extrusionOk="0">
                  <a:moveTo>
                    <a:pt x="0" y="1"/>
                  </a:moveTo>
                  <a:lnTo>
                    <a:pt x="325" y="391"/>
                  </a:lnTo>
                  <a:lnTo>
                    <a:pt x="0" y="781"/>
                  </a:lnTo>
                  <a:lnTo>
                    <a:pt x="195" y="781"/>
                  </a:lnTo>
                  <a:lnTo>
                    <a:pt x="390" y="456"/>
                  </a:lnTo>
                  <a:lnTo>
                    <a:pt x="585" y="781"/>
                  </a:lnTo>
                  <a:lnTo>
                    <a:pt x="780" y="781"/>
                  </a:lnTo>
                  <a:lnTo>
                    <a:pt x="455" y="391"/>
                  </a:lnTo>
                  <a:lnTo>
                    <a:pt x="780" y="1"/>
                  </a:lnTo>
                  <a:lnTo>
                    <a:pt x="585" y="1"/>
                  </a:lnTo>
                  <a:lnTo>
                    <a:pt x="390" y="261"/>
                  </a:lnTo>
                  <a:lnTo>
                    <a:pt x="19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p:nvPr/>
          </p:nvSpPr>
          <p:spPr>
            <a:xfrm>
              <a:off x="1942375" y="2985075"/>
              <a:ext cx="17900" cy="27675"/>
            </a:xfrm>
            <a:custGeom>
              <a:avLst/>
              <a:gdLst/>
              <a:ahLst/>
              <a:cxnLst/>
              <a:rect l="l" t="t" r="r" b="b"/>
              <a:pathLst>
                <a:path w="716" h="1107" extrusionOk="0">
                  <a:moveTo>
                    <a:pt x="131" y="1"/>
                  </a:moveTo>
                  <a:lnTo>
                    <a:pt x="66" y="521"/>
                  </a:lnTo>
                  <a:lnTo>
                    <a:pt x="131" y="586"/>
                  </a:lnTo>
                  <a:lnTo>
                    <a:pt x="261" y="456"/>
                  </a:lnTo>
                  <a:lnTo>
                    <a:pt x="456" y="456"/>
                  </a:lnTo>
                  <a:lnTo>
                    <a:pt x="521" y="521"/>
                  </a:lnTo>
                  <a:lnTo>
                    <a:pt x="586" y="586"/>
                  </a:lnTo>
                  <a:lnTo>
                    <a:pt x="586" y="716"/>
                  </a:lnTo>
                  <a:lnTo>
                    <a:pt x="586" y="846"/>
                  </a:lnTo>
                  <a:lnTo>
                    <a:pt x="521" y="911"/>
                  </a:lnTo>
                  <a:lnTo>
                    <a:pt x="456" y="976"/>
                  </a:lnTo>
                  <a:lnTo>
                    <a:pt x="261" y="976"/>
                  </a:lnTo>
                  <a:lnTo>
                    <a:pt x="196" y="911"/>
                  </a:lnTo>
                  <a:lnTo>
                    <a:pt x="131" y="846"/>
                  </a:lnTo>
                  <a:lnTo>
                    <a:pt x="131" y="781"/>
                  </a:lnTo>
                  <a:lnTo>
                    <a:pt x="1" y="781"/>
                  </a:lnTo>
                  <a:lnTo>
                    <a:pt x="66" y="911"/>
                  </a:lnTo>
                  <a:lnTo>
                    <a:pt x="131" y="976"/>
                  </a:lnTo>
                  <a:lnTo>
                    <a:pt x="196" y="1041"/>
                  </a:lnTo>
                  <a:lnTo>
                    <a:pt x="391" y="1106"/>
                  </a:lnTo>
                  <a:lnTo>
                    <a:pt x="521" y="1041"/>
                  </a:lnTo>
                  <a:lnTo>
                    <a:pt x="651" y="976"/>
                  </a:lnTo>
                  <a:lnTo>
                    <a:pt x="716" y="846"/>
                  </a:lnTo>
                  <a:lnTo>
                    <a:pt x="716" y="716"/>
                  </a:lnTo>
                  <a:lnTo>
                    <a:pt x="716" y="521"/>
                  </a:lnTo>
                  <a:lnTo>
                    <a:pt x="651" y="456"/>
                  </a:lnTo>
                  <a:lnTo>
                    <a:pt x="521" y="326"/>
                  </a:lnTo>
                  <a:lnTo>
                    <a:pt x="261" y="326"/>
                  </a:lnTo>
                  <a:lnTo>
                    <a:pt x="196" y="391"/>
                  </a:lnTo>
                  <a:lnTo>
                    <a:pt x="261" y="66"/>
                  </a:lnTo>
                  <a:lnTo>
                    <a:pt x="716" y="66"/>
                  </a:lnTo>
                  <a:lnTo>
                    <a:pt x="71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0"/>
            <p:cNvSpPr/>
            <p:nvPr/>
          </p:nvSpPr>
          <p:spPr>
            <a:xfrm>
              <a:off x="1965125" y="2985075"/>
              <a:ext cx="17900" cy="26050"/>
            </a:xfrm>
            <a:custGeom>
              <a:avLst/>
              <a:gdLst/>
              <a:ahLst/>
              <a:cxnLst/>
              <a:rect l="l" t="t" r="r" b="b"/>
              <a:pathLst>
                <a:path w="716" h="1042" extrusionOk="0">
                  <a:moveTo>
                    <a:pt x="1" y="1"/>
                  </a:moveTo>
                  <a:lnTo>
                    <a:pt x="1" y="131"/>
                  </a:lnTo>
                  <a:lnTo>
                    <a:pt x="586" y="131"/>
                  </a:lnTo>
                  <a:lnTo>
                    <a:pt x="391" y="326"/>
                  </a:lnTo>
                  <a:lnTo>
                    <a:pt x="261" y="521"/>
                  </a:lnTo>
                  <a:lnTo>
                    <a:pt x="196" y="781"/>
                  </a:lnTo>
                  <a:lnTo>
                    <a:pt x="131" y="1041"/>
                  </a:lnTo>
                  <a:lnTo>
                    <a:pt x="261" y="1041"/>
                  </a:lnTo>
                  <a:lnTo>
                    <a:pt x="326" y="781"/>
                  </a:lnTo>
                  <a:lnTo>
                    <a:pt x="391" y="521"/>
                  </a:lnTo>
                  <a:lnTo>
                    <a:pt x="521" y="261"/>
                  </a:lnTo>
                  <a:lnTo>
                    <a:pt x="716" y="66"/>
                  </a:lnTo>
                  <a:lnTo>
                    <a:pt x="71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1987875" y="2983450"/>
              <a:ext cx="8175" cy="9775"/>
            </a:xfrm>
            <a:custGeom>
              <a:avLst/>
              <a:gdLst/>
              <a:ahLst/>
              <a:cxnLst/>
              <a:rect l="l" t="t" r="r" b="b"/>
              <a:pathLst>
                <a:path w="327" h="391" extrusionOk="0">
                  <a:moveTo>
                    <a:pt x="1" y="1"/>
                  </a:moveTo>
                  <a:lnTo>
                    <a:pt x="1" y="391"/>
                  </a:lnTo>
                  <a:lnTo>
                    <a:pt x="131" y="391"/>
                  </a:lnTo>
                  <a:lnTo>
                    <a:pt x="131" y="1"/>
                  </a:lnTo>
                  <a:close/>
                  <a:moveTo>
                    <a:pt x="261" y="1"/>
                  </a:moveTo>
                  <a:lnTo>
                    <a:pt x="261" y="391"/>
                  </a:lnTo>
                  <a:lnTo>
                    <a:pt x="326" y="39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2013900" y="2983450"/>
              <a:ext cx="16275" cy="27675"/>
            </a:xfrm>
            <a:custGeom>
              <a:avLst/>
              <a:gdLst/>
              <a:ahLst/>
              <a:cxnLst/>
              <a:rect l="l" t="t" r="r" b="b"/>
              <a:pathLst>
                <a:path w="651" h="1107" extrusionOk="0">
                  <a:moveTo>
                    <a:pt x="0" y="1"/>
                  </a:moveTo>
                  <a:lnTo>
                    <a:pt x="0" y="1106"/>
                  </a:lnTo>
                  <a:lnTo>
                    <a:pt x="130" y="1106"/>
                  </a:lnTo>
                  <a:lnTo>
                    <a:pt x="130" y="651"/>
                  </a:lnTo>
                  <a:lnTo>
                    <a:pt x="195" y="586"/>
                  </a:lnTo>
                  <a:lnTo>
                    <a:pt x="195" y="521"/>
                  </a:lnTo>
                  <a:lnTo>
                    <a:pt x="260" y="456"/>
                  </a:lnTo>
                  <a:lnTo>
                    <a:pt x="390" y="391"/>
                  </a:lnTo>
                  <a:lnTo>
                    <a:pt x="520" y="456"/>
                  </a:lnTo>
                  <a:lnTo>
                    <a:pt x="520" y="586"/>
                  </a:lnTo>
                  <a:lnTo>
                    <a:pt x="520" y="1106"/>
                  </a:lnTo>
                  <a:lnTo>
                    <a:pt x="650" y="1106"/>
                  </a:lnTo>
                  <a:lnTo>
                    <a:pt x="650" y="586"/>
                  </a:lnTo>
                  <a:lnTo>
                    <a:pt x="650" y="456"/>
                  </a:lnTo>
                  <a:lnTo>
                    <a:pt x="650" y="391"/>
                  </a:lnTo>
                  <a:lnTo>
                    <a:pt x="520" y="326"/>
                  </a:lnTo>
                  <a:lnTo>
                    <a:pt x="260" y="326"/>
                  </a:lnTo>
                  <a:lnTo>
                    <a:pt x="195" y="391"/>
                  </a:lnTo>
                  <a:lnTo>
                    <a:pt x="130" y="45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2035025" y="2991575"/>
              <a:ext cx="11400" cy="19550"/>
            </a:xfrm>
            <a:custGeom>
              <a:avLst/>
              <a:gdLst/>
              <a:ahLst/>
              <a:cxnLst/>
              <a:rect l="l" t="t" r="r" b="b"/>
              <a:pathLst>
                <a:path w="456" h="782" extrusionOk="0">
                  <a:moveTo>
                    <a:pt x="0" y="1"/>
                  </a:moveTo>
                  <a:lnTo>
                    <a:pt x="0" y="781"/>
                  </a:lnTo>
                  <a:lnTo>
                    <a:pt x="196" y="781"/>
                  </a:lnTo>
                  <a:lnTo>
                    <a:pt x="196" y="456"/>
                  </a:lnTo>
                  <a:lnTo>
                    <a:pt x="196" y="326"/>
                  </a:lnTo>
                  <a:lnTo>
                    <a:pt x="261" y="196"/>
                  </a:lnTo>
                  <a:lnTo>
                    <a:pt x="326" y="131"/>
                  </a:lnTo>
                  <a:lnTo>
                    <a:pt x="456" y="131"/>
                  </a:lnTo>
                  <a:lnTo>
                    <a:pt x="456" y="1"/>
                  </a:lnTo>
                  <a:lnTo>
                    <a:pt x="261" y="1"/>
                  </a:lnTo>
                  <a:lnTo>
                    <a:pt x="131" y="19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2046400" y="2991575"/>
              <a:ext cx="19525" cy="21175"/>
            </a:xfrm>
            <a:custGeom>
              <a:avLst/>
              <a:gdLst/>
              <a:ahLst/>
              <a:cxnLst/>
              <a:rect l="l" t="t" r="r" b="b"/>
              <a:pathLst>
                <a:path w="781" h="847" extrusionOk="0">
                  <a:moveTo>
                    <a:pt x="391" y="66"/>
                  </a:moveTo>
                  <a:lnTo>
                    <a:pt x="456" y="131"/>
                  </a:lnTo>
                  <a:lnTo>
                    <a:pt x="586" y="131"/>
                  </a:lnTo>
                  <a:lnTo>
                    <a:pt x="586" y="261"/>
                  </a:lnTo>
                  <a:lnTo>
                    <a:pt x="651" y="326"/>
                  </a:lnTo>
                  <a:lnTo>
                    <a:pt x="196" y="326"/>
                  </a:lnTo>
                  <a:lnTo>
                    <a:pt x="196" y="261"/>
                  </a:lnTo>
                  <a:lnTo>
                    <a:pt x="261" y="131"/>
                  </a:lnTo>
                  <a:lnTo>
                    <a:pt x="326" y="131"/>
                  </a:lnTo>
                  <a:lnTo>
                    <a:pt x="391" y="66"/>
                  </a:lnTo>
                  <a:close/>
                  <a:moveTo>
                    <a:pt x="261" y="1"/>
                  </a:moveTo>
                  <a:lnTo>
                    <a:pt x="131" y="66"/>
                  </a:lnTo>
                  <a:lnTo>
                    <a:pt x="66" y="196"/>
                  </a:lnTo>
                  <a:lnTo>
                    <a:pt x="1" y="391"/>
                  </a:lnTo>
                  <a:lnTo>
                    <a:pt x="66" y="586"/>
                  </a:lnTo>
                  <a:lnTo>
                    <a:pt x="131" y="716"/>
                  </a:lnTo>
                  <a:lnTo>
                    <a:pt x="261" y="781"/>
                  </a:lnTo>
                  <a:lnTo>
                    <a:pt x="391" y="846"/>
                  </a:lnTo>
                  <a:lnTo>
                    <a:pt x="521" y="781"/>
                  </a:lnTo>
                  <a:lnTo>
                    <a:pt x="651" y="716"/>
                  </a:lnTo>
                  <a:lnTo>
                    <a:pt x="716" y="651"/>
                  </a:lnTo>
                  <a:lnTo>
                    <a:pt x="781" y="521"/>
                  </a:lnTo>
                  <a:lnTo>
                    <a:pt x="651" y="521"/>
                  </a:lnTo>
                  <a:lnTo>
                    <a:pt x="586" y="651"/>
                  </a:lnTo>
                  <a:lnTo>
                    <a:pt x="391" y="716"/>
                  </a:lnTo>
                  <a:lnTo>
                    <a:pt x="326" y="651"/>
                  </a:lnTo>
                  <a:lnTo>
                    <a:pt x="196" y="651"/>
                  </a:lnTo>
                  <a:lnTo>
                    <a:pt x="196" y="521"/>
                  </a:lnTo>
                  <a:lnTo>
                    <a:pt x="196" y="456"/>
                  </a:lnTo>
                  <a:lnTo>
                    <a:pt x="781" y="456"/>
                  </a:lnTo>
                  <a:lnTo>
                    <a:pt x="781" y="261"/>
                  </a:lnTo>
                  <a:lnTo>
                    <a:pt x="716"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0"/>
            <p:cNvSpPr/>
            <p:nvPr/>
          </p:nvSpPr>
          <p:spPr>
            <a:xfrm>
              <a:off x="2067525" y="2983450"/>
              <a:ext cx="9775" cy="27675"/>
            </a:xfrm>
            <a:custGeom>
              <a:avLst/>
              <a:gdLst/>
              <a:ahLst/>
              <a:cxnLst/>
              <a:rect l="l" t="t" r="r" b="b"/>
              <a:pathLst>
                <a:path w="391" h="1107" extrusionOk="0">
                  <a:moveTo>
                    <a:pt x="326" y="1"/>
                  </a:moveTo>
                  <a:lnTo>
                    <a:pt x="196" y="66"/>
                  </a:lnTo>
                  <a:lnTo>
                    <a:pt x="131" y="196"/>
                  </a:lnTo>
                  <a:lnTo>
                    <a:pt x="131" y="326"/>
                  </a:lnTo>
                  <a:lnTo>
                    <a:pt x="1" y="326"/>
                  </a:lnTo>
                  <a:lnTo>
                    <a:pt x="1" y="456"/>
                  </a:lnTo>
                  <a:lnTo>
                    <a:pt x="131" y="456"/>
                  </a:lnTo>
                  <a:lnTo>
                    <a:pt x="131" y="1106"/>
                  </a:lnTo>
                  <a:lnTo>
                    <a:pt x="261" y="1106"/>
                  </a:lnTo>
                  <a:lnTo>
                    <a:pt x="261" y="456"/>
                  </a:lnTo>
                  <a:lnTo>
                    <a:pt x="391" y="456"/>
                  </a:lnTo>
                  <a:lnTo>
                    <a:pt x="391" y="326"/>
                  </a:lnTo>
                  <a:lnTo>
                    <a:pt x="261" y="326"/>
                  </a:lnTo>
                  <a:lnTo>
                    <a:pt x="261" y="196"/>
                  </a:lnTo>
                  <a:lnTo>
                    <a:pt x="261" y="131"/>
                  </a:lnTo>
                  <a:lnTo>
                    <a:pt x="391" y="131"/>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0"/>
            <p:cNvSpPr/>
            <p:nvPr/>
          </p:nvSpPr>
          <p:spPr>
            <a:xfrm>
              <a:off x="2080525" y="2996450"/>
              <a:ext cx="19550" cy="9800"/>
            </a:xfrm>
            <a:custGeom>
              <a:avLst/>
              <a:gdLst/>
              <a:ahLst/>
              <a:cxnLst/>
              <a:rect l="l" t="t" r="r" b="b"/>
              <a:pathLst>
                <a:path w="782" h="392" extrusionOk="0">
                  <a:moveTo>
                    <a:pt x="1" y="1"/>
                  </a:moveTo>
                  <a:lnTo>
                    <a:pt x="1" y="131"/>
                  </a:lnTo>
                  <a:lnTo>
                    <a:pt x="781" y="131"/>
                  </a:lnTo>
                  <a:lnTo>
                    <a:pt x="781" y="1"/>
                  </a:lnTo>
                  <a:close/>
                  <a:moveTo>
                    <a:pt x="1" y="326"/>
                  </a:moveTo>
                  <a:lnTo>
                    <a:pt x="1" y="391"/>
                  </a:lnTo>
                  <a:lnTo>
                    <a:pt x="781" y="391"/>
                  </a:lnTo>
                  <a:lnTo>
                    <a:pt x="78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2104925" y="2983450"/>
              <a:ext cx="8150" cy="9775"/>
            </a:xfrm>
            <a:custGeom>
              <a:avLst/>
              <a:gdLst/>
              <a:ahLst/>
              <a:cxnLst/>
              <a:rect l="l" t="t" r="r" b="b"/>
              <a:pathLst>
                <a:path w="326" h="391" extrusionOk="0">
                  <a:moveTo>
                    <a:pt x="0" y="1"/>
                  </a:moveTo>
                  <a:lnTo>
                    <a:pt x="0" y="391"/>
                  </a:lnTo>
                  <a:lnTo>
                    <a:pt x="130" y="391"/>
                  </a:lnTo>
                  <a:lnTo>
                    <a:pt x="130" y="1"/>
                  </a:lnTo>
                  <a:close/>
                  <a:moveTo>
                    <a:pt x="260" y="1"/>
                  </a:moveTo>
                  <a:lnTo>
                    <a:pt x="260" y="391"/>
                  </a:lnTo>
                  <a:lnTo>
                    <a:pt x="325" y="391"/>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2121175" y="2983450"/>
              <a:ext cx="16275" cy="27675"/>
            </a:xfrm>
            <a:custGeom>
              <a:avLst/>
              <a:gdLst/>
              <a:ahLst/>
              <a:cxnLst/>
              <a:rect l="l" t="t" r="r" b="b"/>
              <a:pathLst>
                <a:path w="651" h="1107" extrusionOk="0">
                  <a:moveTo>
                    <a:pt x="0" y="1"/>
                  </a:moveTo>
                  <a:lnTo>
                    <a:pt x="0" y="1106"/>
                  </a:lnTo>
                  <a:lnTo>
                    <a:pt x="130" y="1106"/>
                  </a:lnTo>
                  <a:lnTo>
                    <a:pt x="130" y="651"/>
                  </a:lnTo>
                  <a:lnTo>
                    <a:pt x="130" y="586"/>
                  </a:lnTo>
                  <a:lnTo>
                    <a:pt x="130" y="521"/>
                  </a:lnTo>
                  <a:lnTo>
                    <a:pt x="260" y="456"/>
                  </a:lnTo>
                  <a:lnTo>
                    <a:pt x="325" y="391"/>
                  </a:lnTo>
                  <a:lnTo>
                    <a:pt x="455" y="456"/>
                  </a:lnTo>
                  <a:lnTo>
                    <a:pt x="521" y="586"/>
                  </a:lnTo>
                  <a:lnTo>
                    <a:pt x="521" y="1106"/>
                  </a:lnTo>
                  <a:lnTo>
                    <a:pt x="651" y="1106"/>
                  </a:lnTo>
                  <a:lnTo>
                    <a:pt x="651" y="586"/>
                  </a:lnTo>
                  <a:lnTo>
                    <a:pt x="651" y="456"/>
                  </a:lnTo>
                  <a:lnTo>
                    <a:pt x="586" y="391"/>
                  </a:lnTo>
                  <a:lnTo>
                    <a:pt x="521" y="326"/>
                  </a:lnTo>
                  <a:lnTo>
                    <a:pt x="195" y="326"/>
                  </a:lnTo>
                  <a:lnTo>
                    <a:pt x="130" y="39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2139050" y="2985075"/>
              <a:ext cx="11400" cy="26050"/>
            </a:xfrm>
            <a:custGeom>
              <a:avLst/>
              <a:gdLst/>
              <a:ahLst/>
              <a:cxnLst/>
              <a:rect l="l" t="t" r="r" b="b"/>
              <a:pathLst>
                <a:path w="456" h="1042" extrusionOk="0">
                  <a:moveTo>
                    <a:pt x="196" y="1"/>
                  </a:moveTo>
                  <a:lnTo>
                    <a:pt x="196" y="261"/>
                  </a:lnTo>
                  <a:lnTo>
                    <a:pt x="1" y="261"/>
                  </a:lnTo>
                  <a:lnTo>
                    <a:pt x="1" y="391"/>
                  </a:lnTo>
                  <a:lnTo>
                    <a:pt x="196" y="391"/>
                  </a:lnTo>
                  <a:lnTo>
                    <a:pt x="196" y="911"/>
                  </a:lnTo>
                  <a:lnTo>
                    <a:pt x="196" y="976"/>
                  </a:lnTo>
                  <a:lnTo>
                    <a:pt x="196" y="1041"/>
                  </a:lnTo>
                  <a:lnTo>
                    <a:pt x="456" y="1041"/>
                  </a:lnTo>
                  <a:lnTo>
                    <a:pt x="456" y="911"/>
                  </a:lnTo>
                  <a:lnTo>
                    <a:pt x="326" y="911"/>
                  </a:lnTo>
                  <a:lnTo>
                    <a:pt x="326" y="846"/>
                  </a:lnTo>
                  <a:lnTo>
                    <a:pt x="326" y="391"/>
                  </a:lnTo>
                  <a:lnTo>
                    <a:pt x="456" y="391"/>
                  </a:lnTo>
                  <a:lnTo>
                    <a:pt x="456" y="261"/>
                  </a:lnTo>
                  <a:lnTo>
                    <a:pt x="326" y="26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2152050" y="2985075"/>
              <a:ext cx="11400" cy="26050"/>
            </a:xfrm>
            <a:custGeom>
              <a:avLst/>
              <a:gdLst/>
              <a:ahLst/>
              <a:cxnLst/>
              <a:rect l="l" t="t" r="r" b="b"/>
              <a:pathLst>
                <a:path w="456" h="1042" extrusionOk="0">
                  <a:moveTo>
                    <a:pt x="131" y="1"/>
                  </a:moveTo>
                  <a:lnTo>
                    <a:pt x="131" y="261"/>
                  </a:lnTo>
                  <a:lnTo>
                    <a:pt x="1" y="261"/>
                  </a:lnTo>
                  <a:lnTo>
                    <a:pt x="1" y="391"/>
                  </a:lnTo>
                  <a:lnTo>
                    <a:pt x="131" y="391"/>
                  </a:lnTo>
                  <a:lnTo>
                    <a:pt x="131" y="911"/>
                  </a:lnTo>
                  <a:lnTo>
                    <a:pt x="131" y="976"/>
                  </a:lnTo>
                  <a:lnTo>
                    <a:pt x="196" y="1041"/>
                  </a:lnTo>
                  <a:lnTo>
                    <a:pt x="456" y="1041"/>
                  </a:lnTo>
                  <a:lnTo>
                    <a:pt x="456" y="911"/>
                  </a:lnTo>
                  <a:lnTo>
                    <a:pt x="261" y="911"/>
                  </a:lnTo>
                  <a:lnTo>
                    <a:pt x="261" y="846"/>
                  </a:lnTo>
                  <a:lnTo>
                    <a:pt x="261" y="391"/>
                  </a:lnTo>
                  <a:lnTo>
                    <a:pt x="456" y="391"/>
                  </a:lnTo>
                  <a:lnTo>
                    <a:pt x="456" y="261"/>
                  </a:lnTo>
                  <a:lnTo>
                    <a:pt x="261" y="261"/>
                  </a:lnTo>
                  <a:lnTo>
                    <a:pt x="26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2166675" y="2991575"/>
              <a:ext cx="19550" cy="27675"/>
            </a:xfrm>
            <a:custGeom>
              <a:avLst/>
              <a:gdLst/>
              <a:ahLst/>
              <a:cxnLst/>
              <a:rect l="l" t="t" r="r" b="b"/>
              <a:pathLst>
                <a:path w="782" h="1107" extrusionOk="0">
                  <a:moveTo>
                    <a:pt x="391" y="66"/>
                  </a:moveTo>
                  <a:lnTo>
                    <a:pt x="456" y="131"/>
                  </a:lnTo>
                  <a:lnTo>
                    <a:pt x="586" y="196"/>
                  </a:lnTo>
                  <a:lnTo>
                    <a:pt x="586" y="261"/>
                  </a:lnTo>
                  <a:lnTo>
                    <a:pt x="651" y="391"/>
                  </a:lnTo>
                  <a:lnTo>
                    <a:pt x="586" y="521"/>
                  </a:lnTo>
                  <a:lnTo>
                    <a:pt x="586" y="586"/>
                  </a:lnTo>
                  <a:lnTo>
                    <a:pt x="521" y="651"/>
                  </a:lnTo>
                  <a:lnTo>
                    <a:pt x="391" y="716"/>
                  </a:lnTo>
                  <a:lnTo>
                    <a:pt x="261" y="651"/>
                  </a:lnTo>
                  <a:lnTo>
                    <a:pt x="196" y="586"/>
                  </a:lnTo>
                  <a:lnTo>
                    <a:pt x="131" y="521"/>
                  </a:lnTo>
                  <a:lnTo>
                    <a:pt x="131" y="391"/>
                  </a:lnTo>
                  <a:lnTo>
                    <a:pt x="131" y="261"/>
                  </a:lnTo>
                  <a:lnTo>
                    <a:pt x="196" y="196"/>
                  </a:lnTo>
                  <a:lnTo>
                    <a:pt x="261" y="131"/>
                  </a:lnTo>
                  <a:lnTo>
                    <a:pt x="391" y="66"/>
                  </a:lnTo>
                  <a:close/>
                  <a:moveTo>
                    <a:pt x="1" y="1"/>
                  </a:moveTo>
                  <a:lnTo>
                    <a:pt x="1" y="1106"/>
                  </a:lnTo>
                  <a:lnTo>
                    <a:pt x="131" y="1106"/>
                  </a:lnTo>
                  <a:lnTo>
                    <a:pt x="131" y="716"/>
                  </a:lnTo>
                  <a:lnTo>
                    <a:pt x="196" y="781"/>
                  </a:lnTo>
                  <a:lnTo>
                    <a:pt x="326" y="781"/>
                  </a:lnTo>
                  <a:lnTo>
                    <a:pt x="391" y="846"/>
                  </a:lnTo>
                  <a:lnTo>
                    <a:pt x="521" y="781"/>
                  </a:lnTo>
                  <a:lnTo>
                    <a:pt x="651" y="716"/>
                  </a:lnTo>
                  <a:lnTo>
                    <a:pt x="716" y="586"/>
                  </a:lnTo>
                  <a:lnTo>
                    <a:pt x="781" y="391"/>
                  </a:lnTo>
                  <a:lnTo>
                    <a:pt x="716" y="261"/>
                  </a:lnTo>
                  <a:lnTo>
                    <a:pt x="651" y="131"/>
                  </a:lnTo>
                  <a:lnTo>
                    <a:pt x="521"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2187825" y="2991575"/>
              <a:ext cx="17900" cy="21175"/>
            </a:xfrm>
            <a:custGeom>
              <a:avLst/>
              <a:gdLst/>
              <a:ahLst/>
              <a:cxnLst/>
              <a:rect l="l" t="t" r="r" b="b"/>
              <a:pathLst>
                <a:path w="716" h="847" extrusionOk="0">
                  <a:moveTo>
                    <a:pt x="130" y="1"/>
                  </a:moveTo>
                  <a:lnTo>
                    <a:pt x="65" y="131"/>
                  </a:lnTo>
                  <a:lnTo>
                    <a:pt x="65" y="196"/>
                  </a:lnTo>
                  <a:lnTo>
                    <a:pt x="65" y="326"/>
                  </a:lnTo>
                  <a:lnTo>
                    <a:pt x="195" y="391"/>
                  </a:lnTo>
                  <a:lnTo>
                    <a:pt x="325" y="456"/>
                  </a:lnTo>
                  <a:lnTo>
                    <a:pt x="455" y="456"/>
                  </a:lnTo>
                  <a:lnTo>
                    <a:pt x="520" y="521"/>
                  </a:lnTo>
                  <a:lnTo>
                    <a:pt x="585" y="586"/>
                  </a:lnTo>
                  <a:lnTo>
                    <a:pt x="520" y="651"/>
                  </a:lnTo>
                  <a:lnTo>
                    <a:pt x="455" y="716"/>
                  </a:lnTo>
                  <a:lnTo>
                    <a:pt x="260" y="716"/>
                  </a:lnTo>
                  <a:lnTo>
                    <a:pt x="195" y="651"/>
                  </a:lnTo>
                  <a:lnTo>
                    <a:pt x="130" y="521"/>
                  </a:lnTo>
                  <a:lnTo>
                    <a:pt x="0" y="521"/>
                  </a:lnTo>
                  <a:lnTo>
                    <a:pt x="65" y="651"/>
                  </a:lnTo>
                  <a:lnTo>
                    <a:pt x="130" y="781"/>
                  </a:lnTo>
                  <a:lnTo>
                    <a:pt x="260" y="781"/>
                  </a:lnTo>
                  <a:lnTo>
                    <a:pt x="325" y="846"/>
                  </a:lnTo>
                  <a:lnTo>
                    <a:pt x="455" y="781"/>
                  </a:lnTo>
                  <a:lnTo>
                    <a:pt x="585" y="781"/>
                  </a:lnTo>
                  <a:lnTo>
                    <a:pt x="650" y="716"/>
                  </a:lnTo>
                  <a:lnTo>
                    <a:pt x="715" y="586"/>
                  </a:lnTo>
                  <a:lnTo>
                    <a:pt x="650" y="456"/>
                  </a:lnTo>
                  <a:lnTo>
                    <a:pt x="585" y="391"/>
                  </a:lnTo>
                  <a:lnTo>
                    <a:pt x="520" y="391"/>
                  </a:lnTo>
                  <a:lnTo>
                    <a:pt x="455" y="326"/>
                  </a:lnTo>
                  <a:lnTo>
                    <a:pt x="325" y="326"/>
                  </a:lnTo>
                  <a:lnTo>
                    <a:pt x="260" y="261"/>
                  </a:lnTo>
                  <a:lnTo>
                    <a:pt x="195" y="261"/>
                  </a:lnTo>
                  <a:lnTo>
                    <a:pt x="195" y="196"/>
                  </a:lnTo>
                  <a:lnTo>
                    <a:pt x="195" y="131"/>
                  </a:lnTo>
                  <a:lnTo>
                    <a:pt x="260" y="131"/>
                  </a:lnTo>
                  <a:lnTo>
                    <a:pt x="325" y="66"/>
                  </a:lnTo>
                  <a:lnTo>
                    <a:pt x="390" y="131"/>
                  </a:lnTo>
                  <a:lnTo>
                    <a:pt x="455" y="131"/>
                  </a:lnTo>
                  <a:lnTo>
                    <a:pt x="520" y="196"/>
                  </a:lnTo>
                  <a:lnTo>
                    <a:pt x="520" y="261"/>
                  </a:lnTo>
                  <a:lnTo>
                    <a:pt x="650" y="261"/>
                  </a:lnTo>
                  <a:lnTo>
                    <a:pt x="650" y="13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0"/>
            <p:cNvSpPr/>
            <p:nvPr/>
          </p:nvSpPr>
          <p:spPr>
            <a:xfrm>
              <a:off x="2208950" y="2991575"/>
              <a:ext cx="4900" cy="19550"/>
            </a:xfrm>
            <a:custGeom>
              <a:avLst/>
              <a:gdLst/>
              <a:ahLst/>
              <a:cxnLst/>
              <a:rect l="l" t="t" r="r" b="b"/>
              <a:pathLst>
                <a:path w="196" h="782" extrusionOk="0">
                  <a:moveTo>
                    <a:pt x="0" y="1"/>
                  </a:moveTo>
                  <a:lnTo>
                    <a:pt x="0" y="196"/>
                  </a:lnTo>
                  <a:lnTo>
                    <a:pt x="195" y="196"/>
                  </a:lnTo>
                  <a:lnTo>
                    <a:pt x="195" y="1"/>
                  </a:lnTo>
                  <a:close/>
                  <a:moveTo>
                    <a:pt x="0" y="651"/>
                  </a:moveTo>
                  <a:lnTo>
                    <a:pt x="0" y="781"/>
                  </a:lnTo>
                  <a:lnTo>
                    <a:pt x="195" y="781"/>
                  </a:lnTo>
                  <a:lnTo>
                    <a:pt x="195" y="65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0"/>
            <p:cNvSpPr/>
            <p:nvPr/>
          </p:nvSpPr>
          <p:spPr>
            <a:xfrm>
              <a:off x="2217075" y="2983450"/>
              <a:ext cx="14650" cy="29300"/>
            </a:xfrm>
            <a:custGeom>
              <a:avLst/>
              <a:gdLst/>
              <a:ahLst/>
              <a:cxnLst/>
              <a:rect l="l" t="t" r="r" b="b"/>
              <a:pathLst>
                <a:path w="586" h="1172" extrusionOk="0">
                  <a:moveTo>
                    <a:pt x="455" y="1"/>
                  </a:moveTo>
                  <a:lnTo>
                    <a:pt x="0" y="1171"/>
                  </a:lnTo>
                  <a:lnTo>
                    <a:pt x="65" y="117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0"/>
            <p:cNvSpPr/>
            <p:nvPr/>
          </p:nvSpPr>
          <p:spPr>
            <a:xfrm>
              <a:off x="2230075" y="2983450"/>
              <a:ext cx="13025" cy="29300"/>
            </a:xfrm>
            <a:custGeom>
              <a:avLst/>
              <a:gdLst/>
              <a:ahLst/>
              <a:cxnLst/>
              <a:rect l="l" t="t" r="r" b="b"/>
              <a:pathLst>
                <a:path w="521" h="1172" extrusionOk="0">
                  <a:moveTo>
                    <a:pt x="456" y="1"/>
                  </a:moveTo>
                  <a:lnTo>
                    <a:pt x="1" y="1171"/>
                  </a:lnTo>
                  <a:lnTo>
                    <a:pt x="66" y="117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0"/>
            <p:cNvSpPr/>
            <p:nvPr/>
          </p:nvSpPr>
          <p:spPr>
            <a:xfrm>
              <a:off x="2244700" y="2991575"/>
              <a:ext cx="17900" cy="21175"/>
            </a:xfrm>
            <a:custGeom>
              <a:avLst/>
              <a:gdLst/>
              <a:ahLst/>
              <a:cxnLst/>
              <a:rect l="l" t="t" r="r" b="b"/>
              <a:pathLst>
                <a:path w="716" h="847" extrusionOk="0">
                  <a:moveTo>
                    <a:pt x="196" y="1"/>
                  </a:moveTo>
                  <a:lnTo>
                    <a:pt x="66" y="131"/>
                  </a:lnTo>
                  <a:lnTo>
                    <a:pt x="1" y="261"/>
                  </a:lnTo>
                  <a:lnTo>
                    <a:pt x="1" y="391"/>
                  </a:lnTo>
                  <a:lnTo>
                    <a:pt x="1" y="586"/>
                  </a:lnTo>
                  <a:lnTo>
                    <a:pt x="66" y="716"/>
                  </a:lnTo>
                  <a:lnTo>
                    <a:pt x="196" y="781"/>
                  </a:lnTo>
                  <a:lnTo>
                    <a:pt x="391" y="846"/>
                  </a:lnTo>
                  <a:lnTo>
                    <a:pt x="521" y="781"/>
                  </a:lnTo>
                  <a:lnTo>
                    <a:pt x="586" y="716"/>
                  </a:lnTo>
                  <a:lnTo>
                    <a:pt x="716" y="651"/>
                  </a:lnTo>
                  <a:lnTo>
                    <a:pt x="716" y="521"/>
                  </a:lnTo>
                  <a:lnTo>
                    <a:pt x="586" y="521"/>
                  </a:lnTo>
                  <a:lnTo>
                    <a:pt x="521" y="651"/>
                  </a:lnTo>
                  <a:lnTo>
                    <a:pt x="391" y="716"/>
                  </a:lnTo>
                  <a:lnTo>
                    <a:pt x="261" y="651"/>
                  </a:lnTo>
                  <a:lnTo>
                    <a:pt x="196" y="586"/>
                  </a:lnTo>
                  <a:lnTo>
                    <a:pt x="131" y="521"/>
                  </a:lnTo>
                  <a:lnTo>
                    <a:pt x="131" y="391"/>
                  </a:lnTo>
                  <a:lnTo>
                    <a:pt x="131" y="261"/>
                  </a:lnTo>
                  <a:lnTo>
                    <a:pt x="196" y="196"/>
                  </a:lnTo>
                  <a:lnTo>
                    <a:pt x="261" y="131"/>
                  </a:lnTo>
                  <a:lnTo>
                    <a:pt x="391" y="66"/>
                  </a:lnTo>
                  <a:lnTo>
                    <a:pt x="521" y="131"/>
                  </a:lnTo>
                  <a:lnTo>
                    <a:pt x="586" y="261"/>
                  </a:lnTo>
                  <a:lnTo>
                    <a:pt x="716" y="261"/>
                  </a:lnTo>
                  <a:lnTo>
                    <a:pt x="651" y="131"/>
                  </a:lnTo>
                  <a:lnTo>
                    <a:pt x="586" y="66"/>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2265825" y="2983450"/>
              <a:ext cx="17925" cy="29300"/>
            </a:xfrm>
            <a:custGeom>
              <a:avLst/>
              <a:gdLst/>
              <a:ahLst/>
              <a:cxnLst/>
              <a:rect l="l" t="t" r="r" b="b"/>
              <a:pathLst>
                <a:path w="717" h="1172" extrusionOk="0">
                  <a:moveTo>
                    <a:pt x="391" y="391"/>
                  </a:moveTo>
                  <a:lnTo>
                    <a:pt x="456" y="456"/>
                  </a:lnTo>
                  <a:lnTo>
                    <a:pt x="586" y="521"/>
                  </a:lnTo>
                  <a:lnTo>
                    <a:pt x="586" y="586"/>
                  </a:lnTo>
                  <a:lnTo>
                    <a:pt x="586" y="716"/>
                  </a:lnTo>
                  <a:lnTo>
                    <a:pt x="586" y="846"/>
                  </a:lnTo>
                  <a:lnTo>
                    <a:pt x="586" y="911"/>
                  </a:lnTo>
                  <a:lnTo>
                    <a:pt x="456" y="976"/>
                  </a:lnTo>
                  <a:lnTo>
                    <a:pt x="391" y="1041"/>
                  </a:lnTo>
                  <a:lnTo>
                    <a:pt x="261" y="976"/>
                  </a:lnTo>
                  <a:lnTo>
                    <a:pt x="196" y="911"/>
                  </a:lnTo>
                  <a:lnTo>
                    <a:pt x="131" y="846"/>
                  </a:lnTo>
                  <a:lnTo>
                    <a:pt x="131" y="716"/>
                  </a:lnTo>
                  <a:lnTo>
                    <a:pt x="131" y="586"/>
                  </a:lnTo>
                  <a:lnTo>
                    <a:pt x="196" y="521"/>
                  </a:lnTo>
                  <a:lnTo>
                    <a:pt x="261" y="456"/>
                  </a:lnTo>
                  <a:lnTo>
                    <a:pt x="391" y="391"/>
                  </a:lnTo>
                  <a:close/>
                  <a:moveTo>
                    <a:pt x="586" y="1"/>
                  </a:moveTo>
                  <a:lnTo>
                    <a:pt x="586" y="391"/>
                  </a:lnTo>
                  <a:lnTo>
                    <a:pt x="521" y="326"/>
                  </a:lnTo>
                  <a:lnTo>
                    <a:pt x="196" y="326"/>
                  </a:lnTo>
                  <a:lnTo>
                    <a:pt x="66" y="456"/>
                  </a:lnTo>
                  <a:lnTo>
                    <a:pt x="1" y="586"/>
                  </a:lnTo>
                  <a:lnTo>
                    <a:pt x="1" y="716"/>
                  </a:lnTo>
                  <a:lnTo>
                    <a:pt x="1" y="911"/>
                  </a:lnTo>
                  <a:lnTo>
                    <a:pt x="66" y="1041"/>
                  </a:lnTo>
                  <a:lnTo>
                    <a:pt x="196" y="1106"/>
                  </a:lnTo>
                  <a:lnTo>
                    <a:pt x="326" y="1171"/>
                  </a:lnTo>
                  <a:lnTo>
                    <a:pt x="521" y="1106"/>
                  </a:lnTo>
                  <a:lnTo>
                    <a:pt x="586" y="1041"/>
                  </a:lnTo>
                  <a:lnTo>
                    <a:pt x="586" y="1106"/>
                  </a:lnTo>
                  <a:lnTo>
                    <a:pt x="716" y="1106"/>
                  </a:lnTo>
                  <a:lnTo>
                    <a:pt x="71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2290225" y="2991575"/>
              <a:ext cx="16275" cy="19550"/>
            </a:xfrm>
            <a:custGeom>
              <a:avLst/>
              <a:gdLst/>
              <a:ahLst/>
              <a:cxnLst/>
              <a:rect l="l" t="t" r="r" b="b"/>
              <a:pathLst>
                <a:path w="651" h="782" extrusionOk="0">
                  <a:moveTo>
                    <a:pt x="0" y="1"/>
                  </a:moveTo>
                  <a:lnTo>
                    <a:pt x="0" y="781"/>
                  </a:lnTo>
                  <a:lnTo>
                    <a:pt x="130" y="781"/>
                  </a:lnTo>
                  <a:lnTo>
                    <a:pt x="130" y="326"/>
                  </a:lnTo>
                  <a:lnTo>
                    <a:pt x="130" y="261"/>
                  </a:lnTo>
                  <a:lnTo>
                    <a:pt x="195" y="196"/>
                  </a:lnTo>
                  <a:lnTo>
                    <a:pt x="260" y="131"/>
                  </a:lnTo>
                  <a:lnTo>
                    <a:pt x="325" y="66"/>
                  </a:lnTo>
                  <a:lnTo>
                    <a:pt x="455" y="131"/>
                  </a:lnTo>
                  <a:lnTo>
                    <a:pt x="520" y="261"/>
                  </a:lnTo>
                  <a:lnTo>
                    <a:pt x="520" y="781"/>
                  </a:lnTo>
                  <a:lnTo>
                    <a:pt x="650" y="781"/>
                  </a:lnTo>
                  <a:lnTo>
                    <a:pt x="650" y="261"/>
                  </a:lnTo>
                  <a:lnTo>
                    <a:pt x="650" y="131"/>
                  </a:lnTo>
                  <a:lnTo>
                    <a:pt x="585" y="66"/>
                  </a:lnTo>
                  <a:lnTo>
                    <a:pt x="520" y="1"/>
                  </a:lnTo>
                  <a:lnTo>
                    <a:pt x="195" y="1"/>
                  </a:lnTo>
                  <a:lnTo>
                    <a:pt x="130" y="131"/>
                  </a:lnTo>
                  <a:lnTo>
                    <a:pt x="65" y="131"/>
                  </a:lnTo>
                  <a:lnTo>
                    <a:pt x="6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2309725" y="2991575"/>
              <a:ext cx="17900" cy="21175"/>
            </a:xfrm>
            <a:custGeom>
              <a:avLst/>
              <a:gdLst/>
              <a:ahLst/>
              <a:cxnLst/>
              <a:rect l="l" t="t" r="r" b="b"/>
              <a:pathLst>
                <a:path w="716" h="847" extrusionOk="0">
                  <a:moveTo>
                    <a:pt x="130" y="1"/>
                  </a:moveTo>
                  <a:lnTo>
                    <a:pt x="65" y="131"/>
                  </a:lnTo>
                  <a:lnTo>
                    <a:pt x="0" y="196"/>
                  </a:lnTo>
                  <a:lnTo>
                    <a:pt x="65" y="326"/>
                  </a:lnTo>
                  <a:lnTo>
                    <a:pt x="130" y="391"/>
                  </a:lnTo>
                  <a:lnTo>
                    <a:pt x="260" y="456"/>
                  </a:lnTo>
                  <a:lnTo>
                    <a:pt x="390" y="456"/>
                  </a:lnTo>
                  <a:lnTo>
                    <a:pt x="520" y="521"/>
                  </a:lnTo>
                  <a:lnTo>
                    <a:pt x="520" y="586"/>
                  </a:lnTo>
                  <a:lnTo>
                    <a:pt x="520" y="651"/>
                  </a:lnTo>
                  <a:lnTo>
                    <a:pt x="455" y="651"/>
                  </a:lnTo>
                  <a:lnTo>
                    <a:pt x="390" y="716"/>
                  </a:lnTo>
                  <a:lnTo>
                    <a:pt x="260" y="716"/>
                  </a:lnTo>
                  <a:lnTo>
                    <a:pt x="195" y="651"/>
                  </a:lnTo>
                  <a:lnTo>
                    <a:pt x="130" y="651"/>
                  </a:lnTo>
                  <a:lnTo>
                    <a:pt x="130" y="521"/>
                  </a:lnTo>
                  <a:lnTo>
                    <a:pt x="0" y="521"/>
                  </a:lnTo>
                  <a:lnTo>
                    <a:pt x="65" y="651"/>
                  </a:lnTo>
                  <a:lnTo>
                    <a:pt x="130" y="781"/>
                  </a:lnTo>
                  <a:lnTo>
                    <a:pt x="195" y="781"/>
                  </a:lnTo>
                  <a:lnTo>
                    <a:pt x="325" y="846"/>
                  </a:lnTo>
                  <a:lnTo>
                    <a:pt x="455" y="781"/>
                  </a:lnTo>
                  <a:lnTo>
                    <a:pt x="585" y="781"/>
                  </a:lnTo>
                  <a:lnTo>
                    <a:pt x="651" y="716"/>
                  </a:lnTo>
                  <a:lnTo>
                    <a:pt x="716" y="586"/>
                  </a:lnTo>
                  <a:lnTo>
                    <a:pt x="651" y="456"/>
                  </a:lnTo>
                  <a:lnTo>
                    <a:pt x="585" y="391"/>
                  </a:lnTo>
                  <a:lnTo>
                    <a:pt x="520" y="391"/>
                  </a:lnTo>
                  <a:lnTo>
                    <a:pt x="455" y="326"/>
                  </a:lnTo>
                  <a:lnTo>
                    <a:pt x="325" y="326"/>
                  </a:lnTo>
                  <a:lnTo>
                    <a:pt x="260" y="261"/>
                  </a:lnTo>
                  <a:lnTo>
                    <a:pt x="195" y="261"/>
                  </a:lnTo>
                  <a:lnTo>
                    <a:pt x="130" y="196"/>
                  </a:lnTo>
                  <a:lnTo>
                    <a:pt x="195" y="131"/>
                  </a:lnTo>
                  <a:lnTo>
                    <a:pt x="260" y="131"/>
                  </a:lnTo>
                  <a:lnTo>
                    <a:pt x="325" y="66"/>
                  </a:lnTo>
                  <a:lnTo>
                    <a:pt x="390" y="131"/>
                  </a:lnTo>
                  <a:lnTo>
                    <a:pt x="455" y="131"/>
                  </a:lnTo>
                  <a:lnTo>
                    <a:pt x="520" y="196"/>
                  </a:lnTo>
                  <a:lnTo>
                    <a:pt x="520" y="261"/>
                  </a:lnTo>
                  <a:lnTo>
                    <a:pt x="651" y="261"/>
                  </a:lnTo>
                  <a:lnTo>
                    <a:pt x="651"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2329225" y="2983450"/>
              <a:ext cx="17900" cy="27675"/>
            </a:xfrm>
            <a:custGeom>
              <a:avLst/>
              <a:gdLst/>
              <a:ahLst/>
              <a:cxnLst/>
              <a:rect l="l" t="t" r="r" b="b"/>
              <a:pathLst>
                <a:path w="716" h="1107" extrusionOk="0">
                  <a:moveTo>
                    <a:pt x="391" y="1"/>
                  </a:moveTo>
                  <a:lnTo>
                    <a:pt x="196" y="66"/>
                  </a:lnTo>
                  <a:lnTo>
                    <a:pt x="131" y="131"/>
                  </a:lnTo>
                  <a:lnTo>
                    <a:pt x="66" y="261"/>
                  </a:lnTo>
                  <a:lnTo>
                    <a:pt x="1" y="391"/>
                  </a:lnTo>
                  <a:lnTo>
                    <a:pt x="131" y="391"/>
                  </a:lnTo>
                  <a:lnTo>
                    <a:pt x="196" y="326"/>
                  </a:lnTo>
                  <a:lnTo>
                    <a:pt x="196" y="196"/>
                  </a:lnTo>
                  <a:lnTo>
                    <a:pt x="261" y="196"/>
                  </a:lnTo>
                  <a:lnTo>
                    <a:pt x="391" y="131"/>
                  </a:lnTo>
                  <a:lnTo>
                    <a:pt x="456" y="131"/>
                  </a:lnTo>
                  <a:lnTo>
                    <a:pt x="521" y="196"/>
                  </a:lnTo>
                  <a:lnTo>
                    <a:pt x="586" y="261"/>
                  </a:lnTo>
                  <a:lnTo>
                    <a:pt x="586" y="326"/>
                  </a:lnTo>
                  <a:lnTo>
                    <a:pt x="586" y="456"/>
                  </a:lnTo>
                  <a:lnTo>
                    <a:pt x="521" y="521"/>
                  </a:lnTo>
                  <a:lnTo>
                    <a:pt x="456" y="586"/>
                  </a:lnTo>
                  <a:lnTo>
                    <a:pt x="326" y="651"/>
                  </a:lnTo>
                  <a:lnTo>
                    <a:pt x="196" y="716"/>
                  </a:lnTo>
                  <a:lnTo>
                    <a:pt x="66" y="846"/>
                  </a:lnTo>
                  <a:lnTo>
                    <a:pt x="1" y="976"/>
                  </a:lnTo>
                  <a:lnTo>
                    <a:pt x="1" y="1106"/>
                  </a:lnTo>
                  <a:lnTo>
                    <a:pt x="716" y="1106"/>
                  </a:lnTo>
                  <a:lnTo>
                    <a:pt x="716" y="976"/>
                  </a:lnTo>
                  <a:lnTo>
                    <a:pt x="131" y="976"/>
                  </a:lnTo>
                  <a:lnTo>
                    <a:pt x="196" y="911"/>
                  </a:lnTo>
                  <a:lnTo>
                    <a:pt x="261" y="846"/>
                  </a:lnTo>
                  <a:lnTo>
                    <a:pt x="326" y="781"/>
                  </a:lnTo>
                  <a:lnTo>
                    <a:pt x="456" y="716"/>
                  </a:lnTo>
                  <a:lnTo>
                    <a:pt x="586" y="651"/>
                  </a:lnTo>
                  <a:lnTo>
                    <a:pt x="651" y="586"/>
                  </a:lnTo>
                  <a:lnTo>
                    <a:pt x="716" y="456"/>
                  </a:lnTo>
                  <a:lnTo>
                    <a:pt x="716" y="326"/>
                  </a:lnTo>
                  <a:lnTo>
                    <a:pt x="716" y="196"/>
                  </a:lnTo>
                  <a:lnTo>
                    <a:pt x="651" y="131"/>
                  </a:lnTo>
                  <a:lnTo>
                    <a:pt x="521"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2353600" y="3007850"/>
              <a:ext cx="3275" cy="3275"/>
            </a:xfrm>
            <a:custGeom>
              <a:avLst/>
              <a:gdLst/>
              <a:ahLst/>
              <a:cxnLst/>
              <a:rect l="l" t="t" r="r" b="b"/>
              <a:pathLst>
                <a:path w="131" h="131" extrusionOk="0">
                  <a:moveTo>
                    <a:pt x="1" y="0"/>
                  </a:moveTo>
                  <a:lnTo>
                    <a:pt x="1" y="13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2361725" y="2983450"/>
              <a:ext cx="9775" cy="27675"/>
            </a:xfrm>
            <a:custGeom>
              <a:avLst/>
              <a:gdLst/>
              <a:ahLst/>
              <a:cxnLst/>
              <a:rect l="l" t="t" r="r" b="b"/>
              <a:pathLst>
                <a:path w="391" h="1107" extrusionOk="0">
                  <a:moveTo>
                    <a:pt x="326" y="1"/>
                  </a:moveTo>
                  <a:lnTo>
                    <a:pt x="131" y="66"/>
                  </a:lnTo>
                  <a:lnTo>
                    <a:pt x="131" y="196"/>
                  </a:lnTo>
                  <a:lnTo>
                    <a:pt x="131" y="326"/>
                  </a:lnTo>
                  <a:lnTo>
                    <a:pt x="1" y="326"/>
                  </a:lnTo>
                  <a:lnTo>
                    <a:pt x="1" y="456"/>
                  </a:lnTo>
                  <a:lnTo>
                    <a:pt x="131" y="456"/>
                  </a:lnTo>
                  <a:lnTo>
                    <a:pt x="131" y="1106"/>
                  </a:lnTo>
                  <a:lnTo>
                    <a:pt x="261" y="1106"/>
                  </a:lnTo>
                  <a:lnTo>
                    <a:pt x="261" y="456"/>
                  </a:lnTo>
                  <a:lnTo>
                    <a:pt x="391" y="456"/>
                  </a:lnTo>
                  <a:lnTo>
                    <a:pt x="391" y="326"/>
                  </a:lnTo>
                  <a:lnTo>
                    <a:pt x="261" y="326"/>
                  </a:lnTo>
                  <a:lnTo>
                    <a:pt x="261" y="196"/>
                  </a:lnTo>
                  <a:lnTo>
                    <a:pt x="261" y="131"/>
                  </a:lnTo>
                  <a:lnTo>
                    <a:pt x="391" y="131"/>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2374750" y="2991575"/>
              <a:ext cx="9775" cy="19550"/>
            </a:xfrm>
            <a:custGeom>
              <a:avLst/>
              <a:gdLst/>
              <a:ahLst/>
              <a:cxnLst/>
              <a:rect l="l" t="t" r="r" b="b"/>
              <a:pathLst>
                <a:path w="391" h="782" extrusionOk="0">
                  <a:moveTo>
                    <a:pt x="0" y="1"/>
                  </a:moveTo>
                  <a:lnTo>
                    <a:pt x="0" y="781"/>
                  </a:lnTo>
                  <a:lnTo>
                    <a:pt x="130" y="781"/>
                  </a:lnTo>
                  <a:lnTo>
                    <a:pt x="130" y="456"/>
                  </a:lnTo>
                  <a:lnTo>
                    <a:pt x="130" y="326"/>
                  </a:lnTo>
                  <a:lnTo>
                    <a:pt x="195" y="196"/>
                  </a:lnTo>
                  <a:lnTo>
                    <a:pt x="260" y="131"/>
                  </a:lnTo>
                  <a:lnTo>
                    <a:pt x="390" y="131"/>
                  </a:lnTo>
                  <a:lnTo>
                    <a:pt x="390" y="1"/>
                  </a:lnTo>
                  <a:lnTo>
                    <a:pt x="260" y="1"/>
                  </a:lnTo>
                  <a:lnTo>
                    <a:pt x="130" y="19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2386125" y="2991575"/>
              <a:ext cx="17900" cy="21175"/>
            </a:xfrm>
            <a:custGeom>
              <a:avLst/>
              <a:gdLst/>
              <a:ahLst/>
              <a:cxnLst/>
              <a:rect l="l" t="t" r="r" b="b"/>
              <a:pathLst>
                <a:path w="716" h="847" extrusionOk="0">
                  <a:moveTo>
                    <a:pt x="325" y="66"/>
                  </a:moveTo>
                  <a:lnTo>
                    <a:pt x="455" y="131"/>
                  </a:lnTo>
                  <a:lnTo>
                    <a:pt x="520" y="131"/>
                  </a:lnTo>
                  <a:lnTo>
                    <a:pt x="585" y="261"/>
                  </a:lnTo>
                  <a:lnTo>
                    <a:pt x="585" y="326"/>
                  </a:lnTo>
                  <a:lnTo>
                    <a:pt x="130" y="326"/>
                  </a:lnTo>
                  <a:lnTo>
                    <a:pt x="130" y="261"/>
                  </a:lnTo>
                  <a:lnTo>
                    <a:pt x="195" y="131"/>
                  </a:lnTo>
                  <a:lnTo>
                    <a:pt x="260" y="131"/>
                  </a:lnTo>
                  <a:lnTo>
                    <a:pt x="325" y="66"/>
                  </a:lnTo>
                  <a:close/>
                  <a:moveTo>
                    <a:pt x="195" y="1"/>
                  </a:moveTo>
                  <a:lnTo>
                    <a:pt x="65" y="66"/>
                  </a:lnTo>
                  <a:lnTo>
                    <a:pt x="0" y="196"/>
                  </a:lnTo>
                  <a:lnTo>
                    <a:pt x="0" y="391"/>
                  </a:lnTo>
                  <a:lnTo>
                    <a:pt x="0" y="586"/>
                  </a:lnTo>
                  <a:lnTo>
                    <a:pt x="65" y="716"/>
                  </a:lnTo>
                  <a:lnTo>
                    <a:pt x="195" y="781"/>
                  </a:lnTo>
                  <a:lnTo>
                    <a:pt x="390" y="846"/>
                  </a:lnTo>
                  <a:lnTo>
                    <a:pt x="520" y="781"/>
                  </a:lnTo>
                  <a:lnTo>
                    <a:pt x="585" y="716"/>
                  </a:lnTo>
                  <a:lnTo>
                    <a:pt x="650" y="651"/>
                  </a:lnTo>
                  <a:lnTo>
                    <a:pt x="715" y="521"/>
                  </a:lnTo>
                  <a:lnTo>
                    <a:pt x="585" y="521"/>
                  </a:lnTo>
                  <a:lnTo>
                    <a:pt x="520" y="651"/>
                  </a:lnTo>
                  <a:lnTo>
                    <a:pt x="390" y="716"/>
                  </a:lnTo>
                  <a:lnTo>
                    <a:pt x="260" y="651"/>
                  </a:lnTo>
                  <a:lnTo>
                    <a:pt x="195" y="651"/>
                  </a:lnTo>
                  <a:lnTo>
                    <a:pt x="130" y="521"/>
                  </a:lnTo>
                  <a:lnTo>
                    <a:pt x="130" y="456"/>
                  </a:lnTo>
                  <a:lnTo>
                    <a:pt x="715" y="456"/>
                  </a:lnTo>
                  <a:lnTo>
                    <a:pt x="715" y="261"/>
                  </a:lnTo>
                  <a:lnTo>
                    <a:pt x="650"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2407250" y="2991575"/>
              <a:ext cx="17900" cy="21175"/>
            </a:xfrm>
            <a:custGeom>
              <a:avLst/>
              <a:gdLst/>
              <a:ahLst/>
              <a:cxnLst/>
              <a:rect l="l" t="t" r="r" b="b"/>
              <a:pathLst>
                <a:path w="716" h="847" extrusionOk="0">
                  <a:moveTo>
                    <a:pt x="325" y="66"/>
                  </a:moveTo>
                  <a:lnTo>
                    <a:pt x="455" y="131"/>
                  </a:lnTo>
                  <a:lnTo>
                    <a:pt x="520" y="131"/>
                  </a:lnTo>
                  <a:lnTo>
                    <a:pt x="520" y="261"/>
                  </a:lnTo>
                  <a:lnTo>
                    <a:pt x="586" y="326"/>
                  </a:lnTo>
                  <a:lnTo>
                    <a:pt x="130" y="326"/>
                  </a:lnTo>
                  <a:lnTo>
                    <a:pt x="130" y="261"/>
                  </a:lnTo>
                  <a:lnTo>
                    <a:pt x="195" y="131"/>
                  </a:lnTo>
                  <a:lnTo>
                    <a:pt x="260" y="131"/>
                  </a:lnTo>
                  <a:lnTo>
                    <a:pt x="325" y="66"/>
                  </a:lnTo>
                  <a:close/>
                  <a:moveTo>
                    <a:pt x="195" y="1"/>
                  </a:moveTo>
                  <a:lnTo>
                    <a:pt x="65" y="66"/>
                  </a:lnTo>
                  <a:lnTo>
                    <a:pt x="0" y="196"/>
                  </a:lnTo>
                  <a:lnTo>
                    <a:pt x="0" y="391"/>
                  </a:lnTo>
                  <a:lnTo>
                    <a:pt x="0" y="586"/>
                  </a:lnTo>
                  <a:lnTo>
                    <a:pt x="65" y="716"/>
                  </a:lnTo>
                  <a:lnTo>
                    <a:pt x="195" y="781"/>
                  </a:lnTo>
                  <a:lnTo>
                    <a:pt x="325" y="846"/>
                  </a:lnTo>
                  <a:lnTo>
                    <a:pt x="455" y="781"/>
                  </a:lnTo>
                  <a:lnTo>
                    <a:pt x="586" y="716"/>
                  </a:lnTo>
                  <a:lnTo>
                    <a:pt x="651" y="651"/>
                  </a:lnTo>
                  <a:lnTo>
                    <a:pt x="716" y="521"/>
                  </a:lnTo>
                  <a:lnTo>
                    <a:pt x="586" y="521"/>
                  </a:lnTo>
                  <a:lnTo>
                    <a:pt x="520" y="651"/>
                  </a:lnTo>
                  <a:lnTo>
                    <a:pt x="390" y="716"/>
                  </a:lnTo>
                  <a:lnTo>
                    <a:pt x="260" y="651"/>
                  </a:lnTo>
                  <a:lnTo>
                    <a:pt x="195" y="651"/>
                  </a:lnTo>
                  <a:lnTo>
                    <a:pt x="130" y="521"/>
                  </a:lnTo>
                  <a:lnTo>
                    <a:pt x="130" y="456"/>
                  </a:lnTo>
                  <a:lnTo>
                    <a:pt x="716" y="456"/>
                  </a:lnTo>
                  <a:lnTo>
                    <a:pt x="716" y="261"/>
                  </a:lnTo>
                  <a:lnTo>
                    <a:pt x="651"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2428375" y="2991575"/>
              <a:ext cx="19525" cy="27675"/>
            </a:xfrm>
            <a:custGeom>
              <a:avLst/>
              <a:gdLst/>
              <a:ahLst/>
              <a:cxnLst/>
              <a:rect l="l" t="t" r="r" b="b"/>
              <a:pathLst>
                <a:path w="781" h="1107" extrusionOk="0">
                  <a:moveTo>
                    <a:pt x="391" y="66"/>
                  </a:moveTo>
                  <a:lnTo>
                    <a:pt x="521" y="131"/>
                  </a:lnTo>
                  <a:lnTo>
                    <a:pt x="586" y="196"/>
                  </a:lnTo>
                  <a:lnTo>
                    <a:pt x="586" y="261"/>
                  </a:lnTo>
                  <a:lnTo>
                    <a:pt x="651" y="391"/>
                  </a:lnTo>
                  <a:lnTo>
                    <a:pt x="586" y="521"/>
                  </a:lnTo>
                  <a:lnTo>
                    <a:pt x="586" y="586"/>
                  </a:lnTo>
                  <a:lnTo>
                    <a:pt x="521" y="651"/>
                  </a:lnTo>
                  <a:lnTo>
                    <a:pt x="391" y="716"/>
                  </a:lnTo>
                  <a:lnTo>
                    <a:pt x="261" y="651"/>
                  </a:lnTo>
                  <a:lnTo>
                    <a:pt x="196" y="586"/>
                  </a:lnTo>
                  <a:lnTo>
                    <a:pt x="131" y="521"/>
                  </a:lnTo>
                  <a:lnTo>
                    <a:pt x="131" y="391"/>
                  </a:lnTo>
                  <a:lnTo>
                    <a:pt x="131" y="261"/>
                  </a:lnTo>
                  <a:lnTo>
                    <a:pt x="196" y="196"/>
                  </a:lnTo>
                  <a:lnTo>
                    <a:pt x="261" y="131"/>
                  </a:lnTo>
                  <a:lnTo>
                    <a:pt x="391" y="66"/>
                  </a:lnTo>
                  <a:close/>
                  <a:moveTo>
                    <a:pt x="1" y="1"/>
                  </a:moveTo>
                  <a:lnTo>
                    <a:pt x="1" y="1106"/>
                  </a:lnTo>
                  <a:lnTo>
                    <a:pt x="131" y="1106"/>
                  </a:lnTo>
                  <a:lnTo>
                    <a:pt x="131" y="716"/>
                  </a:lnTo>
                  <a:lnTo>
                    <a:pt x="196" y="781"/>
                  </a:lnTo>
                  <a:lnTo>
                    <a:pt x="326" y="781"/>
                  </a:lnTo>
                  <a:lnTo>
                    <a:pt x="391" y="846"/>
                  </a:lnTo>
                  <a:lnTo>
                    <a:pt x="586" y="781"/>
                  </a:lnTo>
                  <a:lnTo>
                    <a:pt x="651" y="716"/>
                  </a:lnTo>
                  <a:lnTo>
                    <a:pt x="716" y="586"/>
                  </a:lnTo>
                  <a:lnTo>
                    <a:pt x="781" y="391"/>
                  </a:lnTo>
                  <a:lnTo>
                    <a:pt x="716" y="261"/>
                  </a:lnTo>
                  <a:lnTo>
                    <a:pt x="651" y="131"/>
                  </a:lnTo>
                  <a:lnTo>
                    <a:pt x="586"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2451125" y="2983450"/>
              <a:ext cx="3275" cy="27675"/>
            </a:xfrm>
            <a:custGeom>
              <a:avLst/>
              <a:gdLst/>
              <a:ahLst/>
              <a:cxnLst/>
              <a:rect l="l" t="t" r="r" b="b"/>
              <a:pathLst>
                <a:path w="131"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2460875" y="2983450"/>
              <a:ext cx="16300" cy="27675"/>
            </a:xfrm>
            <a:custGeom>
              <a:avLst/>
              <a:gdLst/>
              <a:ahLst/>
              <a:cxnLst/>
              <a:rect l="l" t="t" r="r" b="b"/>
              <a:pathLst>
                <a:path w="652" h="1107" extrusionOk="0">
                  <a:moveTo>
                    <a:pt x="1" y="1"/>
                  </a:moveTo>
                  <a:lnTo>
                    <a:pt x="1" y="1106"/>
                  </a:lnTo>
                  <a:lnTo>
                    <a:pt x="131" y="1106"/>
                  </a:lnTo>
                  <a:lnTo>
                    <a:pt x="131" y="846"/>
                  </a:lnTo>
                  <a:lnTo>
                    <a:pt x="261" y="716"/>
                  </a:lnTo>
                  <a:lnTo>
                    <a:pt x="521" y="1106"/>
                  </a:lnTo>
                  <a:lnTo>
                    <a:pt x="651" y="1106"/>
                  </a:lnTo>
                  <a:lnTo>
                    <a:pt x="326" y="586"/>
                  </a:lnTo>
                  <a:lnTo>
                    <a:pt x="651" y="326"/>
                  </a:lnTo>
                  <a:lnTo>
                    <a:pt x="456" y="326"/>
                  </a:lnTo>
                  <a:lnTo>
                    <a:pt x="131" y="65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2480400" y="3007850"/>
              <a:ext cx="4900" cy="3275"/>
            </a:xfrm>
            <a:custGeom>
              <a:avLst/>
              <a:gdLst/>
              <a:ahLst/>
              <a:cxnLst/>
              <a:rect l="l" t="t" r="r" b="b"/>
              <a:pathLst>
                <a:path w="196" h="131" extrusionOk="0">
                  <a:moveTo>
                    <a:pt x="0" y="0"/>
                  </a:moveTo>
                  <a:lnTo>
                    <a:pt x="0" y="130"/>
                  </a:lnTo>
                  <a:lnTo>
                    <a:pt x="195" y="130"/>
                  </a:lnTo>
                  <a:lnTo>
                    <a:pt x="19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2490150" y="2991575"/>
              <a:ext cx="17900" cy="21175"/>
            </a:xfrm>
            <a:custGeom>
              <a:avLst/>
              <a:gdLst/>
              <a:ahLst/>
              <a:cxnLst/>
              <a:rect l="l" t="t" r="r" b="b"/>
              <a:pathLst>
                <a:path w="716" h="847" extrusionOk="0">
                  <a:moveTo>
                    <a:pt x="195" y="1"/>
                  </a:moveTo>
                  <a:lnTo>
                    <a:pt x="65" y="131"/>
                  </a:lnTo>
                  <a:lnTo>
                    <a:pt x="0" y="261"/>
                  </a:lnTo>
                  <a:lnTo>
                    <a:pt x="0" y="391"/>
                  </a:lnTo>
                  <a:lnTo>
                    <a:pt x="0" y="586"/>
                  </a:lnTo>
                  <a:lnTo>
                    <a:pt x="65" y="716"/>
                  </a:lnTo>
                  <a:lnTo>
                    <a:pt x="195" y="781"/>
                  </a:lnTo>
                  <a:lnTo>
                    <a:pt x="390" y="846"/>
                  </a:lnTo>
                  <a:lnTo>
                    <a:pt x="520" y="781"/>
                  </a:lnTo>
                  <a:lnTo>
                    <a:pt x="585" y="716"/>
                  </a:lnTo>
                  <a:lnTo>
                    <a:pt x="715" y="651"/>
                  </a:lnTo>
                  <a:lnTo>
                    <a:pt x="715" y="521"/>
                  </a:lnTo>
                  <a:lnTo>
                    <a:pt x="585" y="521"/>
                  </a:lnTo>
                  <a:lnTo>
                    <a:pt x="520" y="651"/>
                  </a:lnTo>
                  <a:lnTo>
                    <a:pt x="390" y="716"/>
                  </a:lnTo>
                  <a:lnTo>
                    <a:pt x="260" y="651"/>
                  </a:lnTo>
                  <a:lnTo>
                    <a:pt x="195" y="586"/>
                  </a:lnTo>
                  <a:lnTo>
                    <a:pt x="130" y="521"/>
                  </a:lnTo>
                  <a:lnTo>
                    <a:pt x="130" y="391"/>
                  </a:lnTo>
                  <a:lnTo>
                    <a:pt x="130" y="261"/>
                  </a:lnTo>
                  <a:lnTo>
                    <a:pt x="195" y="196"/>
                  </a:lnTo>
                  <a:lnTo>
                    <a:pt x="260" y="131"/>
                  </a:lnTo>
                  <a:lnTo>
                    <a:pt x="390" y="66"/>
                  </a:lnTo>
                  <a:lnTo>
                    <a:pt x="520" y="131"/>
                  </a:lnTo>
                  <a:lnTo>
                    <a:pt x="585" y="261"/>
                  </a:lnTo>
                  <a:lnTo>
                    <a:pt x="715" y="261"/>
                  </a:lnTo>
                  <a:lnTo>
                    <a:pt x="650" y="131"/>
                  </a:lnTo>
                  <a:lnTo>
                    <a:pt x="585"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2511275" y="2991575"/>
              <a:ext cx="19525" cy="21175"/>
            </a:xfrm>
            <a:custGeom>
              <a:avLst/>
              <a:gdLst/>
              <a:ahLst/>
              <a:cxnLst/>
              <a:rect l="l" t="t" r="r" b="b"/>
              <a:pathLst>
                <a:path w="781" h="847" extrusionOk="0">
                  <a:moveTo>
                    <a:pt x="391" y="66"/>
                  </a:moveTo>
                  <a:lnTo>
                    <a:pt x="456" y="131"/>
                  </a:lnTo>
                  <a:lnTo>
                    <a:pt x="521" y="196"/>
                  </a:lnTo>
                  <a:lnTo>
                    <a:pt x="586" y="261"/>
                  </a:lnTo>
                  <a:lnTo>
                    <a:pt x="651" y="391"/>
                  </a:lnTo>
                  <a:lnTo>
                    <a:pt x="586" y="521"/>
                  </a:lnTo>
                  <a:lnTo>
                    <a:pt x="521" y="651"/>
                  </a:lnTo>
                  <a:lnTo>
                    <a:pt x="456" y="651"/>
                  </a:lnTo>
                  <a:lnTo>
                    <a:pt x="391" y="716"/>
                  </a:lnTo>
                  <a:lnTo>
                    <a:pt x="261" y="651"/>
                  </a:lnTo>
                  <a:lnTo>
                    <a:pt x="195" y="651"/>
                  </a:lnTo>
                  <a:lnTo>
                    <a:pt x="130" y="521"/>
                  </a:lnTo>
                  <a:lnTo>
                    <a:pt x="130" y="391"/>
                  </a:lnTo>
                  <a:lnTo>
                    <a:pt x="130" y="261"/>
                  </a:lnTo>
                  <a:lnTo>
                    <a:pt x="195" y="196"/>
                  </a:lnTo>
                  <a:lnTo>
                    <a:pt x="261" y="131"/>
                  </a:lnTo>
                  <a:lnTo>
                    <a:pt x="391" y="66"/>
                  </a:lnTo>
                  <a:close/>
                  <a:moveTo>
                    <a:pt x="195" y="1"/>
                  </a:moveTo>
                  <a:lnTo>
                    <a:pt x="65" y="131"/>
                  </a:lnTo>
                  <a:lnTo>
                    <a:pt x="0" y="261"/>
                  </a:lnTo>
                  <a:lnTo>
                    <a:pt x="0" y="391"/>
                  </a:lnTo>
                  <a:lnTo>
                    <a:pt x="0" y="586"/>
                  </a:lnTo>
                  <a:lnTo>
                    <a:pt x="65" y="716"/>
                  </a:lnTo>
                  <a:lnTo>
                    <a:pt x="195" y="781"/>
                  </a:lnTo>
                  <a:lnTo>
                    <a:pt x="391" y="846"/>
                  </a:lnTo>
                  <a:lnTo>
                    <a:pt x="521" y="781"/>
                  </a:lnTo>
                  <a:lnTo>
                    <a:pt x="651" y="716"/>
                  </a:lnTo>
                  <a:lnTo>
                    <a:pt x="716" y="586"/>
                  </a:lnTo>
                  <a:lnTo>
                    <a:pt x="781" y="391"/>
                  </a:lnTo>
                  <a:lnTo>
                    <a:pt x="716" y="261"/>
                  </a:lnTo>
                  <a:lnTo>
                    <a:pt x="651"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2534025" y="2991575"/>
              <a:ext cx="27650" cy="19550"/>
            </a:xfrm>
            <a:custGeom>
              <a:avLst/>
              <a:gdLst/>
              <a:ahLst/>
              <a:cxnLst/>
              <a:rect l="l" t="t" r="r" b="b"/>
              <a:pathLst>
                <a:path w="1106" h="782" extrusionOk="0">
                  <a:moveTo>
                    <a:pt x="1" y="1"/>
                  </a:moveTo>
                  <a:lnTo>
                    <a:pt x="1" y="781"/>
                  </a:lnTo>
                  <a:lnTo>
                    <a:pt x="131" y="781"/>
                  </a:lnTo>
                  <a:lnTo>
                    <a:pt x="131" y="326"/>
                  </a:lnTo>
                  <a:lnTo>
                    <a:pt x="131" y="261"/>
                  </a:lnTo>
                  <a:lnTo>
                    <a:pt x="196" y="196"/>
                  </a:lnTo>
                  <a:lnTo>
                    <a:pt x="261" y="131"/>
                  </a:lnTo>
                  <a:lnTo>
                    <a:pt x="326" y="66"/>
                  </a:lnTo>
                  <a:lnTo>
                    <a:pt x="456" y="131"/>
                  </a:lnTo>
                  <a:lnTo>
                    <a:pt x="521" y="196"/>
                  </a:lnTo>
                  <a:lnTo>
                    <a:pt x="521" y="261"/>
                  </a:lnTo>
                  <a:lnTo>
                    <a:pt x="521" y="781"/>
                  </a:lnTo>
                  <a:lnTo>
                    <a:pt x="651" y="781"/>
                  </a:lnTo>
                  <a:lnTo>
                    <a:pt x="651" y="326"/>
                  </a:lnTo>
                  <a:lnTo>
                    <a:pt x="716" y="131"/>
                  </a:lnTo>
                  <a:lnTo>
                    <a:pt x="846" y="66"/>
                  </a:lnTo>
                  <a:lnTo>
                    <a:pt x="911" y="131"/>
                  </a:lnTo>
                  <a:lnTo>
                    <a:pt x="976" y="131"/>
                  </a:lnTo>
                  <a:lnTo>
                    <a:pt x="976" y="196"/>
                  </a:lnTo>
                  <a:lnTo>
                    <a:pt x="976" y="261"/>
                  </a:lnTo>
                  <a:lnTo>
                    <a:pt x="976" y="781"/>
                  </a:lnTo>
                  <a:lnTo>
                    <a:pt x="1106" y="781"/>
                  </a:lnTo>
                  <a:lnTo>
                    <a:pt x="1106" y="196"/>
                  </a:lnTo>
                  <a:lnTo>
                    <a:pt x="1106" y="131"/>
                  </a:lnTo>
                  <a:lnTo>
                    <a:pt x="1041" y="1"/>
                  </a:lnTo>
                  <a:lnTo>
                    <a:pt x="716" y="1"/>
                  </a:lnTo>
                  <a:lnTo>
                    <a:pt x="586" y="131"/>
                  </a:lnTo>
                  <a:lnTo>
                    <a:pt x="521"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2564925" y="2983450"/>
              <a:ext cx="13025" cy="29300"/>
            </a:xfrm>
            <a:custGeom>
              <a:avLst/>
              <a:gdLst/>
              <a:ahLst/>
              <a:cxnLst/>
              <a:rect l="l" t="t" r="r" b="b"/>
              <a:pathLst>
                <a:path w="521" h="1172" extrusionOk="0">
                  <a:moveTo>
                    <a:pt x="455" y="1"/>
                  </a:moveTo>
                  <a:lnTo>
                    <a:pt x="0" y="1171"/>
                  </a:lnTo>
                  <a:lnTo>
                    <a:pt x="65" y="117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2579550" y="2991575"/>
              <a:ext cx="29275" cy="19550"/>
            </a:xfrm>
            <a:custGeom>
              <a:avLst/>
              <a:gdLst/>
              <a:ahLst/>
              <a:cxnLst/>
              <a:rect l="l" t="t" r="r" b="b"/>
              <a:pathLst>
                <a:path w="1171" h="782" extrusionOk="0">
                  <a:moveTo>
                    <a:pt x="0" y="1"/>
                  </a:moveTo>
                  <a:lnTo>
                    <a:pt x="0" y="781"/>
                  </a:lnTo>
                  <a:lnTo>
                    <a:pt x="195" y="781"/>
                  </a:lnTo>
                  <a:lnTo>
                    <a:pt x="195" y="326"/>
                  </a:lnTo>
                  <a:lnTo>
                    <a:pt x="195" y="261"/>
                  </a:lnTo>
                  <a:lnTo>
                    <a:pt x="195" y="196"/>
                  </a:lnTo>
                  <a:lnTo>
                    <a:pt x="260" y="131"/>
                  </a:lnTo>
                  <a:lnTo>
                    <a:pt x="390" y="66"/>
                  </a:lnTo>
                  <a:lnTo>
                    <a:pt x="455" y="131"/>
                  </a:lnTo>
                  <a:lnTo>
                    <a:pt x="520" y="131"/>
                  </a:lnTo>
                  <a:lnTo>
                    <a:pt x="520" y="196"/>
                  </a:lnTo>
                  <a:lnTo>
                    <a:pt x="520" y="261"/>
                  </a:lnTo>
                  <a:lnTo>
                    <a:pt x="520" y="781"/>
                  </a:lnTo>
                  <a:lnTo>
                    <a:pt x="650" y="781"/>
                  </a:lnTo>
                  <a:lnTo>
                    <a:pt x="650" y="326"/>
                  </a:lnTo>
                  <a:lnTo>
                    <a:pt x="715" y="131"/>
                  </a:lnTo>
                  <a:lnTo>
                    <a:pt x="845" y="66"/>
                  </a:lnTo>
                  <a:lnTo>
                    <a:pt x="975" y="131"/>
                  </a:lnTo>
                  <a:lnTo>
                    <a:pt x="1040" y="196"/>
                  </a:lnTo>
                  <a:lnTo>
                    <a:pt x="1040" y="261"/>
                  </a:lnTo>
                  <a:lnTo>
                    <a:pt x="1040" y="781"/>
                  </a:lnTo>
                  <a:lnTo>
                    <a:pt x="1170" y="781"/>
                  </a:lnTo>
                  <a:lnTo>
                    <a:pt x="1170" y="196"/>
                  </a:lnTo>
                  <a:lnTo>
                    <a:pt x="1170" y="131"/>
                  </a:lnTo>
                  <a:lnTo>
                    <a:pt x="1105" y="1"/>
                  </a:lnTo>
                  <a:lnTo>
                    <a:pt x="715" y="1"/>
                  </a:lnTo>
                  <a:lnTo>
                    <a:pt x="650" y="131"/>
                  </a:lnTo>
                  <a:lnTo>
                    <a:pt x="585" y="1"/>
                  </a:lnTo>
                  <a:lnTo>
                    <a:pt x="260" y="1"/>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2612050" y="2991575"/>
              <a:ext cx="19525" cy="21175"/>
            </a:xfrm>
            <a:custGeom>
              <a:avLst/>
              <a:gdLst/>
              <a:ahLst/>
              <a:cxnLst/>
              <a:rect l="l" t="t" r="r" b="b"/>
              <a:pathLst>
                <a:path w="781" h="847" extrusionOk="0">
                  <a:moveTo>
                    <a:pt x="391" y="66"/>
                  </a:moveTo>
                  <a:lnTo>
                    <a:pt x="456" y="131"/>
                  </a:lnTo>
                  <a:lnTo>
                    <a:pt x="521" y="131"/>
                  </a:lnTo>
                  <a:lnTo>
                    <a:pt x="586" y="261"/>
                  </a:lnTo>
                  <a:lnTo>
                    <a:pt x="586" y="326"/>
                  </a:lnTo>
                  <a:lnTo>
                    <a:pt x="131" y="326"/>
                  </a:lnTo>
                  <a:lnTo>
                    <a:pt x="196" y="261"/>
                  </a:lnTo>
                  <a:lnTo>
                    <a:pt x="196" y="131"/>
                  </a:lnTo>
                  <a:lnTo>
                    <a:pt x="261" y="131"/>
                  </a:lnTo>
                  <a:lnTo>
                    <a:pt x="391" y="66"/>
                  </a:lnTo>
                  <a:close/>
                  <a:moveTo>
                    <a:pt x="261" y="1"/>
                  </a:moveTo>
                  <a:lnTo>
                    <a:pt x="131" y="66"/>
                  </a:lnTo>
                  <a:lnTo>
                    <a:pt x="66" y="196"/>
                  </a:lnTo>
                  <a:lnTo>
                    <a:pt x="0" y="391"/>
                  </a:lnTo>
                  <a:lnTo>
                    <a:pt x="66" y="586"/>
                  </a:lnTo>
                  <a:lnTo>
                    <a:pt x="131" y="716"/>
                  </a:lnTo>
                  <a:lnTo>
                    <a:pt x="261" y="781"/>
                  </a:lnTo>
                  <a:lnTo>
                    <a:pt x="391" y="846"/>
                  </a:lnTo>
                  <a:lnTo>
                    <a:pt x="521" y="781"/>
                  </a:lnTo>
                  <a:lnTo>
                    <a:pt x="651" y="716"/>
                  </a:lnTo>
                  <a:lnTo>
                    <a:pt x="716" y="651"/>
                  </a:lnTo>
                  <a:lnTo>
                    <a:pt x="716" y="521"/>
                  </a:lnTo>
                  <a:lnTo>
                    <a:pt x="586" y="521"/>
                  </a:lnTo>
                  <a:lnTo>
                    <a:pt x="521" y="651"/>
                  </a:lnTo>
                  <a:lnTo>
                    <a:pt x="391" y="716"/>
                  </a:lnTo>
                  <a:lnTo>
                    <a:pt x="261" y="651"/>
                  </a:lnTo>
                  <a:lnTo>
                    <a:pt x="196" y="651"/>
                  </a:lnTo>
                  <a:lnTo>
                    <a:pt x="196" y="521"/>
                  </a:lnTo>
                  <a:lnTo>
                    <a:pt x="131" y="456"/>
                  </a:lnTo>
                  <a:lnTo>
                    <a:pt x="781" y="456"/>
                  </a:lnTo>
                  <a:lnTo>
                    <a:pt x="716" y="261"/>
                  </a:lnTo>
                  <a:lnTo>
                    <a:pt x="716"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2633175" y="2983450"/>
              <a:ext cx="19525" cy="29300"/>
            </a:xfrm>
            <a:custGeom>
              <a:avLst/>
              <a:gdLst/>
              <a:ahLst/>
              <a:cxnLst/>
              <a:rect l="l" t="t" r="r" b="b"/>
              <a:pathLst>
                <a:path w="781" h="1172" extrusionOk="0">
                  <a:moveTo>
                    <a:pt x="391" y="391"/>
                  </a:moveTo>
                  <a:lnTo>
                    <a:pt x="521" y="456"/>
                  </a:lnTo>
                  <a:lnTo>
                    <a:pt x="586" y="521"/>
                  </a:lnTo>
                  <a:lnTo>
                    <a:pt x="651" y="586"/>
                  </a:lnTo>
                  <a:lnTo>
                    <a:pt x="651" y="716"/>
                  </a:lnTo>
                  <a:lnTo>
                    <a:pt x="651" y="846"/>
                  </a:lnTo>
                  <a:lnTo>
                    <a:pt x="586" y="911"/>
                  </a:lnTo>
                  <a:lnTo>
                    <a:pt x="521" y="976"/>
                  </a:lnTo>
                  <a:lnTo>
                    <a:pt x="391" y="1041"/>
                  </a:lnTo>
                  <a:lnTo>
                    <a:pt x="261" y="976"/>
                  </a:lnTo>
                  <a:lnTo>
                    <a:pt x="196" y="911"/>
                  </a:lnTo>
                  <a:lnTo>
                    <a:pt x="131" y="846"/>
                  </a:lnTo>
                  <a:lnTo>
                    <a:pt x="131" y="716"/>
                  </a:lnTo>
                  <a:lnTo>
                    <a:pt x="131" y="586"/>
                  </a:lnTo>
                  <a:lnTo>
                    <a:pt x="196" y="521"/>
                  </a:lnTo>
                  <a:lnTo>
                    <a:pt x="261" y="456"/>
                  </a:lnTo>
                  <a:lnTo>
                    <a:pt x="391" y="391"/>
                  </a:lnTo>
                  <a:close/>
                  <a:moveTo>
                    <a:pt x="651" y="1"/>
                  </a:moveTo>
                  <a:lnTo>
                    <a:pt x="651" y="456"/>
                  </a:lnTo>
                  <a:lnTo>
                    <a:pt x="586" y="391"/>
                  </a:lnTo>
                  <a:lnTo>
                    <a:pt x="521" y="326"/>
                  </a:lnTo>
                  <a:lnTo>
                    <a:pt x="196" y="326"/>
                  </a:lnTo>
                  <a:lnTo>
                    <a:pt x="66" y="456"/>
                  </a:lnTo>
                  <a:lnTo>
                    <a:pt x="1" y="586"/>
                  </a:lnTo>
                  <a:lnTo>
                    <a:pt x="1" y="716"/>
                  </a:lnTo>
                  <a:lnTo>
                    <a:pt x="1" y="911"/>
                  </a:lnTo>
                  <a:lnTo>
                    <a:pt x="66" y="1041"/>
                  </a:lnTo>
                  <a:lnTo>
                    <a:pt x="196" y="1106"/>
                  </a:lnTo>
                  <a:lnTo>
                    <a:pt x="391" y="1171"/>
                  </a:lnTo>
                  <a:lnTo>
                    <a:pt x="521" y="1106"/>
                  </a:lnTo>
                  <a:lnTo>
                    <a:pt x="651" y="1041"/>
                  </a:lnTo>
                  <a:lnTo>
                    <a:pt x="651" y="1106"/>
                  </a:lnTo>
                  <a:lnTo>
                    <a:pt x="781" y="1106"/>
                  </a:lnTo>
                  <a:lnTo>
                    <a:pt x="78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2657550" y="2983450"/>
              <a:ext cx="3300" cy="27675"/>
            </a:xfrm>
            <a:custGeom>
              <a:avLst/>
              <a:gdLst/>
              <a:ahLst/>
              <a:cxnLst/>
              <a:rect l="l" t="t" r="r" b="b"/>
              <a:pathLst>
                <a:path w="132"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2665700" y="2991575"/>
              <a:ext cx="17900" cy="21175"/>
            </a:xfrm>
            <a:custGeom>
              <a:avLst/>
              <a:gdLst/>
              <a:ahLst/>
              <a:cxnLst/>
              <a:rect l="l" t="t" r="r" b="b"/>
              <a:pathLst>
                <a:path w="716" h="847" extrusionOk="0">
                  <a:moveTo>
                    <a:pt x="520" y="391"/>
                  </a:moveTo>
                  <a:lnTo>
                    <a:pt x="520" y="521"/>
                  </a:lnTo>
                  <a:lnTo>
                    <a:pt x="520" y="586"/>
                  </a:lnTo>
                  <a:lnTo>
                    <a:pt x="455" y="651"/>
                  </a:lnTo>
                  <a:lnTo>
                    <a:pt x="390" y="651"/>
                  </a:lnTo>
                  <a:lnTo>
                    <a:pt x="260" y="716"/>
                  </a:lnTo>
                  <a:lnTo>
                    <a:pt x="195" y="716"/>
                  </a:lnTo>
                  <a:lnTo>
                    <a:pt x="130" y="651"/>
                  </a:lnTo>
                  <a:lnTo>
                    <a:pt x="130" y="586"/>
                  </a:lnTo>
                  <a:lnTo>
                    <a:pt x="130" y="521"/>
                  </a:lnTo>
                  <a:lnTo>
                    <a:pt x="195" y="456"/>
                  </a:lnTo>
                  <a:lnTo>
                    <a:pt x="390" y="456"/>
                  </a:lnTo>
                  <a:lnTo>
                    <a:pt x="455" y="391"/>
                  </a:lnTo>
                  <a:close/>
                  <a:moveTo>
                    <a:pt x="195" y="1"/>
                  </a:moveTo>
                  <a:lnTo>
                    <a:pt x="130" y="66"/>
                  </a:lnTo>
                  <a:lnTo>
                    <a:pt x="0" y="131"/>
                  </a:lnTo>
                  <a:lnTo>
                    <a:pt x="0" y="261"/>
                  </a:lnTo>
                  <a:lnTo>
                    <a:pt x="130" y="261"/>
                  </a:lnTo>
                  <a:lnTo>
                    <a:pt x="195" y="131"/>
                  </a:lnTo>
                  <a:lnTo>
                    <a:pt x="325" y="66"/>
                  </a:lnTo>
                  <a:lnTo>
                    <a:pt x="390" y="131"/>
                  </a:lnTo>
                  <a:lnTo>
                    <a:pt x="520" y="131"/>
                  </a:lnTo>
                  <a:lnTo>
                    <a:pt x="520" y="196"/>
                  </a:lnTo>
                  <a:lnTo>
                    <a:pt x="520" y="261"/>
                  </a:lnTo>
                  <a:lnTo>
                    <a:pt x="455" y="326"/>
                  </a:lnTo>
                  <a:lnTo>
                    <a:pt x="260" y="326"/>
                  </a:lnTo>
                  <a:lnTo>
                    <a:pt x="130" y="391"/>
                  </a:lnTo>
                  <a:lnTo>
                    <a:pt x="65" y="391"/>
                  </a:lnTo>
                  <a:lnTo>
                    <a:pt x="0" y="456"/>
                  </a:lnTo>
                  <a:lnTo>
                    <a:pt x="0" y="586"/>
                  </a:lnTo>
                  <a:lnTo>
                    <a:pt x="0" y="716"/>
                  </a:lnTo>
                  <a:lnTo>
                    <a:pt x="65" y="781"/>
                  </a:lnTo>
                  <a:lnTo>
                    <a:pt x="130" y="781"/>
                  </a:lnTo>
                  <a:lnTo>
                    <a:pt x="260" y="846"/>
                  </a:lnTo>
                  <a:lnTo>
                    <a:pt x="390" y="781"/>
                  </a:lnTo>
                  <a:lnTo>
                    <a:pt x="520" y="716"/>
                  </a:lnTo>
                  <a:lnTo>
                    <a:pt x="520" y="781"/>
                  </a:lnTo>
                  <a:lnTo>
                    <a:pt x="650" y="846"/>
                  </a:lnTo>
                  <a:lnTo>
                    <a:pt x="715" y="781"/>
                  </a:lnTo>
                  <a:lnTo>
                    <a:pt x="715" y="716"/>
                  </a:lnTo>
                  <a:lnTo>
                    <a:pt x="650" y="651"/>
                  </a:lnTo>
                  <a:lnTo>
                    <a:pt x="650" y="586"/>
                  </a:lnTo>
                  <a:lnTo>
                    <a:pt x="650" y="196"/>
                  </a:lnTo>
                  <a:lnTo>
                    <a:pt x="585"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2683575" y="2983450"/>
              <a:ext cx="14650" cy="29300"/>
            </a:xfrm>
            <a:custGeom>
              <a:avLst/>
              <a:gdLst/>
              <a:ahLst/>
              <a:cxnLst/>
              <a:rect l="l" t="t" r="r" b="b"/>
              <a:pathLst>
                <a:path w="586" h="1172" extrusionOk="0">
                  <a:moveTo>
                    <a:pt x="455" y="1"/>
                  </a:moveTo>
                  <a:lnTo>
                    <a:pt x="0" y="1171"/>
                  </a:lnTo>
                  <a:lnTo>
                    <a:pt x="130" y="117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2699825" y="2983450"/>
              <a:ext cx="3275" cy="27675"/>
            </a:xfrm>
            <a:custGeom>
              <a:avLst/>
              <a:gdLst/>
              <a:ahLst/>
              <a:cxnLst/>
              <a:rect l="l" t="t" r="r" b="b"/>
              <a:pathLst>
                <a:path w="131" h="1107" extrusionOk="0">
                  <a:moveTo>
                    <a:pt x="0" y="1"/>
                  </a:moveTo>
                  <a:lnTo>
                    <a:pt x="0" y="196"/>
                  </a:lnTo>
                  <a:lnTo>
                    <a:pt x="130" y="196"/>
                  </a:lnTo>
                  <a:lnTo>
                    <a:pt x="130" y="1"/>
                  </a:lnTo>
                  <a:close/>
                  <a:moveTo>
                    <a:pt x="0" y="326"/>
                  </a:moveTo>
                  <a:lnTo>
                    <a:pt x="0" y="1106"/>
                  </a:lnTo>
                  <a:lnTo>
                    <a:pt x="130" y="1106"/>
                  </a:lnTo>
                  <a:lnTo>
                    <a:pt x="13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2707950" y="2991575"/>
              <a:ext cx="29275" cy="19550"/>
            </a:xfrm>
            <a:custGeom>
              <a:avLst/>
              <a:gdLst/>
              <a:ahLst/>
              <a:cxnLst/>
              <a:rect l="l" t="t" r="r" b="b"/>
              <a:pathLst>
                <a:path w="1171" h="782" extrusionOk="0">
                  <a:moveTo>
                    <a:pt x="1" y="1"/>
                  </a:moveTo>
                  <a:lnTo>
                    <a:pt x="1" y="781"/>
                  </a:lnTo>
                  <a:lnTo>
                    <a:pt x="131" y="781"/>
                  </a:lnTo>
                  <a:lnTo>
                    <a:pt x="131" y="326"/>
                  </a:lnTo>
                  <a:lnTo>
                    <a:pt x="196" y="261"/>
                  </a:lnTo>
                  <a:lnTo>
                    <a:pt x="196" y="196"/>
                  </a:lnTo>
                  <a:lnTo>
                    <a:pt x="261" y="131"/>
                  </a:lnTo>
                  <a:lnTo>
                    <a:pt x="391" y="66"/>
                  </a:lnTo>
                  <a:lnTo>
                    <a:pt x="456" y="131"/>
                  </a:lnTo>
                  <a:lnTo>
                    <a:pt x="521" y="196"/>
                  </a:lnTo>
                  <a:lnTo>
                    <a:pt x="521" y="261"/>
                  </a:lnTo>
                  <a:lnTo>
                    <a:pt x="521" y="781"/>
                  </a:lnTo>
                  <a:lnTo>
                    <a:pt x="651" y="781"/>
                  </a:lnTo>
                  <a:lnTo>
                    <a:pt x="651" y="326"/>
                  </a:lnTo>
                  <a:lnTo>
                    <a:pt x="716" y="131"/>
                  </a:lnTo>
                  <a:lnTo>
                    <a:pt x="846" y="66"/>
                  </a:lnTo>
                  <a:lnTo>
                    <a:pt x="911" y="131"/>
                  </a:lnTo>
                  <a:lnTo>
                    <a:pt x="976" y="131"/>
                  </a:lnTo>
                  <a:lnTo>
                    <a:pt x="1041" y="196"/>
                  </a:lnTo>
                  <a:lnTo>
                    <a:pt x="1041" y="261"/>
                  </a:lnTo>
                  <a:lnTo>
                    <a:pt x="1041" y="781"/>
                  </a:lnTo>
                  <a:lnTo>
                    <a:pt x="1171" y="781"/>
                  </a:lnTo>
                  <a:lnTo>
                    <a:pt x="1171" y="196"/>
                  </a:lnTo>
                  <a:lnTo>
                    <a:pt x="1106" y="131"/>
                  </a:lnTo>
                  <a:lnTo>
                    <a:pt x="1041" y="1"/>
                  </a:lnTo>
                  <a:lnTo>
                    <a:pt x="716" y="1"/>
                  </a:lnTo>
                  <a:lnTo>
                    <a:pt x="651" y="131"/>
                  </a:lnTo>
                  <a:lnTo>
                    <a:pt x="521"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2740450" y="2991575"/>
              <a:ext cx="17925" cy="27675"/>
            </a:xfrm>
            <a:custGeom>
              <a:avLst/>
              <a:gdLst/>
              <a:ahLst/>
              <a:cxnLst/>
              <a:rect l="l" t="t" r="r" b="b"/>
              <a:pathLst>
                <a:path w="717" h="1107" extrusionOk="0">
                  <a:moveTo>
                    <a:pt x="391" y="66"/>
                  </a:moveTo>
                  <a:lnTo>
                    <a:pt x="456" y="131"/>
                  </a:lnTo>
                  <a:lnTo>
                    <a:pt x="586" y="196"/>
                  </a:lnTo>
                  <a:lnTo>
                    <a:pt x="586" y="261"/>
                  </a:lnTo>
                  <a:lnTo>
                    <a:pt x="586" y="391"/>
                  </a:lnTo>
                  <a:lnTo>
                    <a:pt x="586" y="521"/>
                  </a:lnTo>
                  <a:lnTo>
                    <a:pt x="586" y="586"/>
                  </a:lnTo>
                  <a:lnTo>
                    <a:pt x="456" y="651"/>
                  </a:lnTo>
                  <a:lnTo>
                    <a:pt x="391" y="716"/>
                  </a:lnTo>
                  <a:lnTo>
                    <a:pt x="261" y="651"/>
                  </a:lnTo>
                  <a:lnTo>
                    <a:pt x="196" y="586"/>
                  </a:lnTo>
                  <a:lnTo>
                    <a:pt x="131" y="521"/>
                  </a:lnTo>
                  <a:lnTo>
                    <a:pt x="131" y="391"/>
                  </a:lnTo>
                  <a:lnTo>
                    <a:pt x="131" y="261"/>
                  </a:lnTo>
                  <a:lnTo>
                    <a:pt x="196" y="196"/>
                  </a:lnTo>
                  <a:lnTo>
                    <a:pt x="261" y="131"/>
                  </a:lnTo>
                  <a:lnTo>
                    <a:pt x="391" y="66"/>
                  </a:lnTo>
                  <a:close/>
                  <a:moveTo>
                    <a:pt x="196" y="1"/>
                  </a:moveTo>
                  <a:lnTo>
                    <a:pt x="66" y="131"/>
                  </a:lnTo>
                  <a:lnTo>
                    <a:pt x="1" y="261"/>
                  </a:lnTo>
                  <a:lnTo>
                    <a:pt x="1" y="391"/>
                  </a:lnTo>
                  <a:lnTo>
                    <a:pt x="1" y="586"/>
                  </a:lnTo>
                  <a:lnTo>
                    <a:pt x="66" y="716"/>
                  </a:lnTo>
                  <a:lnTo>
                    <a:pt x="196" y="781"/>
                  </a:lnTo>
                  <a:lnTo>
                    <a:pt x="521" y="781"/>
                  </a:lnTo>
                  <a:lnTo>
                    <a:pt x="586" y="651"/>
                  </a:lnTo>
                  <a:lnTo>
                    <a:pt x="586" y="716"/>
                  </a:lnTo>
                  <a:lnTo>
                    <a:pt x="586" y="846"/>
                  </a:lnTo>
                  <a:lnTo>
                    <a:pt x="586" y="911"/>
                  </a:lnTo>
                  <a:lnTo>
                    <a:pt x="456" y="976"/>
                  </a:lnTo>
                  <a:lnTo>
                    <a:pt x="391" y="1041"/>
                  </a:lnTo>
                  <a:lnTo>
                    <a:pt x="326" y="1041"/>
                  </a:lnTo>
                  <a:lnTo>
                    <a:pt x="261" y="976"/>
                  </a:lnTo>
                  <a:lnTo>
                    <a:pt x="196" y="976"/>
                  </a:lnTo>
                  <a:lnTo>
                    <a:pt x="196" y="911"/>
                  </a:lnTo>
                  <a:lnTo>
                    <a:pt x="66" y="911"/>
                  </a:lnTo>
                  <a:lnTo>
                    <a:pt x="66" y="976"/>
                  </a:lnTo>
                  <a:lnTo>
                    <a:pt x="131" y="1041"/>
                  </a:lnTo>
                  <a:lnTo>
                    <a:pt x="261" y="1106"/>
                  </a:lnTo>
                  <a:lnTo>
                    <a:pt x="521" y="1106"/>
                  </a:lnTo>
                  <a:lnTo>
                    <a:pt x="651" y="1041"/>
                  </a:lnTo>
                  <a:lnTo>
                    <a:pt x="716" y="911"/>
                  </a:lnTo>
                  <a:lnTo>
                    <a:pt x="716" y="716"/>
                  </a:lnTo>
                  <a:lnTo>
                    <a:pt x="716" y="1"/>
                  </a:lnTo>
                  <a:lnTo>
                    <a:pt x="586" y="1"/>
                  </a:lnTo>
                  <a:lnTo>
                    <a:pt x="586"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2759975" y="2983450"/>
              <a:ext cx="14650" cy="29300"/>
            </a:xfrm>
            <a:custGeom>
              <a:avLst/>
              <a:gdLst/>
              <a:ahLst/>
              <a:cxnLst/>
              <a:rect l="l" t="t" r="r" b="b"/>
              <a:pathLst>
                <a:path w="586" h="1172" extrusionOk="0">
                  <a:moveTo>
                    <a:pt x="520" y="1"/>
                  </a:moveTo>
                  <a:lnTo>
                    <a:pt x="0" y="1171"/>
                  </a:lnTo>
                  <a:lnTo>
                    <a:pt x="130" y="117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2774600" y="2983450"/>
              <a:ext cx="11400" cy="27675"/>
            </a:xfrm>
            <a:custGeom>
              <a:avLst/>
              <a:gdLst/>
              <a:ahLst/>
              <a:cxnLst/>
              <a:rect l="l" t="t" r="r" b="b"/>
              <a:pathLst>
                <a:path w="456" h="1107" extrusionOk="0">
                  <a:moveTo>
                    <a:pt x="390" y="1"/>
                  </a:moveTo>
                  <a:lnTo>
                    <a:pt x="195" y="66"/>
                  </a:lnTo>
                  <a:lnTo>
                    <a:pt x="130" y="196"/>
                  </a:lnTo>
                  <a:lnTo>
                    <a:pt x="130" y="326"/>
                  </a:lnTo>
                  <a:lnTo>
                    <a:pt x="0" y="326"/>
                  </a:lnTo>
                  <a:lnTo>
                    <a:pt x="0" y="456"/>
                  </a:lnTo>
                  <a:lnTo>
                    <a:pt x="130" y="456"/>
                  </a:lnTo>
                  <a:lnTo>
                    <a:pt x="130" y="1106"/>
                  </a:lnTo>
                  <a:lnTo>
                    <a:pt x="260" y="1106"/>
                  </a:lnTo>
                  <a:lnTo>
                    <a:pt x="260" y="456"/>
                  </a:lnTo>
                  <a:lnTo>
                    <a:pt x="455" y="456"/>
                  </a:lnTo>
                  <a:lnTo>
                    <a:pt x="455" y="326"/>
                  </a:lnTo>
                  <a:lnTo>
                    <a:pt x="260" y="326"/>
                  </a:lnTo>
                  <a:lnTo>
                    <a:pt x="260" y="196"/>
                  </a:lnTo>
                  <a:lnTo>
                    <a:pt x="325" y="131"/>
                  </a:lnTo>
                  <a:lnTo>
                    <a:pt x="455" y="131"/>
                  </a:lnTo>
                  <a:lnTo>
                    <a:pt x="45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2787600" y="2991575"/>
              <a:ext cx="17900" cy="21175"/>
            </a:xfrm>
            <a:custGeom>
              <a:avLst/>
              <a:gdLst/>
              <a:ahLst/>
              <a:cxnLst/>
              <a:rect l="l" t="t" r="r" b="b"/>
              <a:pathLst>
                <a:path w="716" h="847" extrusionOk="0">
                  <a:moveTo>
                    <a:pt x="520" y="391"/>
                  </a:moveTo>
                  <a:lnTo>
                    <a:pt x="520" y="521"/>
                  </a:lnTo>
                  <a:lnTo>
                    <a:pt x="520" y="586"/>
                  </a:lnTo>
                  <a:lnTo>
                    <a:pt x="455" y="651"/>
                  </a:lnTo>
                  <a:lnTo>
                    <a:pt x="390" y="651"/>
                  </a:lnTo>
                  <a:lnTo>
                    <a:pt x="260" y="716"/>
                  </a:lnTo>
                  <a:lnTo>
                    <a:pt x="195" y="716"/>
                  </a:lnTo>
                  <a:lnTo>
                    <a:pt x="195" y="651"/>
                  </a:lnTo>
                  <a:lnTo>
                    <a:pt x="130" y="651"/>
                  </a:lnTo>
                  <a:lnTo>
                    <a:pt x="130" y="586"/>
                  </a:lnTo>
                  <a:lnTo>
                    <a:pt x="130" y="521"/>
                  </a:lnTo>
                  <a:lnTo>
                    <a:pt x="195" y="456"/>
                  </a:lnTo>
                  <a:lnTo>
                    <a:pt x="390" y="456"/>
                  </a:lnTo>
                  <a:lnTo>
                    <a:pt x="455" y="391"/>
                  </a:lnTo>
                  <a:close/>
                  <a:moveTo>
                    <a:pt x="260" y="1"/>
                  </a:moveTo>
                  <a:lnTo>
                    <a:pt x="130" y="66"/>
                  </a:lnTo>
                  <a:lnTo>
                    <a:pt x="65" y="131"/>
                  </a:lnTo>
                  <a:lnTo>
                    <a:pt x="0" y="261"/>
                  </a:lnTo>
                  <a:lnTo>
                    <a:pt x="130" y="261"/>
                  </a:lnTo>
                  <a:lnTo>
                    <a:pt x="195" y="131"/>
                  </a:lnTo>
                  <a:lnTo>
                    <a:pt x="325" y="66"/>
                  </a:lnTo>
                  <a:lnTo>
                    <a:pt x="390" y="131"/>
                  </a:lnTo>
                  <a:lnTo>
                    <a:pt x="520" y="131"/>
                  </a:lnTo>
                  <a:lnTo>
                    <a:pt x="520" y="196"/>
                  </a:lnTo>
                  <a:lnTo>
                    <a:pt x="520" y="261"/>
                  </a:lnTo>
                  <a:lnTo>
                    <a:pt x="455" y="326"/>
                  </a:lnTo>
                  <a:lnTo>
                    <a:pt x="260" y="326"/>
                  </a:lnTo>
                  <a:lnTo>
                    <a:pt x="130" y="391"/>
                  </a:lnTo>
                  <a:lnTo>
                    <a:pt x="65" y="391"/>
                  </a:lnTo>
                  <a:lnTo>
                    <a:pt x="0" y="456"/>
                  </a:lnTo>
                  <a:lnTo>
                    <a:pt x="0" y="586"/>
                  </a:lnTo>
                  <a:lnTo>
                    <a:pt x="0" y="716"/>
                  </a:lnTo>
                  <a:lnTo>
                    <a:pt x="65" y="781"/>
                  </a:lnTo>
                  <a:lnTo>
                    <a:pt x="130" y="781"/>
                  </a:lnTo>
                  <a:lnTo>
                    <a:pt x="260" y="846"/>
                  </a:lnTo>
                  <a:lnTo>
                    <a:pt x="390" y="781"/>
                  </a:lnTo>
                  <a:lnTo>
                    <a:pt x="520" y="716"/>
                  </a:lnTo>
                  <a:lnTo>
                    <a:pt x="585" y="781"/>
                  </a:lnTo>
                  <a:lnTo>
                    <a:pt x="651" y="846"/>
                  </a:lnTo>
                  <a:lnTo>
                    <a:pt x="716" y="781"/>
                  </a:lnTo>
                  <a:lnTo>
                    <a:pt x="716" y="716"/>
                  </a:lnTo>
                  <a:lnTo>
                    <a:pt x="651" y="651"/>
                  </a:lnTo>
                  <a:lnTo>
                    <a:pt x="651" y="586"/>
                  </a:lnTo>
                  <a:lnTo>
                    <a:pt x="651" y="196"/>
                  </a:lnTo>
                  <a:lnTo>
                    <a:pt x="651" y="66"/>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2807100" y="2991575"/>
              <a:ext cx="17900" cy="19550"/>
            </a:xfrm>
            <a:custGeom>
              <a:avLst/>
              <a:gdLst/>
              <a:ahLst/>
              <a:cxnLst/>
              <a:rect l="l" t="t" r="r" b="b"/>
              <a:pathLst>
                <a:path w="716" h="782" extrusionOk="0">
                  <a:moveTo>
                    <a:pt x="1" y="1"/>
                  </a:moveTo>
                  <a:lnTo>
                    <a:pt x="326" y="781"/>
                  </a:lnTo>
                  <a:lnTo>
                    <a:pt x="456" y="781"/>
                  </a:lnTo>
                  <a:lnTo>
                    <a:pt x="716" y="1"/>
                  </a:lnTo>
                  <a:lnTo>
                    <a:pt x="586" y="1"/>
                  </a:lnTo>
                  <a:lnTo>
                    <a:pt x="391" y="65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2828225" y="2983450"/>
              <a:ext cx="3275" cy="27675"/>
            </a:xfrm>
            <a:custGeom>
              <a:avLst/>
              <a:gdLst/>
              <a:ahLst/>
              <a:cxnLst/>
              <a:rect l="l" t="t" r="r" b="b"/>
              <a:pathLst>
                <a:path w="131"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2836350" y="2999700"/>
              <a:ext cx="11400" cy="3300"/>
            </a:xfrm>
            <a:custGeom>
              <a:avLst/>
              <a:gdLst/>
              <a:ahLst/>
              <a:cxnLst/>
              <a:rect l="l" t="t" r="r" b="b"/>
              <a:pathLst>
                <a:path w="456" h="132"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1752200" y="3037100"/>
              <a:ext cx="17900" cy="21150"/>
            </a:xfrm>
            <a:custGeom>
              <a:avLst/>
              <a:gdLst/>
              <a:ahLst/>
              <a:cxnLst/>
              <a:rect l="l" t="t" r="r" b="b"/>
              <a:pathLst>
                <a:path w="716" h="846" extrusionOk="0">
                  <a:moveTo>
                    <a:pt x="391" y="0"/>
                  </a:moveTo>
                  <a:lnTo>
                    <a:pt x="196" y="65"/>
                  </a:lnTo>
                  <a:lnTo>
                    <a:pt x="131" y="130"/>
                  </a:lnTo>
                  <a:lnTo>
                    <a:pt x="1" y="260"/>
                  </a:lnTo>
                  <a:lnTo>
                    <a:pt x="1" y="456"/>
                  </a:lnTo>
                  <a:lnTo>
                    <a:pt x="66" y="586"/>
                  </a:lnTo>
                  <a:lnTo>
                    <a:pt x="131" y="716"/>
                  </a:lnTo>
                  <a:lnTo>
                    <a:pt x="196" y="846"/>
                  </a:lnTo>
                  <a:lnTo>
                    <a:pt x="521" y="846"/>
                  </a:lnTo>
                  <a:lnTo>
                    <a:pt x="651" y="781"/>
                  </a:lnTo>
                  <a:lnTo>
                    <a:pt x="716" y="651"/>
                  </a:lnTo>
                  <a:lnTo>
                    <a:pt x="716" y="521"/>
                  </a:lnTo>
                  <a:lnTo>
                    <a:pt x="586" y="521"/>
                  </a:lnTo>
                  <a:lnTo>
                    <a:pt x="521" y="716"/>
                  </a:lnTo>
                  <a:lnTo>
                    <a:pt x="261" y="716"/>
                  </a:lnTo>
                  <a:lnTo>
                    <a:pt x="196" y="651"/>
                  </a:lnTo>
                  <a:lnTo>
                    <a:pt x="131" y="586"/>
                  </a:lnTo>
                  <a:lnTo>
                    <a:pt x="131" y="456"/>
                  </a:lnTo>
                  <a:lnTo>
                    <a:pt x="131" y="325"/>
                  </a:lnTo>
                  <a:lnTo>
                    <a:pt x="196" y="260"/>
                  </a:lnTo>
                  <a:lnTo>
                    <a:pt x="261" y="195"/>
                  </a:lnTo>
                  <a:lnTo>
                    <a:pt x="391" y="130"/>
                  </a:lnTo>
                  <a:lnTo>
                    <a:pt x="521" y="195"/>
                  </a:lnTo>
                  <a:lnTo>
                    <a:pt x="586" y="325"/>
                  </a:lnTo>
                  <a:lnTo>
                    <a:pt x="716" y="325"/>
                  </a:lnTo>
                  <a:lnTo>
                    <a:pt x="716" y="195"/>
                  </a:lnTo>
                  <a:lnTo>
                    <a:pt x="651" y="65"/>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1773325" y="3037100"/>
              <a:ext cx="19525" cy="21150"/>
            </a:xfrm>
            <a:custGeom>
              <a:avLst/>
              <a:gdLst/>
              <a:ahLst/>
              <a:cxnLst/>
              <a:rect l="l" t="t" r="r" b="b"/>
              <a:pathLst>
                <a:path w="781" h="846" extrusionOk="0">
                  <a:moveTo>
                    <a:pt x="456" y="130"/>
                  </a:moveTo>
                  <a:lnTo>
                    <a:pt x="586" y="195"/>
                  </a:lnTo>
                  <a:lnTo>
                    <a:pt x="651" y="325"/>
                  </a:lnTo>
                  <a:lnTo>
                    <a:pt x="651" y="456"/>
                  </a:lnTo>
                  <a:lnTo>
                    <a:pt x="651" y="586"/>
                  </a:lnTo>
                  <a:lnTo>
                    <a:pt x="586" y="651"/>
                  </a:lnTo>
                  <a:lnTo>
                    <a:pt x="456" y="716"/>
                  </a:lnTo>
                  <a:lnTo>
                    <a:pt x="261" y="716"/>
                  </a:lnTo>
                  <a:lnTo>
                    <a:pt x="196" y="651"/>
                  </a:lnTo>
                  <a:lnTo>
                    <a:pt x="131" y="586"/>
                  </a:lnTo>
                  <a:lnTo>
                    <a:pt x="131" y="456"/>
                  </a:lnTo>
                  <a:lnTo>
                    <a:pt x="131" y="325"/>
                  </a:lnTo>
                  <a:lnTo>
                    <a:pt x="196" y="195"/>
                  </a:lnTo>
                  <a:lnTo>
                    <a:pt x="261" y="130"/>
                  </a:lnTo>
                  <a:close/>
                  <a:moveTo>
                    <a:pt x="391" y="0"/>
                  </a:moveTo>
                  <a:lnTo>
                    <a:pt x="196" y="65"/>
                  </a:lnTo>
                  <a:lnTo>
                    <a:pt x="131" y="130"/>
                  </a:lnTo>
                  <a:lnTo>
                    <a:pt x="1" y="260"/>
                  </a:lnTo>
                  <a:lnTo>
                    <a:pt x="1" y="456"/>
                  </a:lnTo>
                  <a:lnTo>
                    <a:pt x="1" y="586"/>
                  </a:lnTo>
                  <a:lnTo>
                    <a:pt x="131" y="716"/>
                  </a:lnTo>
                  <a:lnTo>
                    <a:pt x="196" y="846"/>
                  </a:lnTo>
                  <a:lnTo>
                    <a:pt x="586" y="846"/>
                  </a:lnTo>
                  <a:lnTo>
                    <a:pt x="651" y="716"/>
                  </a:lnTo>
                  <a:lnTo>
                    <a:pt x="781" y="586"/>
                  </a:lnTo>
                  <a:lnTo>
                    <a:pt x="781" y="456"/>
                  </a:lnTo>
                  <a:lnTo>
                    <a:pt x="781" y="260"/>
                  </a:lnTo>
                  <a:lnTo>
                    <a:pt x="651" y="130"/>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1796075" y="3037100"/>
              <a:ext cx="17925" cy="21150"/>
            </a:xfrm>
            <a:custGeom>
              <a:avLst/>
              <a:gdLst/>
              <a:ahLst/>
              <a:cxnLst/>
              <a:rect l="l" t="t" r="r" b="b"/>
              <a:pathLst>
                <a:path w="717" h="846" extrusionOk="0">
                  <a:moveTo>
                    <a:pt x="391" y="0"/>
                  </a:moveTo>
                  <a:lnTo>
                    <a:pt x="261" y="65"/>
                  </a:lnTo>
                  <a:lnTo>
                    <a:pt x="131" y="195"/>
                  </a:lnTo>
                  <a:lnTo>
                    <a:pt x="131" y="65"/>
                  </a:lnTo>
                  <a:lnTo>
                    <a:pt x="1" y="65"/>
                  </a:lnTo>
                  <a:lnTo>
                    <a:pt x="1" y="846"/>
                  </a:lnTo>
                  <a:lnTo>
                    <a:pt x="131" y="846"/>
                  </a:lnTo>
                  <a:lnTo>
                    <a:pt x="131" y="390"/>
                  </a:lnTo>
                  <a:lnTo>
                    <a:pt x="196" y="260"/>
                  </a:lnTo>
                  <a:lnTo>
                    <a:pt x="196" y="195"/>
                  </a:lnTo>
                  <a:lnTo>
                    <a:pt x="261" y="130"/>
                  </a:lnTo>
                  <a:lnTo>
                    <a:pt x="391" y="130"/>
                  </a:lnTo>
                  <a:lnTo>
                    <a:pt x="521" y="195"/>
                  </a:lnTo>
                  <a:lnTo>
                    <a:pt x="586" y="325"/>
                  </a:lnTo>
                  <a:lnTo>
                    <a:pt x="586" y="846"/>
                  </a:lnTo>
                  <a:lnTo>
                    <a:pt x="716" y="846"/>
                  </a:lnTo>
                  <a:lnTo>
                    <a:pt x="716" y="325"/>
                  </a:lnTo>
                  <a:lnTo>
                    <a:pt x="651" y="195"/>
                  </a:lnTo>
                  <a:lnTo>
                    <a:pt x="651"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1817225" y="3037100"/>
              <a:ext cx="16275" cy="21150"/>
            </a:xfrm>
            <a:custGeom>
              <a:avLst/>
              <a:gdLst/>
              <a:ahLst/>
              <a:cxnLst/>
              <a:rect l="l" t="t" r="r" b="b"/>
              <a:pathLst>
                <a:path w="651" h="846" extrusionOk="0">
                  <a:moveTo>
                    <a:pt x="325" y="0"/>
                  </a:moveTo>
                  <a:lnTo>
                    <a:pt x="195" y="65"/>
                  </a:lnTo>
                  <a:lnTo>
                    <a:pt x="130" y="65"/>
                  </a:lnTo>
                  <a:lnTo>
                    <a:pt x="65" y="130"/>
                  </a:lnTo>
                  <a:lnTo>
                    <a:pt x="0" y="260"/>
                  </a:lnTo>
                  <a:lnTo>
                    <a:pt x="65" y="390"/>
                  </a:lnTo>
                  <a:lnTo>
                    <a:pt x="130" y="456"/>
                  </a:lnTo>
                  <a:lnTo>
                    <a:pt x="260" y="456"/>
                  </a:lnTo>
                  <a:lnTo>
                    <a:pt x="390" y="521"/>
                  </a:lnTo>
                  <a:lnTo>
                    <a:pt x="520" y="521"/>
                  </a:lnTo>
                  <a:lnTo>
                    <a:pt x="520" y="651"/>
                  </a:lnTo>
                  <a:lnTo>
                    <a:pt x="520" y="716"/>
                  </a:lnTo>
                  <a:lnTo>
                    <a:pt x="195" y="716"/>
                  </a:lnTo>
                  <a:lnTo>
                    <a:pt x="130" y="651"/>
                  </a:lnTo>
                  <a:lnTo>
                    <a:pt x="130" y="586"/>
                  </a:lnTo>
                  <a:lnTo>
                    <a:pt x="0" y="586"/>
                  </a:lnTo>
                  <a:lnTo>
                    <a:pt x="0" y="716"/>
                  </a:lnTo>
                  <a:lnTo>
                    <a:pt x="65" y="781"/>
                  </a:lnTo>
                  <a:lnTo>
                    <a:pt x="195" y="846"/>
                  </a:lnTo>
                  <a:lnTo>
                    <a:pt x="455" y="846"/>
                  </a:lnTo>
                  <a:lnTo>
                    <a:pt x="585" y="781"/>
                  </a:lnTo>
                  <a:lnTo>
                    <a:pt x="650" y="716"/>
                  </a:lnTo>
                  <a:lnTo>
                    <a:pt x="650" y="586"/>
                  </a:lnTo>
                  <a:lnTo>
                    <a:pt x="650" y="521"/>
                  </a:lnTo>
                  <a:lnTo>
                    <a:pt x="585" y="456"/>
                  </a:lnTo>
                  <a:lnTo>
                    <a:pt x="520" y="390"/>
                  </a:lnTo>
                  <a:lnTo>
                    <a:pt x="325" y="390"/>
                  </a:lnTo>
                  <a:lnTo>
                    <a:pt x="260" y="325"/>
                  </a:lnTo>
                  <a:lnTo>
                    <a:pt x="195" y="325"/>
                  </a:lnTo>
                  <a:lnTo>
                    <a:pt x="130" y="260"/>
                  </a:lnTo>
                  <a:lnTo>
                    <a:pt x="195" y="195"/>
                  </a:lnTo>
                  <a:lnTo>
                    <a:pt x="195" y="130"/>
                  </a:lnTo>
                  <a:lnTo>
                    <a:pt x="390" y="130"/>
                  </a:lnTo>
                  <a:lnTo>
                    <a:pt x="455" y="195"/>
                  </a:lnTo>
                  <a:lnTo>
                    <a:pt x="520" y="260"/>
                  </a:lnTo>
                  <a:lnTo>
                    <a:pt x="650" y="260"/>
                  </a:lnTo>
                  <a:lnTo>
                    <a:pt x="585" y="130"/>
                  </a:lnTo>
                  <a:lnTo>
                    <a:pt x="520" y="65"/>
                  </a:lnTo>
                  <a:lnTo>
                    <a:pt x="455" y="65"/>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1835100" y="3030600"/>
              <a:ext cx="13025" cy="27650"/>
            </a:xfrm>
            <a:custGeom>
              <a:avLst/>
              <a:gdLst/>
              <a:ahLst/>
              <a:cxnLst/>
              <a:rect l="l" t="t" r="r" b="b"/>
              <a:pathLst>
                <a:path w="521" h="1106" extrusionOk="0">
                  <a:moveTo>
                    <a:pt x="456" y="0"/>
                  </a:moveTo>
                  <a:lnTo>
                    <a:pt x="0" y="1106"/>
                  </a:lnTo>
                  <a:lnTo>
                    <a:pt x="65" y="1106"/>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1849725" y="3037100"/>
              <a:ext cx="19525" cy="21150"/>
            </a:xfrm>
            <a:custGeom>
              <a:avLst/>
              <a:gdLst/>
              <a:ahLst/>
              <a:cxnLst/>
              <a:rect l="l" t="t" r="r" b="b"/>
              <a:pathLst>
                <a:path w="781" h="846" extrusionOk="0">
                  <a:moveTo>
                    <a:pt x="521" y="456"/>
                  </a:moveTo>
                  <a:lnTo>
                    <a:pt x="521" y="586"/>
                  </a:lnTo>
                  <a:lnTo>
                    <a:pt x="521" y="651"/>
                  </a:lnTo>
                  <a:lnTo>
                    <a:pt x="456" y="651"/>
                  </a:lnTo>
                  <a:lnTo>
                    <a:pt x="391" y="716"/>
                  </a:lnTo>
                  <a:lnTo>
                    <a:pt x="196" y="716"/>
                  </a:lnTo>
                  <a:lnTo>
                    <a:pt x="131" y="651"/>
                  </a:lnTo>
                  <a:lnTo>
                    <a:pt x="131" y="521"/>
                  </a:lnTo>
                  <a:lnTo>
                    <a:pt x="196" y="521"/>
                  </a:lnTo>
                  <a:lnTo>
                    <a:pt x="326" y="456"/>
                  </a:lnTo>
                  <a:close/>
                  <a:moveTo>
                    <a:pt x="391" y="0"/>
                  </a:moveTo>
                  <a:lnTo>
                    <a:pt x="261" y="65"/>
                  </a:lnTo>
                  <a:lnTo>
                    <a:pt x="131" y="65"/>
                  </a:lnTo>
                  <a:lnTo>
                    <a:pt x="66" y="195"/>
                  </a:lnTo>
                  <a:lnTo>
                    <a:pt x="1" y="260"/>
                  </a:lnTo>
                  <a:lnTo>
                    <a:pt x="131" y="260"/>
                  </a:lnTo>
                  <a:lnTo>
                    <a:pt x="196" y="195"/>
                  </a:lnTo>
                  <a:lnTo>
                    <a:pt x="391" y="130"/>
                  </a:lnTo>
                  <a:lnTo>
                    <a:pt x="456" y="130"/>
                  </a:lnTo>
                  <a:lnTo>
                    <a:pt x="521" y="195"/>
                  </a:lnTo>
                  <a:lnTo>
                    <a:pt x="521" y="260"/>
                  </a:lnTo>
                  <a:lnTo>
                    <a:pt x="521" y="325"/>
                  </a:lnTo>
                  <a:lnTo>
                    <a:pt x="456" y="390"/>
                  </a:lnTo>
                  <a:lnTo>
                    <a:pt x="196" y="390"/>
                  </a:lnTo>
                  <a:lnTo>
                    <a:pt x="66" y="456"/>
                  </a:lnTo>
                  <a:lnTo>
                    <a:pt x="1" y="521"/>
                  </a:lnTo>
                  <a:lnTo>
                    <a:pt x="1" y="651"/>
                  </a:lnTo>
                  <a:lnTo>
                    <a:pt x="1" y="716"/>
                  </a:lnTo>
                  <a:lnTo>
                    <a:pt x="66" y="781"/>
                  </a:lnTo>
                  <a:lnTo>
                    <a:pt x="131" y="846"/>
                  </a:lnTo>
                  <a:lnTo>
                    <a:pt x="391" y="846"/>
                  </a:lnTo>
                  <a:lnTo>
                    <a:pt x="521" y="716"/>
                  </a:lnTo>
                  <a:lnTo>
                    <a:pt x="586" y="846"/>
                  </a:lnTo>
                  <a:lnTo>
                    <a:pt x="781" y="846"/>
                  </a:lnTo>
                  <a:lnTo>
                    <a:pt x="781" y="716"/>
                  </a:lnTo>
                  <a:lnTo>
                    <a:pt x="651" y="716"/>
                  </a:lnTo>
                  <a:lnTo>
                    <a:pt x="651" y="651"/>
                  </a:lnTo>
                  <a:lnTo>
                    <a:pt x="651" y="260"/>
                  </a:lnTo>
                  <a:lnTo>
                    <a:pt x="651" y="130"/>
                  </a:lnTo>
                  <a:lnTo>
                    <a:pt x="586"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1870850" y="3037100"/>
              <a:ext cx="19525" cy="29275"/>
            </a:xfrm>
            <a:custGeom>
              <a:avLst/>
              <a:gdLst/>
              <a:ahLst/>
              <a:cxnLst/>
              <a:rect l="l" t="t" r="r" b="b"/>
              <a:pathLst>
                <a:path w="781" h="1171" extrusionOk="0">
                  <a:moveTo>
                    <a:pt x="391" y="130"/>
                  </a:moveTo>
                  <a:lnTo>
                    <a:pt x="521" y="195"/>
                  </a:lnTo>
                  <a:lnTo>
                    <a:pt x="586" y="260"/>
                  </a:lnTo>
                  <a:lnTo>
                    <a:pt x="651" y="325"/>
                  </a:lnTo>
                  <a:lnTo>
                    <a:pt x="651" y="456"/>
                  </a:lnTo>
                  <a:lnTo>
                    <a:pt x="651" y="521"/>
                  </a:lnTo>
                  <a:lnTo>
                    <a:pt x="586" y="651"/>
                  </a:lnTo>
                  <a:lnTo>
                    <a:pt x="521" y="716"/>
                  </a:lnTo>
                  <a:lnTo>
                    <a:pt x="326" y="716"/>
                  </a:lnTo>
                  <a:lnTo>
                    <a:pt x="196" y="651"/>
                  </a:lnTo>
                  <a:lnTo>
                    <a:pt x="196" y="586"/>
                  </a:lnTo>
                  <a:lnTo>
                    <a:pt x="131" y="456"/>
                  </a:lnTo>
                  <a:lnTo>
                    <a:pt x="196" y="325"/>
                  </a:lnTo>
                  <a:lnTo>
                    <a:pt x="196" y="260"/>
                  </a:lnTo>
                  <a:lnTo>
                    <a:pt x="261" y="195"/>
                  </a:lnTo>
                  <a:lnTo>
                    <a:pt x="391" y="130"/>
                  </a:lnTo>
                  <a:close/>
                  <a:moveTo>
                    <a:pt x="456" y="0"/>
                  </a:moveTo>
                  <a:lnTo>
                    <a:pt x="261" y="65"/>
                  </a:lnTo>
                  <a:lnTo>
                    <a:pt x="196" y="130"/>
                  </a:lnTo>
                  <a:lnTo>
                    <a:pt x="196" y="65"/>
                  </a:lnTo>
                  <a:lnTo>
                    <a:pt x="1" y="65"/>
                  </a:lnTo>
                  <a:lnTo>
                    <a:pt x="1" y="1171"/>
                  </a:lnTo>
                  <a:lnTo>
                    <a:pt x="196" y="1171"/>
                  </a:lnTo>
                  <a:lnTo>
                    <a:pt x="196" y="781"/>
                  </a:lnTo>
                  <a:lnTo>
                    <a:pt x="261" y="846"/>
                  </a:lnTo>
                  <a:lnTo>
                    <a:pt x="586" y="846"/>
                  </a:lnTo>
                  <a:lnTo>
                    <a:pt x="716" y="716"/>
                  </a:lnTo>
                  <a:lnTo>
                    <a:pt x="781" y="586"/>
                  </a:lnTo>
                  <a:lnTo>
                    <a:pt x="781" y="456"/>
                  </a:lnTo>
                  <a:lnTo>
                    <a:pt x="781" y="260"/>
                  </a:lnTo>
                  <a:lnTo>
                    <a:pt x="716" y="130"/>
                  </a:lnTo>
                  <a:lnTo>
                    <a:pt x="586"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1895250" y="3037100"/>
              <a:ext cx="17900" cy="29275"/>
            </a:xfrm>
            <a:custGeom>
              <a:avLst/>
              <a:gdLst/>
              <a:ahLst/>
              <a:cxnLst/>
              <a:rect l="l" t="t" r="r" b="b"/>
              <a:pathLst>
                <a:path w="716" h="1171" extrusionOk="0">
                  <a:moveTo>
                    <a:pt x="325" y="130"/>
                  </a:moveTo>
                  <a:lnTo>
                    <a:pt x="455" y="195"/>
                  </a:lnTo>
                  <a:lnTo>
                    <a:pt x="520" y="260"/>
                  </a:lnTo>
                  <a:lnTo>
                    <a:pt x="585" y="325"/>
                  </a:lnTo>
                  <a:lnTo>
                    <a:pt x="585" y="456"/>
                  </a:lnTo>
                  <a:lnTo>
                    <a:pt x="585" y="521"/>
                  </a:lnTo>
                  <a:lnTo>
                    <a:pt x="520" y="651"/>
                  </a:lnTo>
                  <a:lnTo>
                    <a:pt x="455" y="716"/>
                  </a:lnTo>
                  <a:lnTo>
                    <a:pt x="260" y="716"/>
                  </a:lnTo>
                  <a:lnTo>
                    <a:pt x="195" y="651"/>
                  </a:lnTo>
                  <a:lnTo>
                    <a:pt x="130" y="586"/>
                  </a:lnTo>
                  <a:lnTo>
                    <a:pt x="130" y="456"/>
                  </a:lnTo>
                  <a:lnTo>
                    <a:pt x="130" y="325"/>
                  </a:lnTo>
                  <a:lnTo>
                    <a:pt x="130" y="260"/>
                  </a:lnTo>
                  <a:lnTo>
                    <a:pt x="260" y="195"/>
                  </a:lnTo>
                  <a:lnTo>
                    <a:pt x="325" y="130"/>
                  </a:lnTo>
                  <a:close/>
                  <a:moveTo>
                    <a:pt x="390" y="0"/>
                  </a:moveTo>
                  <a:lnTo>
                    <a:pt x="195" y="65"/>
                  </a:lnTo>
                  <a:lnTo>
                    <a:pt x="130" y="130"/>
                  </a:lnTo>
                  <a:lnTo>
                    <a:pt x="130" y="65"/>
                  </a:lnTo>
                  <a:lnTo>
                    <a:pt x="0" y="65"/>
                  </a:lnTo>
                  <a:lnTo>
                    <a:pt x="0" y="1171"/>
                  </a:lnTo>
                  <a:lnTo>
                    <a:pt x="130" y="1171"/>
                  </a:lnTo>
                  <a:lnTo>
                    <a:pt x="130" y="716"/>
                  </a:lnTo>
                  <a:lnTo>
                    <a:pt x="195" y="781"/>
                  </a:lnTo>
                  <a:lnTo>
                    <a:pt x="260" y="846"/>
                  </a:lnTo>
                  <a:lnTo>
                    <a:pt x="520" y="846"/>
                  </a:lnTo>
                  <a:lnTo>
                    <a:pt x="650" y="716"/>
                  </a:lnTo>
                  <a:lnTo>
                    <a:pt x="715" y="586"/>
                  </a:lnTo>
                  <a:lnTo>
                    <a:pt x="715" y="456"/>
                  </a:lnTo>
                  <a:lnTo>
                    <a:pt x="715" y="260"/>
                  </a:lnTo>
                  <a:lnTo>
                    <a:pt x="650" y="130"/>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1918000" y="3030600"/>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1924500" y="3037100"/>
              <a:ext cx="19525" cy="21150"/>
            </a:xfrm>
            <a:custGeom>
              <a:avLst/>
              <a:gdLst/>
              <a:ahLst/>
              <a:cxnLst/>
              <a:rect l="l" t="t" r="r" b="b"/>
              <a:pathLst>
                <a:path w="781" h="846" extrusionOk="0">
                  <a:moveTo>
                    <a:pt x="455" y="130"/>
                  </a:moveTo>
                  <a:lnTo>
                    <a:pt x="585" y="195"/>
                  </a:lnTo>
                  <a:lnTo>
                    <a:pt x="585" y="260"/>
                  </a:lnTo>
                  <a:lnTo>
                    <a:pt x="650" y="390"/>
                  </a:lnTo>
                  <a:lnTo>
                    <a:pt x="195" y="390"/>
                  </a:lnTo>
                  <a:lnTo>
                    <a:pt x="195" y="260"/>
                  </a:lnTo>
                  <a:lnTo>
                    <a:pt x="260" y="195"/>
                  </a:lnTo>
                  <a:lnTo>
                    <a:pt x="325" y="130"/>
                  </a:lnTo>
                  <a:close/>
                  <a:moveTo>
                    <a:pt x="390" y="0"/>
                  </a:moveTo>
                  <a:lnTo>
                    <a:pt x="260" y="65"/>
                  </a:lnTo>
                  <a:lnTo>
                    <a:pt x="130" y="130"/>
                  </a:lnTo>
                  <a:lnTo>
                    <a:pt x="65" y="260"/>
                  </a:lnTo>
                  <a:lnTo>
                    <a:pt x="0" y="456"/>
                  </a:lnTo>
                  <a:lnTo>
                    <a:pt x="65" y="586"/>
                  </a:lnTo>
                  <a:lnTo>
                    <a:pt x="130" y="716"/>
                  </a:lnTo>
                  <a:lnTo>
                    <a:pt x="260" y="846"/>
                  </a:lnTo>
                  <a:lnTo>
                    <a:pt x="520" y="846"/>
                  </a:lnTo>
                  <a:lnTo>
                    <a:pt x="650" y="781"/>
                  </a:lnTo>
                  <a:lnTo>
                    <a:pt x="716" y="716"/>
                  </a:lnTo>
                  <a:lnTo>
                    <a:pt x="781" y="586"/>
                  </a:lnTo>
                  <a:lnTo>
                    <a:pt x="650" y="586"/>
                  </a:lnTo>
                  <a:lnTo>
                    <a:pt x="585" y="716"/>
                  </a:lnTo>
                  <a:lnTo>
                    <a:pt x="325" y="716"/>
                  </a:lnTo>
                  <a:lnTo>
                    <a:pt x="195" y="651"/>
                  </a:lnTo>
                  <a:lnTo>
                    <a:pt x="195" y="586"/>
                  </a:lnTo>
                  <a:lnTo>
                    <a:pt x="195" y="456"/>
                  </a:lnTo>
                  <a:lnTo>
                    <a:pt x="781" y="456"/>
                  </a:lnTo>
                  <a:lnTo>
                    <a:pt x="781" y="325"/>
                  </a:lnTo>
                  <a:lnTo>
                    <a:pt x="716" y="195"/>
                  </a:lnTo>
                  <a:lnTo>
                    <a:pt x="585"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1947250" y="3045225"/>
              <a:ext cx="9775" cy="3275"/>
            </a:xfrm>
            <a:custGeom>
              <a:avLst/>
              <a:gdLst/>
              <a:ahLst/>
              <a:cxnLst/>
              <a:rect l="l" t="t" r="r" b="b"/>
              <a:pathLst>
                <a:path w="391" h="131" extrusionOk="0">
                  <a:moveTo>
                    <a:pt x="1" y="0"/>
                  </a:moveTo>
                  <a:lnTo>
                    <a:pt x="1" y="131"/>
                  </a:lnTo>
                  <a:lnTo>
                    <a:pt x="391" y="131"/>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1961875" y="3030600"/>
              <a:ext cx="3275" cy="27650"/>
            </a:xfrm>
            <a:custGeom>
              <a:avLst/>
              <a:gdLst/>
              <a:ahLst/>
              <a:cxnLst/>
              <a:rect l="l" t="t" r="r" b="b"/>
              <a:pathLst>
                <a:path w="131" h="1106" extrusionOk="0">
                  <a:moveTo>
                    <a:pt x="1" y="0"/>
                  </a:moveTo>
                  <a:lnTo>
                    <a:pt x="1" y="130"/>
                  </a:lnTo>
                  <a:lnTo>
                    <a:pt x="131" y="130"/>
                  </a:lnTo>
                  <a:lnTo>
                    <a:pt x="131" y="0"/>
                  </a:lnTo>
                  <a:close/>
                  <a:moveTo>
                    <a:pt x="1" y="325"/>
                  </a:moveTo>
                  <a:lnTo>
                    <a:pt x="1"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1970000" y="3037100"/>
              <a:ext cx="17900" cy="21150"/>
            </a:xfrm>
            <a:custGeom>
              <a:avLst/>
              <a:gdLst/>
              <a:ahLst/>
              <a:cxnLst/>
              <a:rect l="l" t="t" r="r" b="b"/>
              <a:pathLst>
                <a:path w="716" h="846" extrusionOk="0">
                  <a:moveTo>
                    <a:pt x="391" y="0"/>
                  </a:moveTo>
                  <a:lnTo>
                    <a:pt x="196" y="65"/>
                  </a:lnTo>
                  <a:lnTo>
                    <a:pt x="66" y="130"/>
                  </a:lnTo>
                  <a:lnTo>
                    <a:pt x="1" y="260"/>
                  </a:lnTo>
                  <a:lnTo>
                    <a:pt x="1" y="456"/>
                  </a:lnTo>
                  <a:lnTo>
                    <a:pt x="1" y="586"/>
                  </a:lnTo>
                  <a:lnTo>
                    <a:pt x="66" y="716"/>
                  </a:lnTo>
                  <a:lnTo>
                    <a:pt x="196" y="846"/>
                  </a:lnTo>
                  <a:lnTo>
                    <a:pt x="521" y="846"/>
                  </a:lnTo>
                  <a:lnTo>
                    <a:pt x="586" y="781"/>
                  </a:lnTo>
                  <a:lnTo>
                    <a:pt x="651" y="651"/>
                  </a:lnTo>
                  <a:lnTo>
                    <a:pt x="716" y="521"/>
                  </a:lnTo>
                  <a:lnTo>
                    <a:pt x="586" y="521"/>
                  </a:lnTo>
                  <a:lnTo>
                    <a:pt x="521" y="716"/>
                  </a:lnTo>
                  <a:lnTo>
                    <a:pt x="261" y="716"/>
                  </a:lnTo>
                  <a:lnTo>
                    <a:pt x="196" y="651"/>
                  </a:lnTo>
                  <a:lnTo>
                    <a:pt x="131" y="586"/>
                  </a:lnTo>
                  <a:lnTo>
                    <a:pt x="131" y="456"/>
                  </a:lnTo>
                  <a:lnTo>
                    <a:pt x="131" y="325"/>
                  </a:lnTo>
                  <a:lnTo>
                    <a:pt x="196" y="260"/>
                  </a:lnTo>
                  <a:lnTo>
                    <a:pt x="261" y="195"/>
                  </a:lnTo>
                  <a:lnTo>
                    <a:pt x="391" y="130"/>
                  </a:lnTo>
                  <a:lnTo>
                    <a:pt x="521" y="195"/>
                  </a:lnTo>
                  <a:lnTo>
                    <a:pt x="586" y="325"/>
                  </a:lnTo>
                  <a:lnTo>
                    <a:pt x="716" y="325"/>
                  </a:lnTo>
                  <a:lnTo>
                    <a:pt x="651" y="195"/>
                  </a:lnTo>
                  <a:lnTo>
                    <a:pt x="586" y="65"/>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1991150" y="3037100"/>
              <a:ext cx="19525" cy="21150"/>
            </a:xfrm>
            <a:custGeom>
              <a:avLst/>
              <a:gdLst/>
              <a:ahLst/>
              <a:cxnLst/>
              <a:rect l="l" t="t" r="r" b="b"/>
              <a:pathLst>
                <a:path w="781" h="846" extrusionOk="0">
                  <a:moveTo>
                    <a:pt x="455" y="130"/>
                  </a:moveTo>
                  <a:lnTo>
                    <a:pt x="520" y="195"/>
                  </a:lnTo>
                  <a:lnTo>
                    <a:pt x="585" y="325"/>
                  </a:lnTo>
                  <a:lnTo>
                    <a:pt x="650" y="456"/>
                  </a:lnTo>
                  <a:lnTo>
                    <a:pt x="585" y="586"/>
                  </a:lnTo>
                  <a:lnTo>
                    <a:pt x="520" y="651"/>
                  </a:lnTo>
                  <a:lnTo>
                    <a:pt x="455" y="716"/>
                  </a:lnTo>
                  <a:lnTo>
                    <a:pt x="260" y="716"/>
                  </a:lnTo>
                  <a:lnTo>
                    <a:pt x="195" y="651"/>
                  </a:lnTo>
                  <a:lnTo>
                    <a:pt x="130" y="586"/>
                  </a:lnTo>
                  <a:lnTo>
                    <a:pt x="130" y="456"/>
                  </a:lnTo>
                  <a:lnTo>
                    <a:pt x="130" y="325"/>
                  </a:lnTo>
                  <a:lnTo>
                    <a:pt x="195" y="195"/>
                  </a:lnTo>
                  <a:lnTo>
                    <a:pt x="260" y="130"/>
                  </a:lnTo>
                  <a:close/>
                  <a:moveTo>
                    <a:pt x="390" y="0"/>
                  </a:moveTo>
                  <a:lnTo>
                    <a:pt x="195" y="65"/>
                  </a:lnTo>
                  <a:lnTo>
                    <a:pt x="65" y="130"/>
                  </a:lnTo>
                  <a:lnTo>
                    <a:pt x="0" y="260"/>
                  </a:lnTo>
                  <a:lnTo>
                    <a:pt x="0" y="456"/>
                  </a:lnTo>
                  <a:lnTo>
                    <a:pt x="0" y="586"/>
                  </a:lnTo>
                  <a:lnTo>
                    <a:pt x="65" y="716"/>
                  </a:lnTo>
                  <a:lnTo>
                    <a:pt x="195" y="846"/>
                  </a:lnTo>
                  <a:lnTo>
                    <a:pt x="520" y="846"/>
                  </a:lnTo>
                  <a:lnTo>
                    <a:pt x="650" y="716"/>
                  </a:lnTo>
                  <a:lnTo>
                    <a:pt x="715" y="586"/>
                  </a:lnTo>
                  <a:lnTo>
                    <a:pt x="780" y="456"/>
                  </a:lnTo>
                  <a:lnTo>
                    <a:pt x="715" y="260"/>
                  </a:lnTo>
                  <a:lnTo>
                    <a:pt x="650" y="130"/>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2013900" y="3037100"/>
              <a:ext cx="16275" cy="21150"/>
            </a:xfrm>
            <a:custGeom>
              <a:avLst/>
              <a:gdLst/>
              <a:ahLst/>
              <a:cxnLst/>
              <a:rect l="l" t="t" r="r" b="b"/>
              <a:pathLst>
                <a:path w="651" h="846" extrusionOk="0">
                  <a:moveTo>
                    <a:pt x="390" y="0"/>
                  </a:moveTo>
                  <a:lnTo>
                    <a:pt x="260" y="65"/>
                  </a:lnTo>
                  <a:lnTo>
                    <a:pt x="130" y="195"/>
                  </a:lnTo>
                  <a:lnTo>
                    <a:pt x="130" y="65"/>
                  </a:lnTo>
                  <a:lnTo>
                    <a:pt x="0" y="65"/>
                  </a:lnTo>
                  <a:lnTo>
                    <a:pt x="0" y="846"/>
                  </a:lnTo>
                  <a:lnTo>
                    <a:pt x="130" y="846"/>
                  </a:lnTo>
                  <a:lnTo>
                    <a:pt x="130" y="390"/>
                  </a:lnTo>
                  <a:lnTo>
                    <a:pt x="130" y="260"/>
                  </a:lnTo>
                  <a:lnTo>
                    <a:pt x="195" y="195"/>
                  </a:lnTo>
                  <a:lnTo>
                    <a:pt x="260" y="130"/>
                  </a:lnTo>
                  <a:lnTo>
                    <a:pt x="390" y="130"/>
                  </a:lnTo>
                  <a:lnTo>
                    <a:pt x="520" y="195"/>
                  </a:lnTo>
                  <a:lnTo>
                    <a:pt x="520" y="325"/>
                  </a:lnTo>
                  <a:lnTo>
                    <a:pt x="520" y="846"/>
                  </a:lnTo>
                  <a:lnTo>
                    <a:pt x="650" y="846"/>
                  </a:lnTo>
                  <a:lnTo>
                    <a:pt x="650" y="325"/>
                  </a:lnTo>
                  <a:lnTo>
                    <a:pt x="650" y="195"/>
                  </a:lnTo>
                  <a:lnTo>
                    <a:pt x="585" y="130"/>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2035025" y="3045225"/>
              <a:ext cx="11400" cy="3275"/>
            </a:xfrm>
            <a:custGeom>
              <a:avLst/>
              <a:gdLst/>
              <a:ahLst/>
              <a:cxnLst/>
              <a:rect l="l" t="t" r="r" b="b"/>
              <a:pathLst>
                <a:path w="456" h="131" extrusionOk="0">
                  <a:moveTo>
                    <a:pt x="0" y="0"/>
                  </a:moveTo>
                  <a:lnTo>
                    <a:pt x="0" y="131"/>
                  </a:lnTo>
                  <a:lnTo>
                    <a:pt x="456" y="131"/>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2049650" y="3030600"/>
              <a:ext cx="17900" cy="27650"/>
            </a:xfrm>
            <a:custGeom>
              <a:avLst/>
              <a:gdLst/>
              <a:ahLst/>
              <a:cxnLst/>
              <a:rect l="l" t="t" r="r" b="b"/>
              <a:pathLst>
                <a:path w="716" h="1106" extrusionOk="0">
                  <a:moveTo>
                    <a:pt x="131" y="0"/>
                  </a:moveTo>
                  <a:lnTo>
                    <a:pt x="1" y="585"/>
                  </a:lnTo>
                  <a:lnTo>
                    <a:pt x="131" y="585"/>
                  </a:lnTo>
                  <a:lnTo>
                    <a:pt x="261" y="520"/>
                  </a:lnTo>
                  <a:lnTo>
                    <a:pt x="456" y="520"/>
                  </a:lnTo>
                  <a:lnTo>
                    <a:pt x="521" y="585"/>
                  </a:lnTo>
                  <a:lnTo>
                    <a:pt x="586" y="650"/>
                  </a:lnTo>
                  <a:lnTo>
                    <a:pt x="586" y="716"/>
                  </a:lnTo>
                  <a:lnTo>
                    <a:pt x="586" y="846"/>
                  </a:lnTo>
                  <a:lnTo>
                    <a:pt x="521" y="911"/>
                  </a:lnTo>
                  <a:lnTo>
                    <a:pt x="456" y="976"/>
                  </a:lnTo>
                  <a:lnTo>
                    <a:pt x="196" y="976"/>
                  </a:lnTo>
                  <a:lnTo>
                    <a:pt x="131" y="911"/>
                  </a:lnTo>
                  <a:lnTo>
                    <a:pt x="131" y="781"/>
                  </a:lnTo>
                  <a:lnTo>
                    <a:pt x="1" y="781"/>
                  </a:lnTo>
                  <a:lnTo>
                    <a:pt x="1" y="911"/>
                  </a:lnTo>
                  <a:lnTo>
                    <a:pt x="131" y="1041"/>
                  </a:lnTo>
                  <a:lnTo>
                    <a:pt x="196" y="1106"/>
                  </a:lnTo>
                  <a:lnTo>
                    <a:pt x="521" y="1106"/>
                  </a:lnTo>
                  <a:lnTo>
                    <a:pt x="651" y="1041"/>
                  </a:lnTo>
                  <a:lnTo>
                    <a:pt x="716" y="911"/>
                  </a:lnTo>
                  <a:lnTo>
                    <a:pt x="716" y="781"/>
                  </a:lnTo>
                  <a:lnTo>
                    <a:pt x="716" y="585"/>
                  </a:lnTo>
                  <a:lnTo>
                    <a:pt x="651" y="455"/>
                  </a:lnTo>
                  <a:lnTo>
                    <a:pt x="521" y="390"/>
                  </a:lnTo>
                  <a:lnTo>
                    <a:pt x="261" y="390"/>
                  </a:lnTo>
                  <a:lnTo>
                    <a:pt x="196" y="455"/>
                  </a:lnTo>
                  <a:lnTo>
                    <a:pt x="261" y="130"/>
                  </a:lnTo>
                  <a:lnTo>
                    <a:pt x="651" y="130"/>
                  </a:lnTo>
                  <a:lnTo>
                    <a:pt x="65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2072400" y="3030600"/>
              <a:ext cx="17925" cy="27650"/>
            </a:xfrm>
            <a:custGeom>
              <a:avLst/>
              <a:gdLst/>
              <a:ahLst/>
              <a:cxnLst/>
              <a:rect l="l" t="t" r="r" b="b"/>
              <a:pathLst>
                <a:path w="717" h="1106" extrusionOk="0">
                  <a:moveTo>
                    <a:pt x="1" y="0"/>
                  </a:moveTo>
                  <a:lnTo>
                    <a:pt x="1" y="130"/>
                  </a:lnTo>
                  <a:lnTo>
                    <a:pt x="586" y="130"/>
                  </a:lnTo>
                  <a:lnTo>
                    <a:pt x="391" y="325"/>
                  </a:lnTo>
                  <a:lnTo>
                    <a:pt x="261" y="585"/>
                  </a:lnTo>
                  <a:lnTo>
                    <a:pt x="196" y="846"/>
                  </a:lnTo>
                  <a:lnTo>
                    <a:pt x="131" y="1106"/>
                  </a:lnTo>
                  <a:lnTo>
                    <a:pt x="261" y="1106"/>
                  </a:lnTo>
                  <a:lnTo>
                    <a:pt x="326" y="846"/>
                  </a:lnTo>
                  <a:lnTo>
                    <a:pt x="391" y="585"/>
                  </a:lnTo>
                  <a:lnTo>
                    <a:pt x="521" y="325"/>
                  </a:lnTo>
                  <a:lnTo>
                    <a:pt x="716" y="130"/>
                  </a:lnTo>
                  <a:lnTo>
                    <a:pt x="71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2091925" y="3038725"/>
              <a:ext cx="19525" cy="19525"/>
            </a:xfrm>
            <a:custGeom>
              <a:avLst/>
              <a:gdLst/>
              <a:ahLst/>
              <a:cxnLst/>
              <a:rect l="l" t="t" r="r" b="b"/>
              <a:pathLst>
                <a:path w="781" h="781" extrusionOk="0">
                  <a:moveTo>
                    <a:pt x="0" y="0"/>
                  </a:moveTo>
                  <a:lnTo>
                    <a:pt x="325" y="325"/>
                  </a:lnTo>
                  <a:lnTo>
                    <a:pt x="0" y="781"/>
                  </a:lnTo>
                  <a:lnTo>
                    <a:pt x="130" y="781"/>
                  </a:lnTo>
                  <a:lnTo>
                    <a:pt x="390" y="456"/>
                  </a:lnTo>
                  <a:lnTo>
                    <a:pt x="585" y="781"/>
                  </a:lnTo>
                  <a:lnTo>
                    <a:pt x="780" y="781"/>
                  </a:lnTo>
                  <a:lnTo>
                    <a:pt x="455" y="325"/>
                  </a:lnTo>
                  <a:lnTo>
                    <a:pt x="715" y="0"/>
                  </a:lnTo>
                  <a:lnTo>
                    <a:pt x="585" y="0"/>
                  </a:lnTo>
                  <a:lnTo>
                    <a:pt x="390" y="260"/>
                  </a:lnTo>
                  <a:lnTo>
                    <a:pt x="19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2113050" y="3030600"/>
              <a:ext cx="17900" cy="27650"/>
            </a:xfrm>
            <a:custGeom>
              <a:avLst/>
              <a:gdLst/>
              <a:ahLst/>
              <a:cxnLst/>
              <a:rect l="l" t="t" r="r" b="b"/>
              <a:pathLst>
                <a:path w="716" h="1106" extrusionOk="0">
                  <a:moveTo>
                    <a:pt x="130" y="0"/>
                  </a:moveTo>
                  <a:lnTo>
                    <a:pt x="0" y="585"/>
                  </a:lnTo>
                  <a:lnTo>
                    <a:pt x="130" y="585"/>
                  </a:lnTo>
                  <a:lnTo>
                    <a:pt x="260" y="520"/>
                  </a:lnTo>
                  <a:lnTo>
                    <a:pt x="455" y="520"/>
                  </a:lnTo>
                  <a:lnTo>
                    <a:pt x="520" y="585"/>
                  </a:lnTo>
                  <a:lnTo>
                    <a:pt x="585" y="650"/>
                  </a:lnTo>
                  <a:lnTo>
                    <a:pt x="585" y="716"/>
                  </a:lnTo>
                  <a:lnTo>
                    <a:pt x="585" y="846"/>
                  </a:lnTo>
                  <a:lnTo>
                    <a:pt x="520" y="911"/>
                  </a:lnTo>
                  <a:lnTo>
                    <a:pt x="455" y="976"/>
                  </a:lnTo>
                  <a:lnTo>
                    <a:pt x="195" y="976"/>
                  </a:lnTo>
                  <a:lnTo>
                    <a:pt x="130" y="911"/>
                  </a:lnTo>
                  <a:lnTo>
                    <a:pt x="130" y="781"/>
                  </a:lnTo>
                  <a:lnTo>
                    <a:pt x="0" y="781"/>
                  </a:lnTo>
                  <a:lnTo>
                    <a:pt x="0" y="911"/>
                  </a:lnTo>
                  <a:lnTo>
                    <a:pt x="130" y="1041"/>
                  </a:lnTo>
                  <a:lnTo>
                    <a:pt x="195" y="1106"/>
                  </a:lnTo>
                  <a:lnTo>
                    <a:pt x="520" y="1106"/>
                  </a:lnTo>
                  <a:lnTo>
                    <a:pt x="650" y="1041"/>
                  </a:lnTo>
                  <a:lnTo>
                    <a:pt x="715" y="911"/>
                  </a:lnTo>
                  <a:lnTo>
                    <a:pt x="715" y="781"/>
                  </a:lnTo>
                  <a:lnTo>
                    <a:pt x="715" y="585"/>
                  </a:lnTo>
                  <a:lnTo>
                    <a:pt x="650" y="455"/>
                  </a:lnTo>
                  <a:lnTo>
                    <a:pt x="520" y="390"/>
                  </a:lnTo>
                  <a:lnTo>
                    <a:pt x="260" y="390"/>
                  </a:lnTo>
                  <a:lnTo>
                    <a:pt x="195" y="455"/>
                  </a:lnTo>
                  <a:lnTo>
                    <a:pt x="195" y="130"/>
                  </a:lnTo>
                  <a:lnTo>
                    <a:pt x="650" y="130"/>
                  </a:lnTo>
                  <a:lnTo>
                    <a:pt x="65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2135800" y="3030600"/>
              <a:ext cx="17900" cy="27650"/>
            </a:xfrm>
            <a:custGeom>
              <a:avLst/>
              <a:gdLst/>
              <a:ahLst/>
              <a:cxnLst/>
              <a:rect l="l" t="t" r="r" b="b"/>
              <a:pathLst>
                <a:path w="716" h="1106" extrusionOk="0">
                  <a:moveTo>
                    <a:pt x="1" y="0"/>
                  </a:moveTo>
                  <a:lnTo>
                    <a:pt x="1" y="130"/>
                  </a:lnTo>
                  <a:lnTo>
                    <a:pt x="521" y="130"/>
                  </a:lnTo>
                  <a:lnTo>
                    <a:pt x="391" y="325"/>
                  </a:lnTo>
                  <a:lnTo>
                    <a:pt x="261" y="585"/>
                  </a:lnTo>
                  <a:lnTo>
                    <a:pt x="131" y="846"/>
                  </a:lnTo>
                  <a:lnTo>
                    <a:pt x="131" y="1106"/>
                  </a:lnTo>
                  <a:lnTo>
                    <a:pt x="261" y="1106"/>
                  </a:lnTo>
                  <a:lnTo>
                    <a:pt x="326" y="846"/>
                  </a:lnTo>
                  <a:lnTo>
                    <a:pt x="391" y="585"/>
                  </a:lnTo>
                  <a:lnTo>
                    <a:pt x="521" y="325"/>
                  </a:lnTo>
                  <a:lnTo>
                    <a:pt x="716" y="130"/>
                  </a:lnTo>
                  <a:lnTo>
                    <a:pt x="71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2156925" y="3045225"/>
              <a:ext cx="11400" cy="3275"/>
            </a:xfrm>
            <a:custGeom>
              <a:avLst/>
              <a:gdLst/>
              <a:ahLst/>
              <a:cxnLst/>
              <a:rect l="l" t="t" r="r" b="b"/>
              <a:pathLst>
                <a:path w="456" h="131" extrusionOk="0">
                  <a:moveTo>
                    <a:pt x="1" y="0"/>
                  </a:moveTo>
                  <a:lnTo>
                    <a:pt x="1" y="131"/>
                  </a:lnTo>
                  <a:lnTo>
                    <a:pt x="456" y="131"/>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0"/>
            <p:cNvSpPr/>
            <p:nvPr/>
          </p:nvSpPr>
          <p:spPr>
            <a:xfrm>
              <a:off x="2173175" y="3037100"/>
              <a:ext cx="17925" cy="29275"/>
            </a:xfrm>
            <a:custGeom>
              <a:avLst/>
              <a:gdLst/>
              <a:ahLst/>
              <a:cxnLst/>
              <a:rect l="l" t="t" r="r" b="b"/>
              <a:pathLst>
                <a:path w="717" h="1171" extrusionOk="0">
                  <a:moveTo>
                    <a:pt x="326" y="130"/>
                  </a:moveTo>
                  <a:lnTo>
                    <a:pt x="456" y="195"/>
                  </a:lnTo>
                  <a:lnTo>
                    <a:pt x="521" y="260"/>
                  </a:lnTo>
                  <a:lnTo>
                    <a:pt x="586" y="325"/>
                  </a:lnTo>
                  <a:lnTo>
                    <a:pt x="586" y="456"/>
                  </a:lnTo>
                  <a:lnTo>
                    <a:pt x="586" y="521"/>
                  </a:lnTo>
                  <a:lnTo>
                    <a:pt x="521" y="651"/>
                  </a:lnTo>
                  <a:lnTo>
                    <a:pt x="456" y="716"/>
                  </a:lnTo>
                  <a:lnTo>
                    <a:pt x="261" y="716"/>
                  </a:lnTo>
                  <a:lnTo>
                    <a:pt x="131" y="651"/>
                  </a:lnTo>
                  <a:lnTo>
                    <a:pt x="131" y="586"/>
                  </a:lnTo>
                  <a:lnTo>
                    <a:pt x="131" y="456"/>
                  </a:lnTo>
                  <a:lnTo>
                    <a:pt x="131" y="325"/>
                  </a:lnTo>
                  <a:lnTo>
                    <a:pt x="131" y="260"/>
                  </a:lnTo>
                  <a:lnTo>
                    <a:pt x="261" y="195"/>
                  </a:lnTo>
                  <a:lnTo>
                    <a:pt x="326" y="130"/>
                  </a:lnTo>
                  <a:close/>
                  <a:moveTo>
                    <a:pt x="391" y="0"/>
                  </a:moveTo>
                  <a:lnTo>
                    <a:pt x="196" y="65"/>
                  </a:lnTo>
                  <a:lnTo>
                    <a:pt x="131" y="130"/>
                  </a:lnTo>
                  <a:lnTo>
                    <a:pt x="131" y="65"/>
                  </a:lnTo>
                  <a:lnTo>
                    <a:pt x="1" y="65"/>
                  </a:lnTo>
                  <a:lnTo>
                    <a:pt x="1" y="1171"/>
                  </a:lnTo>
                  <a:lnTo>
                    <a:pt x="131" y="1171"/>
                  </a:lnTo>
                  <a:lnTo>
                    <a:pt x="131" y="781"/>
                  </a:lnTo>
                  <a:lnTo>
                    <a:pt x="261" y="846"/>
                  </a:lnTo>
                  <a:lnTo>
                    <a:pt x="521" y="846"/>
                  </a:lnTo>
                  <a:lnTo>
                    <a:pt x="651" y="716"/>
                  </a:lnTo>
                  <a:lnTo>
                    <a:pt x="716" y="586"/>
                  </a:lnTo>
                  <a:lnTo>
                    <a:pt x="716" y="456"/>
                  </a:lnTo>
                  <a:lnTo>
                    <a:pt x="716" y="260"/>
                  </a:lnTo>
                  <a:lnTo>
                    <a:pt x="651"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2195950" y="3037100"/>
              <a:ext cx="9775" cy="21150"/>
            </a:xfrm>
            <a:custGeom>
              <a:avLst/>
              <a:gdLst/>
              <a:ahLst/>
              <a:cxnLst/>
              <a:rect l="l" t="t" r="r" b="b"/>
              <a:pathLst>
                <a:path w="391" h="846" extrusionOk="0">
                  <a:moveTo>
                    <a:pt x="390" y="0"/>
                  </a:moveTo>
                  <a:lnTo>
                    <a:pt x="195" y="65"/>
                  </a:lnTo>
                  <a:lnTo>
                    <a:pt x="130" y="195"/>
                  </a:lnTo>
                  <a:lnTo>
                    <a:pt x="130" y="65"/>
                  </a:lnTo>
                  <a:lnTo>
                    <a:pt x="0" y="65"/>
                  </a:lnTo>
                  <a:lnTo>
                    <a:pt x="0" y="846"/>
                  </a:lnTo>
                  <a:lnTo>
                    <a:pt x="130" y="846"/>
                  </a:lnTo>
                  <a:lnTo>
                    <a:pt x="130" y="456"/>
                  </a:lnTo>
                  <a:lnTo>
                    <a:pt x="130" y="325"/>
                  </a:lnTo>
                  <a:lnTo>
                    <a:pt x="195" y="260"/>
                  </a:lnTo>
                  <a:lnTo>
                    <a:pt x="260" y="195"/>
                  </a:lnTo>
                  <a:lnTo>
                    <a:pt x="390" y="130"/>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2207325" y="3037100"/>
              <a:ext cx="17900" cy="21150"/>
            </a:xfrm>
            <a:custGeom>
              <a:avLst/>
              <a:gdLst/>
              <a:ahLst/>
              <a:cxnLst/>
              <a:rect l="l" t="t" r="r" b="b"/>
              <a:pathLst>
                <a:path w="716" h="846" extrusionOk="0">
                  <a:moveTo>
                    <a:pt x="455" y="130"/>
                  </a:moveTo>
                  <a:lnTo>
                    <a:pt x="520" y="195"/>
                  </a:lnTo>
                  <a:lnTo>
                    <a:pt x="520" y="260"/>
                  </a:lnTo>
                  <a:lnTo>
                    <a:pt x="585" y="390"/>
                  </a:lnTo>
                  <a:lnTo>
                    <a:pt x="130" y="390"/>
                  </a:lnTo>
                  <a:lnTo>
                    <a:pt x="130" y="260"/>
                  </a:lnTo>
                  <a:lnTo>
                    <a:pt x="195" y="195"/>
                  </a:lnTo>
                  <a:lnTo>
                    <a:pt x="260" y="130"/>
                  </a:lnTo>
                  <a:close/>
                  <a:moveTo>
                    <a:pt x="325" y="0"/>
                  </a:moveTo>
                  <a:lnTo>
                    <a:pt x="195" y="65"/>
                  </a:lnTo>
                  <a:lnTo>
                    <a:pt x="65" y="130"/>
                  </a:lnTo>
                  <a:lnTo>
                    <a:pt x="0" y="260"/>
                  </a:lnTo>
                  <a:lnTo>
                    <a:pt x="0" y="456"/>
                  </a:lnTo>
                  <a:lnTo>
                    <a:pt x="0" y="586"/>
                  </a:lnTo>
                  <a:lnTo>
                    <a:pt x="65" y="716"/>
                  </a:lnTo>
                  <a:lnTo>
                    <a:pt x="195" y="846"/>
                  </a:lnTo>
                  <a:lnTo>
                    <a:pt x="455" y="846"/>
                  </a:lnTo>
                  <a:lnTo>
                    <a:pt x="585" y="781"/>
                  </a:lnTo>
                  <a:lnTo>
                    <a:pt x="650" y="716"/>
                  </a:lnTo>
                  <a:lnTo>
                    <a:pt x="715" y="586"/>
                  </a:lnTo>
                  <a:lnTo>
                    <a:pt x="585" y="586"/>
                  </a:lnTo>
                  <a:lnTo>
                    <a:pt x="520" y="716"/>
                  </a:lnTo>
                  <a:lnTo>
                    <a:pt x="260" y="716"/>
                  </a:lnTo>
                  <a:lnTo>
                    <a:pt x="195" y="651"/>
                  </a:lnTo>
                  <a:lnTo>
                    <a:pt x="130" y="586"/>
                  </a:lnTo>
                  <a:lnTo>
                    <a:pt x="130" y="456"/>
                  </a:lnTo>
                  <a:lnTo>
                    <a:pt x="715" y="456"/>
                  </a:lnTo>
                  <a:lnTo>
                    <a:pt x="715" y="325"/>
                  </a:lnTo>
                  <a:lnTo>
                    <a:pt x="650" y="195"/>
                  </a:lnTo>
                  <a:lnTo>
                    <a:pt x="520" y="65"/>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2226825" y="3037100"/>
              <a:ext cx="19525" cy="21150"/>
            </a:xfrm>
            <a:custGeom>
              <a:avLst/>
              <a:gdLst/>
              <a:ahLst/>
              <a:cxnLst/>
              <a:rect l="l" t="t" r="r" b="b"/>
              <a:pathLst>
                <a:path w="781" h="846" extrusionOk="0">
                  <a:moveTo>
                    <a:pt x="391" y="0"/>
                  </a:moveTo>
                  <a:lnTo>
                    <a:pt x="261" y="65"/>
                  </a:lnTo>
                  <a:lnTo>
                    <a:pt x="131" y="130"/>
                  </a:lnTo>
                  <a:lnTo>
                    <a:pt x="65" y="260"/>
                  </a:lnTo>
                  <a:lnTo>
                    <a:pt x="0" y="456"/>
                  </a:lnTo>
                  <a:lnTo>
                    <a:pt x="65" y="586"/>
                  </a:lnTo>
                  <a:lnTo>
                    <a:pt x="131" y="716"/>
                  </a:lnTo>
                  <a:lnTo>
                    <a:pt x="261" y="846"/>
                  </a:lnTo>
                  <a:lnTo>
                    <a:pt x="521" y="846"/>
                  </a:lnTo>
                  <a:lnTo>
                    <a:pt x="651" y="781"/>
                  </a:lnTo>
                  <a:lnTo>
                    <a:pt x="716" y="651"/>
                  </a:lnTo>
                  <a:lnTo>
                    <a:pt x="781" y="521"/>
                  </a:lnTo>
                  <a:lnTo>
                    <a:pt x="651" y="521"/>
                  </a:lnTo>
                  <a:lnTo>
                    <a:pt x="586" y="716"/>
                  </a:lnTo>
                  <a:lnTo>
                    <a:pt x="326" y="716"/>
                  </a:lnTo>
                  <a:lnTo>
                    <a:pt x="196" y="651"/>
                  </a:lnTo>
                  <a:lnTo>
                    <a:pt x="196" y="586"/>
                  </a:lnTo>
                  <a:lnTo>
                    <a:pt x="196" y="456"/>
                  </a:lnTo>
                  <a:lnTo>
                    <a:pt x="196" y="325"/>
                  </a:lnTo>
                  <a:lnTo>
                    <a:pt x="196" y="260"/>
                  </a:lnTo>
                  <a:lnTo>
                    <a:pt x="326" y="195"/>
                  </a:lnTo>
                  <a:lnTo>
                    <a:pt x="391" y="130"/>
                  </a:lnTo>
                  <a:lnTo>
                    <a:pt x="521" y="195"/>
                  </a:lnTo>
                  <a:lnTo>
                    <a:pt x="586" y="325"/>
                  </a:lnTo>
                  <a:lnTo>
                    <a:pt x="781" y="325"/>
                  </a:lnTo>
                  <a:lnTo>
                    <a:pt x="716" y="195"/>
                  </a:lnTo>
                  <a:lnTo>
                    <a:pt x="651" y="65"/>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2247950" y="3037100"/>
              <a:ext cx="19525" cy="21150"/>
            </a:xfrm>
            <a:custGeom>
              <a:avLst/>
              <a:gdLst/>
              <a:ahLst/>
              <a:cxnLst/>
              <a:rect l="l" t="t" r="r" b="b"/>
              <a:pathLst>
                <a:path w="781" h="846" extrusionOk="0">
                  <a:moveTo>
                    <a:pt x="521" y="130"/>
                  </a:moveTo>
                  <a:lnTo>
                    <a:pt x="586" y="195"/>
                  </a:lnTo>
                  <a:lnTo>
                    <a:pt x="651" y="325"/>
                  </a:lnTo>
                  <a:lnTo>
                    <a:pt x="651" y="456"/>
                  </a:lnTo>
                  <a:lnTo>
                    <a:pt x="651" y="586"/>
                  </a:lnTo>
                  <a:lnTo>
                    <a:pt x="586" y="651"/>
                  </a:lnTo>
                  <a:lnTo>
                    <a:pt x="521" y="716"/>
                  </a:lnTo>
                  <a:lnTo>
                    <a:pt x="326" y="716"/>
                  </a:lnTo>
                  <a:lnTo>
                    <a:pt x="261" y="651"/>
                  </a:lnTo>
                  <a:lnTo>
                    <a:pt x="196" y="586"/>
                  </a:lnTo>
                  <a:lnTo>
                    <a:pt x="131" y="456"/>
                  </a:lnTo>
                  <a:lnTo>
                    <a:pt x="196" y="325"/>
                  </a:lnTo>
                  <a:lnTo>
                    <a:pt x="261" y="195"/>
                  </a:lnTo>
                  <a:lnTo>
                    <a:pt x="326" y="130"/>
                  </a:lnTo>
                  <a:close/>
                  <a:moveTo>
                    <a:pt x="391" y="0"/>
                  </a:moveTo>
                  <a:lnTo>
                    <a:pt x="261" y="65"/>
                  </a:lnTo>
                  <a:lnTo>
                    <a:pt x="131" y="130"/>
                  </a:lnTo>
                  <a:lnTo>
                    <a:pt x="66" y="260"/>
                  </a:lnTo>
                  <a:lnTo>
                    <a:pt x="1" y="456"/>
                  </a:lnTo>
                  <a:lnTo>
                    <a:pt x="66" y="586"/>
                  </a:lnTo>
                  <a:lnTo>
                    <a:pt x="131" y="716"/>
                  </a:lnTo>
                  <a:lnTo>
                    <a:pt x="261" y="846"/>
                  </a:lnTo>
                  <a:lnTo>
                    <a:pt x="586" y="846"/>
                  </a:lnTo>
                  <a:lnTo>
                    <a:pt x="716" y="716"/>
                  </a:lnTo>
                  <a:lnTo>
                    <a:pt x="781" y="586"/>
                  </a:lnTo>
                  <a:lnTo>
                    <a:pt x="781" y="456"/>
                  </a:lnTo>
                  <a:lnTo>
                    <a:pt x="781" y="260"/>
                  </a:lnTo>
                  <a:lnTo>
                    <a:pt x="716" y="130"/>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2272325" y="3037100"/>
              <a:ext cx="27675" cy="21150"/>
            </a:xfrm>
            <a:custGeom>
              <a:avLst/>
              <a:gdLst/>
              <a:ahLst/>
              <a:cxnLst/>
              <a:rect l="l" t="t" r="r" b="b"/>
              <a:pathLst>
                <a:path w="1107" h="846" extrusionOk="0">
                  <a:moveTo>
                    <a:pt x="391" y="0"/>
                  </a:moveTo>
                  <a:lnTo>
                    <a:pt x="196" y="65"/>
                  </a:lnTo>
                  <a:lnTo>
                    <a:pt x="131" y="130"/>
                  </a:lnTo>
                  <a:lnTo>
                    <a:pt x="131" y="65"/>
                  </a:lnTo>
                  <a:lnTo>
                    <a:pt x="1" y="65"/>
                  </a:lnTo>
                  <a:lnTo>
                    <a:pt x="1" y="846"/>
                  </a:lnTo>
                  <a:lnTo>
                    <a:pt x="131" y="846"/>
                  </a:lnTo>
                  <a:lnTo>
                    <a:pt x="131" y="325"/>
                  </a:lnTo>
                  <a:lnTo>
                    <a:pt x="131" y="260"/>
                  </a:lnTo>
                  <a:lnTo>
                    <a:pt x="131" y="195"/>
                  </a:lnTo>
                  <a:lnTo>
                    <a:pt x="196" y="130"/>
                  </a:lnTo>
                  <a:lnTo>
                    <a:pt x="391" y="130"/>
                  </a:lnTo>
                  <a:lnTo>
                    <a:pt x="456" y="195"/>
                  </a:lnTo>
                  <a:lnTo>
                    <a:pt x="456" y="260"/>
                  </a:lnTo>
                  <a:lnTo>
                    <a:pt x="456" y="325"/>
                  </a:lnTo>
                  <a:lnTo>
                    <a:pt x="456" y="846"/>
                  </a:lnTo>
                  <a:lnTo>
                    <a:pt x="586" y="846"/>
                  </a:lnTo>
                  <a:lnTo>
                    <a:pt x="586" y="325"/>
                  </a:lnTo>
                  <a:lnTo>
                    <a:pt x="651" y="195"/>
                  </a:lnTo>
                  <a:lnTo>
                    <a:pt x="846" y="130"/>
                  </a:lnTo>
                  <a:lnTo>
                    <a:pt x="911" y="130"/>
                  </a:lnTo>
                  <a:lnTo>
                    <a:pt x="911" y="195"/>
                  </a:lnTo>
                  <a:lnTo>
                    <a:pt x="976" y="260"/>
                  </a:lnTo>
                  <a:lnTo>
                    <a:pt x="976" y="325"/>
                  </a:lnTo>
                  <a:lnTo>
                    <a:pt x="976" y="846"/>
                  </a:lnTo>
                  <a:lnTo>
                    <a:pt x="1106" y="846"/>
                  </a:lnTo>
                  <a:lnTo>
                    <a:pt x="1106" y="260"/>
                  </a:lnTo>
                  <a:lnTo>
                    <a:pt x="1106" y="130"/>
                  </a:lnTo>
                  <a:lnTo>
                    <a:pt x="1041" y="65"/>
                  </a:lnTo>
                  <a:lnTo>
                    <a:pt x="976" y="65"/>
                  </a:lnTo>
                  <a:lnTo>
                    <a:pt x="846" y="0"/>
                  </a:lnTo>
                  <a:lnTo>
                    <a:pt x="716" y="65"/>
                  </a:lnTo>
                  <a:lnTo>
                    <a:pt x="586"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2304850" y="3037100"/>
              <a:ext cx="19525" cy="29275"/>
            </a:xfrm>
            <a:custGeom>
              <a:avLst/>
              <a:gdLst/>
              <a:ahLst/>
              <a:cxnLst/>
              <a:rect l="l" t="t" r="r" b="b"/>
              <a:pathLst>
                <a:path w="781" h="1171" extrusionOk="0">
                  <a:moveTo>
                    <a:pt x="390" y="130"/>
                  </a:moveTo>
                  <a:lnTo>
                    <a:pt x="520" y="195"/>
                  </a:lnTo>
                  <a:lnTo>
                    <a:pt x="585" y="260"/>
                  </a:lnTo>
                  <a:lnTo>
                    <a:pt x="585" y="325"/>
                  </a:lnTo>
                  <a:lnTo>
                    <a:pt x="650" y="456"/>
                  </a:lnTo>
                  <a:lnTo>
                    <a:pt x="585" y="521"/>
                  </a:lnTo>
                  <a:lnTo>
                    <a:pt x="585" y="651"/>
                  </a:lnTo>
                  <a:lnTo>
                    <a:pt x="520" y="716"/>
                  </a:lnTo>
                  <a:lnTo>
                    <a:pt x="260" y="716"/>
                  </a:lnTo>
                  <a:lnTo>
                    <a:pt x="195" y="651"/>
                  </a:lnTo>
                  <a:lnTo>
                    <a:pt x="130" y="586"/>
                  </a:lnTo>
                  <a:lnTo>
                    <a:pt x="130" y="456"/>
                  </a:lnTo>
                  <a:lnTo>
                    <a:pt x="130" y="325"/>
                  </a:lnTo>
                  <a:lnTo>
                    <a:pt x="195" y="260"/>
                  </a:lnTo>
                  <a:lnTo>
                    <a:pt x="260" y="195"/>
                  </a:lnTo>
                  <a:lnTo>
                    <a:pt x="390" y="130"/>
                  </a:lnTo>
                  <a:close/>
                  <a:moveTo>
                    <a:pt x="390" y="0"/>
                  </a:moveTo>
                  <a:lnTo>
                    <a:pt x="260" y="65"/>
                  </a:lnTo>
                  <a:lnTo>
                    <a:pt x="130" y="130"/>
                  </a:lnTo>
                  <a:lnTo>
                    <a:pt x="130" y="65"/>
                  </a:lnTo>
                  <a:lnTo>
                    <a:pt x="0" y="65"/>
                  </a:lnTo>
                  <a:lnTo>
                    <a:pt x="0" y="1171"/>
                  </a:lnTo>
                  <a:lnTo>
                    <a:pt x="130" y="1171"/>
                  </a:lnTo>
                  <a:lnTo>
                    <a:pt x="130" y="716"/>
                  </a:lnTo>
                  <a:lnTo>
                    <a:pt x="195" y="781"/>
                  </a:lnTo>
                  <a:lnTo>
                    <a:pt x="260" y="846"/>
                  </a:lnTo>
                  <a:lnTo>
                    <a:pt x="585" y="846"/>
                  </a:lnTo>
                  <a:lnTo>
                    <a:pt x="650" y="716"/>
                  </a:lnTo>
                  <a:lnTo>
                    <a:pt x="715" y="586"/>
                  </a:lnTo>
                  <a:lnTo>
                    <a:pt x="780" y="456"/>
                  </a:lnTo>
                  <a:lnTo>
                    <a:pt x="715" y="260"/>
                  </a:lnTo>
                  <a:lnTo>
                    <a:pt x="650" y="130"/>
                  </a:lnTo>
                  <a:lnTo>
                    <a:pt x="585"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2327600" y="3037100"/>
              <a:ext cx="19525" cy="21150"/>
            </a:xfrm>
            <a:custGeom>
              <a:avLst/>
              <a:gdLst/>
              <a:ahLst/>
              <a:cxnLst/>
              <a:rect l="l" t="t" r="r" b="b"/>
              <a:pathLst>
                <a:path w="781" h="846" extrusionOk="0">
                  <a:moveTo>
                    <a:pt x="456" y="130"/>
                  </a:moveTo>
                  <a:lnTo>
                    <a:pt x="521" y="195"/>
                  </a:lnTo>
                  <a:lnTo>
                    <a:pt x="586" y="325"/>
                  </a:lnTo>
                  <a:lnTo>
                    <a:pt x="586" y="456"/>
                  </a:lnTo>
                  <a:lnTo>
                    <a:pt x="586" y="586"/>
                  </a:lnTo>
                  <a:lnTo>
                    <a:pt x="521" y="651"/>
                  </a:lnTo>
                  <a:lnTo>
                    <a:pt x="456" y="716"/>
                  </a:lnTo>
                  <a:lnTo>
                    <a:pt x="261" y="716"/>
                  </a:lnTo>
                  <a:lnTo>
                    <a:pt x="196" y="651"/>
                  </a:lnTo>
                  <a:lnTo>
                    <a:pt x="131" y="586"/>
                  </a:lnTo>
                  <a:lnTo>
                    <a:pt x="131" y="456"/>
                  </a:lnTo>
                  <a:lnTo>
                    <a:pt x="131" y="325"/>
                  </a:lnTo>
                  <a:lnTo>
                    <a:pt x="196" y="195"/>
                  </a:lnTo>
                  <a:lnTo>
                    <a:pt x="261" y="130"/>
                  </a:lnTo>
                  <a:close/>
                  <a:moveTo>
                    <a:pt x="391" y="0"/>
                  </a:moveTo>
                  <a:lnTo>
                    <a:pt x="196" y="65"/>
                  </a:lnTo>
                  <a:lnTo>
                    <a:pt x="66" y="130"/>
                  </a:lnTo>
                  <a:lnTo>
                    <a:pt x="1" y="260"/>
                  </a:lnTo>
                  <a:lnTo>
                    <a:pt x="1" y="456"/>
                  </a:lnTo>
                  <a:lnTo>
                    <a:pt x="1" y="586"/>
                  </a:lnTo>
                  <a:lnTo>
                    <a:pt x="66" y="716"/>
                  </a:lnTo>
                  <a:lnTo>
                    <a:pt x="196" y="846"/>
                  </a:lnTo>
                  <a:lnTo>
                    <a:pt x="521" y="846"/>
                  </a:lnTo>
                  <a:lnTo>
                    <a:pt x="651" y="716"/>
                  </a:lnTo>
                  <a:lnTo>
                    <a:pt x="716" y="586"/>
                  </a:lnTo>
                  <a:lnTo>
                    <a:pt x="781" y="456"/>
                  </a:lnTo>
                  <a:lnTo>
                    <a:pt x="716" y="260"/>
                  </a:lnTo>
                  <a:lnTo>
                    <a:pt x="651"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2348725" y="3037100"/>
              <a:ext cx="17900" cy="21150"/>
            </a:xfrm>
            <a:custGeom>
              <a:avLst/>
              <a:gdLst/>
              <a:ahLst/>
              <a:cxnLst/>
              <a:rect l="l" t="t" r="r" b="b"/>
              <a:pathLst>
                <a:path w="716" h="846" extrusionOk="0">
                  <a:moveTo>
                    <a:pt x="326" y="0"/>
                  </a:moveTo>
                  <a:lnTo>
                    <a:pt x="196" y="65"/>
                  </a:lnTo>
                  <a:lnTo>
                    <a:pt x="131" y="65"/>
                  </a:lnTo>
                  <a:lnTo>
                    <a:pt x="66" y="130"/>
                  </a:lnTo>
                  <a:lnTo>
                    <a:pt x="1" y="260"/>
                  </a:lnTo>
                  <a:lnTo>
                    <a:pt x="66" y="390"/>
                  </a:lnTo>
                  <a:lnTo>
                    <a:pt x="131" y="456"/>
                  </a:lnTo>
                  <a:lnTo>
                    <a:pt x="261" y="456"/>
                  </a:lnTo>
                  <a:lnTo>
                    <a:pt x="391" y="521"/>
                  </a:lnTo>
                  <a:lnTo>
                    <a:pt x="521" y="521"/>
                  </a:lnTo>
                  <a:lnTo>
                    <a:pt x="521" y="651"/>
                  </a:lnTo>
                  <a:lnTo>
                    <a:pt x="521" y="716"/>
                  </a:lnTo>
                  <a:lnTo>
                    <a:pt x="196" y="716"/>
                  </a:lnTo>
                  <a:lnTo>
                    <a:pt x="131" y="651"/>
                  </a:lnTo>
                  <a:lnTo>
                    <a:pt x="131" y="586"/>
                  </a:lnTo>
                  <a:lnTo>
                    <a:pt x="1" y="586"/>
                  </a:lnTo>
                  <a:lnTo>
                    <a:pt x="66" y="716"/>
                  </a:lnTo>
                  <a:lnTo>
                    <a:pt x="131" y="781"/>
                  </a:lnTo>
                  <a:lnTo>
                    <a:pt x="196" y="846"/>
                  </a:lnTo>
                  <a:lnTo>
                    <a:pt x="456" y="846"/>
                  </a:lnTo>
                  <a:lnTo>
                    <a:pt x="586" y="781"/>
                  </a:lnTo>
                  <a:lnTo>
                    <a:pt x="651" y="716"/>
                  </a:lnTo>
                  <a:lnTo>
                    <a:pt x="716" y="586"/>
                  </a:lnTo>
                  <a:lnTo>
                    <a:pt x="651" y="521"/>
                  </a:lnTo>
                  <a:lnTo>
                    <a:pt x="586" y="456"/>
                  </a:lnTo>
                  <a:lnTo>
                    <a:pt x="521" y="390"/>
                  </a:lnTo>
                  <a:lnTo>
                    <a:pt x="326" y="390"/>
                  </a:lnTo>
                  <a:lnTo>
                    <a:pt x="261" y="325"/>
                  </a:lnTo>
                  <a:lnTo>
                    <a:pt x="196" y="325"/>
                  </a:lnTo>
                  <a:lnTo>
                    <a:pt x="196" y="260"/>
                  </a:lnTo>
                  <a:lnTo>
                    <a:pt x="196" y="195"/>
                  </a:lnTo>
                  <a:lnTo>
                    <a:pt x="196" y="130"/>
                  </a:lnTo>
                  <a:lnTo>
                    <a:pt x="391" y="130"/>
                  </a:lnTo>
                  <a:lnTo>
                    <a:pt x="456" y="195"/>
                  </a:lnTo>
                  <a:lnTo>
                    <a:pt x="521" y="195"/>
                  </a:lnTo>
                  <a:lnTo>
                    <a:pt x="521" y="260"/>
                  </a:lnTo>
                  <a:lnTo>
                    <a:pt x="651" y="260"/>
                  </a:lnTo>
                  <a:lnTo>
                    <a:pt x="651" y="130"/>
                  </a:lnTo>
                  <a:lnTo>
                    <a:pt x="521" y="65"/>
                  </a:lnTo>
                  <a:lnTo>
                    <a:pt x="456" y="6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2368225" y="3037100"/>
              <a:ext cx="19550" cy="21150"/>
            </a:xfrm>
            <a:custGeom>
              <a:avLst/>
              <a:gdLst/>
              <a:ahLst/>
              <a:cxnLst/>
              <a:rect l="l" t="t" r="r" b="b"/>
              <a:pathLst>
                <a:path w="782" h="846" extrusionOk="0">
                  <a:moveTo>
                    <a:pt x="456" y="130"/>
                  </a:moveTo>
                  <a:lnTo>
                    <a:pt x="521" y="195"/>
                  </a:lnTo>
                  <a:lnTo>
                    <a:pt x="586" y="260"/>
                  </a:lnTo>
                  <a:lnTo>
                    <a:pt x="586" y="390"/>
                  </a:lnTo>
                  <a:lnTo>
                    <a:pt x="131" y="390"/>
                  </a:lnTo>
                  <a:lnTo>
                    <a:pt x="196" y="260"/>
                  </a:lnTo>
                  <a:lnTo>
                    <a:pt x="196" y="195"/>
                  </a:lnTo>
                  <a:lnTo>
                    <a:pt x="261" y="130"/>
                  </a:lnTo>
                  <a:close/>
                  <a:moveTo>
                    <a:pt x="391" y="0"/>
                  </a:moveTo>
                  <a:lnTo>
                    <a:pt x="261" y="65"/>
                  </a:lnTo>
                  <a:lnTo>
                    <a:pt x="131" y="130"/>
                  </a:lnTo>
                  <a:lnTo>
                    <a:pt x="66" y="260"/>
                  </a:lnTo>
                  <a:lnTo>
                    <a:pt x="1" y="456"/>
                  </a:lnTo>
                  <a:lnTo>
                    <a:pt x="66" y="586"/>
                  </a:lnTo>
                  <a:lnTo>
                    <a:pt x="131" y="716"/>
                  </a:lnTo>
                  <a:lnTo>
                    <a:pt x="261" y="846"/>
                  </a:lnTo>
                  <a:lnTo>
                    <a:pt x="521" y="846"/>
                  </a:lnTo>
                  <a:lnTo>
                    <a:pt x="651" y="781"/>
                  </a:lnTo>
                  <a:lnTo>
                    <a:pt x="716" y="716"/>
                  </a:lnTo>
                  <a:lnTo>
                    <a:pt x="716" y="586"/>
                  </a:lnTo>
                  <a:lnTo>
                    <a:pt x="586" y="586"/>
                  </a:lnTo>
                  <a:lnTo>
                    <a:pt x="521" y="716"/>
                  </a:lnTo>
                  <a:lnTo>
                    <a:pt x="261" y="716"/>
                  </a:lnTo>
                  <a:lnTo>
                    <a:pt x="196" y="651"/>
                  </a:lnTo>
                  <a:lnTo>
                    <a:pt x="196" y="586"/>
                  </a:lnTo>
                  <a:lnTo>
                    <a:pt x="131" y="456"/>
                  </a:lnTo>
                  <a:lnTo>
                    <a:pt x="781" y="456"/>
                  </a:lnTo>
                  <a:lnTo>
                    <a:pt x="716" y="325"/>
                  </a:lnTo>
                  <a:lnTo>
                    <a:pt x="651" y="195"/>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2389375" y="3030600"/>
              <a:ext cx="19525" cy="27650"/>
            </a:xfrm>
            <a:custGeom>
              <a:avLst/>
              <a:gdLst/>
              <a:ahLst/>
              <a:cxnLst/>
              <a:rect l="l" t="t" r="r" b="b"/>
              <a:pathLst>
                <a:path w="781" h="1106" extrusionOk="0">
                  <a:moveTo>
                    <a:pt x="390" y="390"/>
                  </a:moveTo>
                  <a:lnTo>
                    <a:pt x="520" y="455"/>
                  </a:lnTo>
                  <a:lnTo>
                    <a:pt x="585" y="520"/>
                  </a:lnTo>
                  <a:lnTo>
                    <a:pt x="650" y="585"/>
                  </a:lnTo>
                  <a:lnTo>
                    <a:pt x="650" y="716"/>
                  </a:lnTo>
                  <a:lnTo>
                    <a:pt x="650" y="846"/>
                  </a:lnTo>
                  <a:lnTo>
                    <a:pt x="585" y="911"/>
                  </a:lnTo>
                  <a:lnTo>
                    <a:pt x="520" y="976"/>
                  </a:lnTo>
                  <a:lnTo>
                    <a:pt x="260" y="976"/>
                  </a:lnTo>
                  <a:lnTo>
                    <a:pt x="195" y="911"/>
                  </a:lnTo>
                  <a:lnTo>
                    <a:pt x="130" y="846"/>
                  </a:lnTo>
                  <a:lnTo>
                    <a:pt x="130" y="716"/>
                  </a:lnTo>
                  <a:lnTo>
                    <a:pt x="130" y="585"/>
                  </a:lnTo>
                  <a:lnTo>
                    <a:pt x="195" y="520"/>
                  </a:lnTo>
                  <a:lnTo>
                    <a:pt x="260" y="455"/>
                  </a:lnTo>
                  <a:lnTo>
                    <a:pt x="390" y="390"/>
                  </a:lnTo>
                  <a:close/>
                  <a:moveTo>
                    <a:pt x="650" y="0"/>
                  </a:moveTo>
                  <a:lnTo>
                    <a:pt x="650" y="390"/>
                  </a:lnTo>
                  <a:lnTo>
                    <a:pt x="585" y="325"/>
                  </a:lnTo>
                  <a:lnTo>
                    <a:pt x="520" y="325"/>
                  </a:lnTo>
                  <a:lnTo>
                    <a:pt x="455" y="260"/>
                  </a:lnTo>
                  <a:lnTo>
                    <a:pt x="390" y="260"/>
                  </a:lnTo>
                  <a:lnTo>
                    <a:pt x="195" y="325"/>
                  </a:lnTo>
                  <a:lnTo>
                    <a:pt x="65" y="390"/>
                  </a:lnTo>
                  <a:lnTo>
                    <a:pt x="0" y="520"/>
                  </a:lnTo>
                  <a:lnTo>
                    <a:pt x="0" y="716"/>
                  </a:lnTo>
                  <a:lnTo>
                    <a:pt x="0" y="846"/>
                  </a:lnTo>
                  <a:lnTo>
                    <a:pt x="65" y="976"/>
                  </a:lnTo>
                  <a:lnTo>
                    <a:pt x="195" y="1106"/>
                  </a:lnTo>
                  <a:lnTo>
                    <a:pt x="520" y="1106"/>
                  </a:lnTo>
                  <a:lnTo>
                    <a:pt x="650" y="976"/>
                  </a:lnTo>
                  <a:lnTo>
                    <a:pt x="650" y="1106"/>
                  </a:lnTo>
                  <a:lnTo>
                    <a:pt x="780" y="1106"/>
                  </a:lnTo>
                  <a:lnTo>
                    <a:pt x="78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2413750" y="3053350"/>
              <a:ext cx="4900" cy="4900"/>
            </a:xfrm>
            <a:custGeom>
              <a:avLst/>
              <a:gdLst/>
              <a:ahLst/>
              <a:cxnLst/>
              <a:rect l="l" t="t" r="r" b="b"/>
              <a:pathLst>
                <a:path w="196" h="196" extrusionOk="0">
                  <a:moveTo>
                    <a:pt x="0" y="1"/>
                  </a:moveTo>
                  <a:lnTo>
                    <a:pt x="0" y="196"/>
                  </a:lnTo>
                  <a:lnTo>
                    <a:pt x="195" y="196"/>
                  </a:lnTo>
                  <a:lnTo>
                    <a:pt x="19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2425125" y="3037100"/>
              <a:ext cx="17900" cy="29275"/>
            </a:xfrm>
            <a:custGeom>
              <a:avLst/>
              <a:gdLst/>
              <a:ahLst/>
              <a:cxnLst/>
              <a:rect l="l" t="t" r="r" b="b"/>
              <a:pathLst>
                <a:path w="716" h="1171" extrusionOk="0">
                  <a:moveTo>
                    <a:pt x="326" y="130"/>
                  </a:moveTo>
                  <a:lnTo>
                    <a:pt x="456" y="195"/>
                  </a:lnTo>
                  <a:lnTo>
                    <a:pt x="521" y="260"/>
                  </a:lnTo>
                  <a:lnTo>
                    <a:pt x="586" y="325"/>
                  </a:lnTo>
                  <a:lnTo>
                    <a:pt x="586" y="456"/>
                  </a:lnTo>
                  <a:lnTo>
                    <a:pt x="586" y="521"/>
                  </a:lnTo>
                  <a:lnTo>
                    <a:pt x="521" y="651"/>
                  </a:lnTo>
                  <a:lnTo>
                    <a:pt x="456" y="716"/>
                  </a:lnTo>
                  <a:lnTo>
                    <a:pt x="261" y="716"/>
                  </a:lnTo>
                  <a:lnTo>
                    <a:pt x="131" y="651"/>
                  </a:lnTo>
                  <a:lnTo>
                    <a:pt x="131" y="586"/>
                  </a:lnTo>
                  <a:lnTo>
                    <a:pt x="131" y="456"/>
                  </a:lnTo>
                  <a:lnTo>
                    <a:pt x="131" y="325"/>
                  </a:lnTo>
                  <a:lnTo>
                    <a:pt x="131" y="260"/>
                  </a:lnTo>
                  <a:lnTo>
                    <a:pt x="261" y="195"/>
                  </a:lnTo>
                  <a:lnTo>
                    <a:pt x="326" y="130"/>
                  </a:lnTo>
                  <a:close/>
                  <a:moveTo>
                    <a:pt x="391" y="0"/>
                  </a:moveTo>
                  <a:lnTo>
                    <a:pt x="196" y="65"/>
                  </a:lnTo>
                  <a:lnTo>
                    <a:pt x="131" y="130"/>
                  </a:lnTo>
                  <a:lnTo>
                    <a:pt x="131" y="65"/>
                  </a:lnTo>
                  <a:lnTo>
                    <a:pt x="1" y="65"/>
                  </a:lnTo>
                  <a:lnTo>
                    <a:pt x="1" y="1171"/>
                  </a:lnTo>
                  <a:lnTo>
                    <a:pt x="131" y="1171"/>
                  </a:lnTo>
                  <a:lnTo>
                    <a:pt x="131" y="781"/>
                  </a:lnTo>
                  <a:lnTo>
                    <a:pt x="261" y="846"/>
                  </a:lnTo>
                  <a:lnTo>
                    <a:pt x="521" y="846"/>
                  </a:lnTo>
                  <a:lnTo>
                    <a:pt x="651" y="716"/>
                  </a:lnTo>
                  <a:lnTo>
                    <a:pt x="716" y="586"/>
                  </a:lnTo>
                  <a:lnTo>
                    <a:pt x="716" y="456"/>
                  </a:lnTo>
                  <a:lnTo>
                    <a:pt x="716" y="260"/>
                  </a:lnTo>
                  <a:lnTo>
                    <a:pt x="651"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2447875" y="3037100"/>
              <a:ext cx="16275" cy="21150"/>
            </a:xfrm>
            <a:custGeom>
              <a:avLst/>
              <a:gdLst/>
              <a:ahLst/>
              <a:cxnLst/>
              <a:rect l="l" t="t" r="r" b="b"/>
              <a:pathLst>
                <a:path w="651" h="846" extrusionOk="0">
                  <a:moveTo>
                    <a:pt x="391" y="0"/>
                  </a:moveTo>
                  <a:lnTo>
                    <a:pt x="196" y="65"/>
                  </a:lnTo>
                  <a:lnTo>
                    <a:pt x="131" y="195"/>
                  </a:lnTo>
                  <a:lnTo>
                    <a:pt x="131" y="65"/>
                  </a:lnTo>
                  <a:lnTo>
                    <a:pt x="1" y="65"/>
                  </a:lnTo>
                  <a:lnTo>
                    <a:pt x="1" y="846"/>
                  </a:lnTo>
                  <a:lnTo>
                    <a:pt x="131" y="846"/>
                  </a:lnTo>
                  <a:lnTo>
                    <a:pt x="131" y="390"/>
                  </a:lnTo>
                  <a:lnTo>
                    <a:pt x="131" y="260"/>
                  </a:lnTo>
                  <a:lnTo>
                    <a:pt x="196" y="195"/>
                  </a:lnTo>
                  <a:lnTo>
                    <a:pt x="261" y="130"/>
                  </a:lnTo>
                  <a:lnTo>
                    <a:pt x="326" y="130"/>
                  </a:lnTo>
                  <a:lnTo>
                    <a:pt x="456" y="195"/>
                  </a:lnTo>
                  <a:lnTo>
                    <a:pt x="521" y="325"/>
                  </a:lnTo>
                  <a:lnTo>
                    <a:pt x="521" y="846"/>
                  </a:lnTo>
                  <a:lnTo>
                    <a:pt x="651" y="846"/>
                  </a:lnTo>
                  <a:lnTo>
                    <a:pt x="651" y="325"/>
                  </a:lnTo>
                  <a:lnTo>
                    <a:pt x="651" y="195"/>
                  </a:lnTo>
                  <a:lnTo>
                    <a:pt x="586"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2467375" y="3037100"/>
              <a:ext cx="19550" cy="29275"/>
            </a:xfrm>
            <a:custGeom>
              <a:avLst/>
              <a:gdLst/>
              <a:ahLst/>
              <a:cxnLst/>
              <a:rect l="l" t="t" r="r" b="b"/>
              <a:pathLst>
                <a:path w="782" h="1171" extrusionOk="0">
                  <a:moveTo>
                    <a:pt x="391" y="130"/>
                  </a:moveTo>
                  <a:lnTo>
                    <a:pt x="521" y="195"/>
                  </a:lnTo>
                  <a:lnTo>
                    <a:pt x="586" y="260"/>
                  </a:lnTo>
                  <a:lnTo>
                    <a:pt x="586" y="325"/>
                  </a:lnTo>
                  <a:lnTo>
                    <a:pt x="651" y="456"/>
                  </a:lnTo>
                  <a:lnTo>
                    <a:pt x="586" y="521"/>
                  </a:lnTo>
                  <a:lnTo>
                    <a:pt x="586" y="651"/>
                  </a:lnTo>
                  <a:lnTo>
                    <a:pt x="521" y="716"/>
                  </a:lnTo>
                  <a:lnTo>
                    <a:pt x="261" y="716"/>
                  </a:lnTo>
                  <a:lnTo>
                    <a:pt x="196" y="651"/>
                  </a:lnTo>
                  <a:lnTo>
                    <a:pt x="196" y="521"/>
                  </a:lnTo>
                  <a:lnTo>
                    <a:pt x="131" y="456"/>
                  </a:lnTo>
                  <a:lnTo>
                    <a:pt x="196" y="325"/>
                  </a:lnTo>
                  <a:lnTo>
                    <a:pt x="196" y="195"/>
                  </a:lnTo>
                  <a:lnTo>
                    <a:pt x="261" y="130"/>
                  </a:lnTo>
                  <a:close/>
                  <a:moveTo>
                    <a:pt x="391" y="0"/>
                  </a:moveTo>
                  <a:lnTo>
                    <a:pt x="196" y="65"/>
                  </a:lnTo>
                  <a:lnTo>
                    <a:pt x="131" y="130"/>
                  </a:lnTo>
                  <a:lnTo>
                    <a:pt x="66" y="325"/>
                  </a:lnTo>
                  <a:lnTo>
                    <a:pt x="1" y="456"/>
                  </a:lnTo>
                  <a:lnTo>
                    <a:pt x="66" y="586"/>
                  </a:lnTo>
                  <a:lnTo>
                    <a:pt x="131" y="716"/>
                  </a:lnTo>
                  <a:lnTo>
                    <a:pt x="196" y="846"/>
                  </a:lnTo>
                  <a:lnTo>
                    <a:pt x="521" y="846"/>
                  </a:lnTo>
                  <a:lnTo>
                    <a:pt x="651" y="716"/>
                  </a:lnTo>
                  <a:lnTo>
                    <a:pt x="651" y="781"/>
                  </a:lnTo>
                  <a:lnTo>
                    <a:pt x="651" y="911"/>
                  </a:lnTo>
                  <a:lnTo>
                    <a:pt x="586" y="976"/>
                  </a:lnTo>
                  <a:lnTo>
                    <a:pt x="521" y="1041"/>
                  </a:lnTo>
                  <a:lnTo>
                    <a:pt x="261" y="1041"/>
                  </a:lnTo>
                  <a:lnTo>
                    <a:pt x="196" y="976"/>
                  </a:lnTo>
                  <a:lnTo>
                    <a:pt x="196" y="911"/>
                  </a:lnTo>
                  <a:lnTo>
                    <a:pt x="66" y="911"/>
                  </a:lnTo>
                  <a:lnTo>
                    <a:pt x="66" y="1041"/>
                  </a:lnTo>
                  <a:lnTo>
                    <a:pt x="196" y="1106"/>
                  </a:lnTo>
                  <a:lnTo>
                    <a:pt x="261" y="1171"/>
                  </a:lnTo>
                  <a:lnTo>
                    <a:pt x="521" y="1171"/>
                  </a:lnTo>
                  <a:lnTo>
                    <a:pt x="651" y="1041"/>
                  </a:lnTo>
                  <a:lnTo>
                    <a:pt x="716" y="976"/>
                  </a:lnTo>
                  <a:lnTo>
                    <a:pt x="781" y="781"/>
                  </a:lnTo>
                  <a:lnTo>
                    <a:pt x="781" y="65"/>
                  </a:lnTo>
                  <a:lnTo>
                    <a:pt x="651" y="65"/>
                  </a:lnTo>
                  <a:lnTo>
                    <a:pt x="651"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2493400" y="3030600"/>
              <a:ext cx="8150" cy="9775"/>
            </a:xfrm>
            <a:custGeom>
              <a:avLst/>
              <a:gdLst/>
              <a:ahLst/>
              <a:cxnLst/>
              <a:rect l="l" t="t" r="r" b="b"/>
              <a:pathLst>
                <a:path w="326" h="391" extrusionOk="0">
                  <a:moveTo>
                    <a:pt x="0" y="0"/>
                  </a:moveTo>
                  <a:lnTo>
                    <a:pt x="0" y="390"/>
                  </a:lnTo>
                  <a:lnTo>
                    <a:pt x="65" y="390"/>
                  </a:lnTo>
                  <a:lnTo>
                    <a:pt x="65" y="0"/>
                  </a:lnTo>
                  <a:close/>
                  <a:moveTo>
                    <a:pt x="195" y="0"/>
                  </a:moveTo>
                  <a:lnTo>
                    <a:pt x="195" y="390"/>
                  </a:lnTo>
                  <a:lnTo>
                    <a:pt x="325" y="390"/>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2516150" y="3030600"/>
              <a:ext cx="13025" cy="27650"/>
            </a:xfrm>
            <a:custGeom>
              <a:avLst/>
              <a:gdLst/>
              <a:ahLst/>
              <a:cxnLst/>
              <a:rect l="l" t="t" r="r" b="b"/>
              <a:pathLst>
                <a:path w="521" h="1106" extrusionOk="0">
                  <a:moveTo>
                    <a:pt x="456" y="0"/>
                  </a:moveTo>
                  <a:lnTo>
                    <a:pt x="0" y="1106"/>
                  </a:lnTo>
                  <a:lnTo>
                    <a:pt x="66" y="1106"/>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2530775" y="3038725"/>
              <a:ext cx="19525" cy="19525"/>
            </a:xfrm>
            <a:custGeom>
              <a:avLst/>
              <a:gdLst/>
              <a:ahLst/>
              <a:cxnLst/>
              <a:rect l="l" t="t" r="r" b="b"/>
              <a:pathLst>
                <a:path w="781" h="781" extrusionOk="0">
                  <a:moveTo>
                    <a:pt x="1" y="0"/>
                  </a:moveTo>
                  <a:lnTo>
                    <a:pt x="1" y="65"/>
                  </a:lnTo>
                  <a:lnTo>
                    <a:pt x="651" y="391"/>
                  </a:lnTo>
                  <a:lnTo>
                    <a:pt x="1" y="716"/>
                  </a:lnTo>
                  <a:lnTo>
                    <a:pt x="1" y="781"/>
                  </a:lnTo>
                  <a:lnTo>
                    <a:pt x="781" y="456"/>
                  </a:lnTo>
                  <a:lnTo>
                    <a:pt x="781" y="325"/>
                  </a:lnTo>
                  <a:lnTo>
                    <a:pt x="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1870850" y="3084225"/>
              <a:ext cx="21150" cy="21175"/>
            </a:xfrm>
            <a:custGeom>
              <a:avLst/>
              <a:gdLst/>
              <a:ahLst/>
              <a:cxnLst/>
              <a:rect l="l" t="t" r="r" b="b"/>
              <a:pathLst>
                <a:path w="846" h="847" extrusionOk="0">
                  <a:moveTo>
                    <a:pt x="846" y="1"/>
                  </a:moveTo>
                  <a:lnTo>
                    <a:pt x="1" y="391"/>
                  </a:lnTo>
                  <a:lnTo>
                    <a:pt x="1" y="456"/>
                  </a:lnTo>
                  <a:lnTo>
                    <a:pt x="846" y="846"/>
                  </a:lnTo>
                  <a:lnTo>
                    <a:pt x="846" y="716"/>
                  </a:lnTo>
                  <a:lnTo>
                    <a:pt x="131" y="456"/>
                  </a:lnTo>
                  <a:lnTo>
                    <a:pt x="846" y="131"/>
                  </a:lnTo>
                  <a:lnTo>
                    <a:pt x="84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1895250" y="3077725"/>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1905000" y="3077725"/>
              <a:ext cx="3275" cy="27675"/>
            </a:xfrm>
            <a:custGeom>
              <a:avLst/>
              <a:gdLst/>
              <a:ahLst/>
              <a:cxnLst/>
              <a:rect l="l" t="t" r="r" b="b"/>
              <a:pathLst>
                <a:path w="131" h="1107" extrusionOk="0">
                  <a:moveTo>
                    <a:pt x="0" y="1"/>
                  </a:moveTo>
                  <a:lnTo>
                    <a:pt x="0" y="131"/>
                  </a:lnTo>
                  <a:lnTo>
                    <a:pt x="130" y="131"/>
                  </a:lnTo>
                  <a:lnTo>
                    <a:pt x="130" y="1"/>
                  </a:lnTo>
                  <a:close/>
                  <a:moveTo>
                    <a:pt x="0" y="261"/>
                  </a:moveTo>
                  <a:lnTo>
                    <a:pt x="0" y="1106"/>
                  </a:lnTo>
                  <a:lnTo>
                    <a:pt x="130" y="1106"/>
                  </a:lnTo>
                  <a:lnTo>
                    <a:pt x="130" y="26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1913125" y="3084225"/>
              <a:ext cx="16275" cy="21175"/>
            </a:xfrm>
            <a:custGeom>
              <a:avLst/>
              <a:gdLst/>
              <a:ahLst/>
              <a:cxnLst/>
              <a:rect l="l" t="t" r="r" b="b"/>
              <a:pathLst>
                <a:path w="651" h="847" extrusionOk="0">
                  <a:moveTo>
                    <a:pt x="0" y="1"/>
                  </a:moveTo>
                  <a:lnTo>
                    <a:pt x="0" y="846"/>
                  </a:lnTo>
                  <a:lnTo>
                    <a:pt x="130" y="846"/>
                  </a:lnTo>
                  <a:lnTo>
                    <a:pt x="130" y="391"/>
                  </a:lnTo>
                  <a:lnTo>
                    <a:pt x="130" y="261"/>
                  </a:lnTo>
                  <a:lnTo>
                    <a:pt x="195" y="196"/>
                  </a:lnTo>
                  <a:lnTo>
                    <a:pt x="260" y="131"/>
                  </a:lnTo>
                  <a:lnTo>
                    <a:pt x="455" y="131"/>
                  </a:lnTo>
                  <a:lnTo>
                    <a:pt x="520" y="261"/>
                  </a:lnTo>
                  <a:lnTo>
                    <a:pt x="520" y="846"/>
                  </a:lnTo>
                  <a:lnTo>
                    <a:pt x="650" y="846"/>
                  </a:lnTo>
                  <a:lnTo>
                    <a:pt x="650" y="326"/>
                  </a:lnTo>
                  <a:lnTo>
                    <a:pt x="650" y="196"/>
                  </a:lnTo>
                  <a:lnTo>
                    <a:pt x="585" y="66"/>
                  </a:lnTo>
                  <a:lnTo>
                    <a:pt x="520" y="1"/>
                  </a:lnTo>
                  <a:lnTo>
                    <a:pt x="390" y="1"/>
                  </a:lnTo>
                  <a:lnTo>
                    <a:pt x="195" y="66"/>
                  </a:lnTo>
                  <a:lnTo>
                    <a:pt x="130" y="13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1934250" y="3077725"/>
              <a:ext cx="17900" cy="27675"/>
            </a:xfrm>
            <a:custGeom>
              <a:avLst/>
              <a:gdLst/>
              <a:ahLst/>
              <a:cxnLst/>
              <a:rect l="l" t="t" r="r" b="b"/>
              <a:pathLst>
                <a:path w="716" h="1107" extrusionOk="0">
                  <a:moveTo>
                    <a:pt x="0" y="1"/>
                  </a:moveTo>
                  <a:lnTo>
                    <a:pt x="0" y="1106"/>
                  </a:lnTo>
                  <a:lnTo>
                    <a:pt x="130" y="1106"/>
                  </a:lnTo>
                  <a:lnTo>
                    <a:pt x="130" y="781"/>
                  </a:lnTo>
                  <a:lnTo>
                    <a:pt x="260" y="651"/>
                  </a:lnTo>
                  <a:lnTo>
                    <a:pt x="521" y="1106"/>
                  </a:lnTo>
                  <a:lnTo>
                    <a:pt x="716" y="1106"/>
                  </a:lnTo>
                  <a:lnTo>
                    <a:pt x="391" y="586"/>
                  </a:lnTo>
                  <a:lnTo>
                    <a:pt x="716" y="261"/>
                  </a:lnTo>
                  <a:lnTo>
                    <a:pt x="521" y="261"/>
                  </a:lnTo>
                  <a:lnTo>
                    <a:pt x="130" y="65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965125" y="3084225"/>
              <a:ext cx="11400" cy="21175"/>
            </a:xfrm>
            <a:custGeom>
              <a:avLst/>
              <a:gdLst/>
              <a:ahLst/>
              <a:cxnLst/>
              <a:rect l="l" t="t" r="r" b="b"/>
              <a:pathLst>
                <a:path w="456" h="847" extrusionOk="0">
                  <a:moveTo>
                    <a:pt x="1" y="1"/>
                  </a:moveTo>
                  <a:lnTo>
                    <a:pt x="1" y="846"/>
                  </a:lnTo>
                  <a:lnTo>
                    <a:pt x="131" y="846"/>
                  </a:lnTo>
                  <a:lnTo>
                    <a:pt x="131" y="456"/>
                  </a:lnTo>
                  <a:lnTo>
                    <a:pt x="131" y="326"/>
                  </a:lnTo>
                  <a:lnTo>
                    <a:pt x="196" y="196"/>
                  </a:lnTo>
                  <a:lnTo>
                    <a:pt x="326" y="196"/>
                  </a:lnTo>
                  <a:lnTo>
                    <a:pt x="456" y="131"/>
                  </a:lnTo>
                  <a:lnTo>
                    <a:pt x="456" y="1"/>
                  </a:lnTo>
                  <a:lnTo>
                    <a:pt x="261" y="66"/>
                  </a:lnTo>
                  <a:lnTo>
                    <a:pt x="131" y="19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976500" y="3084225"/>
              <a:ext cx="17925" cy="21175"/>
            </a:xfrm>
            <a:custGeom>
              <a:avLst/>
              <a:gdLst/>
              <a:ahLst/>
              <a:cxnLst/>
              <a:rect l="l" t="t" r="r" b="b"/>
              <a:pathLst>
                <a:path w="717" h="847" extrusionOk="0">
                  <a:moveTo>
                    <a:pt x="456" y="131"/>
                  </a:moveTo>
                  <a:lnTo>
                    <a:pt x="521" y="196"/>
                  </a:lnTo>
                  <a:lnTo>
                    <a:pt x="586" y="261"/>
                  </a:lnTo>
                  <a:lnTo>
                    <a:pt x="586" y="326"/>
                  </a:lnTo>
                  <a:lnTo>
                    <a:pt x="131" y="326"/>
                  </a:lnTo>
                  <a:lnTo>
                    <a:pt x="196" y="261"/>
                  </a:lnTo>
                  <a:lnTo>
                    <a:pt x="196" y="196"/>
                  </a:lnTo>
                  <a:lnTo>
                    <a:pt x="261" y="131"/>
                  </a:lnTo>
                  <a:close/>
                  <a:moveTo>
                    <a:pt x="261" y="1"/>
                  </a:moveTo>
                  <a:lnTo>
                    <a:pt x="131" y="131"/>
                  </a:lnTo>
                  <a:lnTo>
                    <a:pt x="66" y="261"/>
                  </a:lnTo>
                  <a:lnTo>
                    <a:pt x="1" y="391"/>
                  </a:lnTo>
                  <a:lnTo>
                    <a:pt x="1" y="586"/>
                  </a:lnTo>
                  <a:lnTo>
                    <a:pt x="131" y="716"/>
                  </a:lnTo>
                  <a:lnTo>
                    <a:pt x="196" y="781"/>
                  </a:lnTo>
                  <a:lnTo>
                    <a:pt x="391" y="846"/>
                  </a:lnTo>
                  <a:lnTo>
                    <a:pt x="521" y="846"/>
                  </a:lnTo>
                  <a:lnTo>
                    <a:pt x="586" y="781"/>
                  </a:lnTo>
                  <a:lnTo>
                    <a:pt x="716" y="716"/>
                  </a:lnTo>
                  <a:lnTo>
                    <a:pt x="716" y="586"/>
                  </a:lnTo>
                  <a:lnTo>
                    <a:pt x="586" y="586"/>
                  </a:lnTo>
                  <a:lnTo>
                    <a:pt x="521" y="716"/>
                  </a:lnTo>
                  <a:lnTo>
                    <a:pt x="261" y="716"/>
                  </a:lnTo>
                  <a:lnTo>
                    <a:pt x="196" y="651"/>
                  </a:lnTo>
                  <a:lnTo>
                    <a:pt x="131" y="586"/>
                  </a:lnTo>
                  <a:lnTo>
                    <a:pt x="131" y="456"/>
                  </a:lnTo>
                  <a:lnTo>
                    <a:pt x="716" y="456"/>
                  </a:lnTo>
                  <a:lnTo>
                    <a:pt x="716" y="326"/>
                  </a:lnTo>
                  <a:lnTo>
                    <a:pt x="651"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999275" y="3077725"/>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2007400" y="3089100"/>
              <a:ext cx="19525" cy="11425"/>
            </a:xfrm>
            <a:custGeom>
              <a:avLst/>
              <a:gdLst/>
              <a:ahLst/>
              <a:cxnLst/>
              <a:rect l="l" t="t" r="r" b="b"/>
              <a:pathLst>
                <a:path w="781" h="457" extrusionOk="0">
                  <a:moveTo>
                    <a:pt x="0" y="1"/>
                  </a:moveTo>
                  <a:lnTo>
                    <a:pt x="0" y="131"/>
                  </a:lnTo>
                  <a:lnTo>
                    <a:pt x="780" y="131"/>
                  </a:lnTo>
                  <a:lnTo>
                    <a:pt x="780" y="1"/>
                  </a:lnTo>
                  <a:close/>
                  <a:moveTo>
                    <a:pt x="0" y="326"/>
                  </a:moveTo>
                  <a:lnTo>
                    <a:pt x="0" y="456"/>
                  </a:lnTo>
                  <a:lnTo>
                    <a:pt x="780" y="456"/>
                  </a:lnTo>
                  <a:lnTo>
                    <a:pt x="780"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2031775" y="3077725"/>
              <a:ext cx="8150" cy="9775"/>
            </a:xfrm>
            <a:custGeom>
              <a:avLst/>
              <a:gdLst/>
              <a:ahLst/>
              <a:cxnLst/>
              <a:rect l="l" t="t" r="r" b="b"/>
              <a:pathLst>
                <a:path w="326" h="391" extrusionOk="0">
                  <a:moveTo>
                    <a:pt x="0" y="1"/>
                  </a:moveTo>
                  <a:lnTo>
                    <a:pt x="0" y="391"/>
                  </a:lnTo>
                  <a:lnTo>
                    <a:pt x="130" y="391"/>
                  </a:lnTo>
                  <a:lnTo>
                    <a:pt x="130" y="1"/>
                  </a:lnTo>
                  <a:close/>
                  <a:moveTo>
                    <a:pt x="261" y="1"/>
                  </a:moveTo>
                  <a:lnTo>
                    <a:pt x="261" y="391"/>
                  </a:lnTo>
                  <a:lnTo>
                    <a:pt x="326" y="391"/>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2046400" y="3084225"/>
              <a:ext cx="17900" cy="21175"/>
            </a:xfrm>
            <a:custGeom>
              <a:avLst/>
              <a:gdLst/>
              <a:ahLst/>
              <a:cxnLst/>
              <a:rect l="l" t="t" r="r" b="b"/>
              <a:pathLst>
                <a:path w="716" h="847" extrusionOk="0">
                  <a:moveTo>
                    <a:pt x="521" y="391"/>
                  </a:moveTo>
                  <a:lnTo>
                    <a:pt x="521" y="521"/>
                  </a:lnTo>
                  <a:lnTo>
                    <a:pt x="521" y="586"/>
                  </a:lnTo>
                  <a:lnTo>
                    <a:pt x="456" y="651"/>
                  </a:lnTo>
                  <a:lnTo>
                    <a:pt x="391" y="716"/>
                  </a:lnTo>
                  <a:lnTo>
                    <a:pt x="196" y="716"/>
                  </a:lnTo>
                  <a:lnTo>
                    <a:pt x="131" y="651"/>
                  </a:lnTo>
                  <a:lnTo>
                    <a:pt x="131" y="586"/>
                  </a:lnTo>
                  <a:lnTo>
                    <a:pt x="131" y="521"/>
                  </a:lnTo>
                  <a:lnTo>
                    <a:pt x="196" y="456"/>
                  </a:lnTo>
                  <a:lnTo>
                    <a:pt x="456" y="456"/>
                  </a:lnTo>
                  <a:lnTo>
                    <a:pt x="521" y="391"/>
                  </a:lnTo>
                  <a:close/>
                  <a:moveTo>
                    <a:pt x="196" y="1"/>
                  </a:moveTo>
                  <a:lnTo>
                    <a:pt x="131" y="66"/>
                  </a:lnTo>
                  <a:lnTo>
                    <a:pt x="66" y="131"/>
                  </a:lnTo>
                  <a:lnTo>
                    <a:pt x="1" y="261"/>
                  </a:lnTo>
                  <a:lnTo>
                    <a:pt x="131" y="261"/>
                  </a:lnTo>
                  <a:lnTo>
                    <a:pt x="196" y="131"/>
                  </a:lnTo>
                  <a:lnTo>
                    <a:pt x="456" y="131"/>
                  </a:lnTo>
                  <a:lnTo>
                    <a:pt x="521" y="196"/>
                  </a:lnTo>
                  <a:lnTo>
                    <a:pt x="521" y="261"/>
                  </a:lnTo>
                  <a:lnTo>
                    <a:pt x="521" y="326"/>
                  </a:lnTo>
                  <a:lnTo>
                    <a:pt x="391" y="326"/>
                  </a:lnTo>
                  <a:lnTo>
                    <a:pt x="261" y="391"/>
                  </a:lnTo>
                  <a:lnTo>
                    <a:pt x="131" y="391"/>
                  </a:lnTo>
                  <a:lnTo>
                    <a:pt x="66" y="456"/>
                  </a:lnTo>
                  <a:lnTo>
                    <a:pt x="1" y="521"/>
                  </a:lnTo>
                  <a:lnTo>
                    <a:pt x="1" y="586"/>
                  </a:lnTo>
                  <a:lnTo>
                    <a:pt x="1" y="716"/>
                  </a:lnTo>
                  <a:lnTo>
                    <a:pt x="66" y="781"/>
                  </a:lnTo>
                  <a:lnTo>
                    <a:pt x="131" y="846"/>
                  </a:lnTo>
                  <a:lnTo>
                    <a:pt x="261" y="846"/>
                  </a:lnTo>
                  <a:lnTo>
                    <a:pt x="391" y="781"/>
                  </a:lnTo>
                  <a:lnTo>
                    <a:pt x="521" y="716"/>
                  </a:lnTo>
                  <a:lnTo>
                    <a:pt x="586" y="781"/>
                  </a:lnTo>
                  <a:lnTo>
                    <a:pt x="651" y="846"/>
                  </a:lnTo>
                  <a:lnTo>
                    <a:pt x="716" y="846"/>
                  </a:lnTo>
                  <a:lnTo>
                    <a:pt x="716" y="716"/>
                  </a:lnTo>
                  <a:lnTo>
                    <a:pt x="651" y="716"/>
                  </a:lnTo>
                  <a:lnTo>
                    <a:pt x="651" y="651"/>
                  </a:lnTo>
                  <a:lnTo>
                    <a:pt x="651" y="196"/>
                  </a:lnTo>
                  <a:lnTo>
                    <a:pt x="651" y="131"/>
                  </a:lnTo>
                  <a:lnTo>
                    <a:pt x="586" y="6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2067525" y="3084225"/>
              <a:ext cx="19550" cy="27675"/>
            </a:xfrm>
            <a:custGeom>
              <a:avLst/>
              <a:gdLst/>
              <a:ahLst/>
              <a:cxnLst/>
              <a:rect l="l" t="t" r="r" b="b"/>
              <a:pathLst>
                <a:path w="782" h="1107" extrusionOk="0">
                  <a:moveTo>
                    <a:pt x="521" y="131"/>
                  </a:moveTo>
                  <a:lnTo>
                    <a:pt x="586" y="196"/>
                  </a:lnTo>
                  <a:lnTo>
                    <a:pt x="651" y="326"/>
                  </a:lnTo>
                  <a:lnTo>
                    <a:pt x="651" y="391"/>
                  </a:lnTo>
                  <a:lnTo>
                    <a:pt x="651" y="521"/>
                  </a:lnTo>
                  <a:lnTo>
                    <a:pt x="586" y="651"/>
                  </a:lnTo>
                  <a:lnTo>
                    <a:pt x="521" y="716"/>
                  </a:lnTo>
                  <a:lnTo>
                    <a:pt x="261" y="716"/>
                  </a:lnTo>
                  <a:lnTo>
                    <a:pt x="196" y="651"/>
                  </a:lnTo>
                  <a:lnTo>
                    <a:pt x="196" y="521"/>
                  </a:lnTo>
                  <a:lnTo>
                    <a:pt x="131" y="391"/>
                  </a:lnTo>
                  <a:lnTo>
                    <a:pt x="131" y="326"/>
                  </a:lnTo>
                  <a:lnTo>
                    <a:pt x="196" y="196"/>
                  </a:lnTo>
                  <a:lnTo>
                    <a:pt x="261" y="131"/>
                  </a:lnTo>
                  <a:close/>
                  <a:moveTo>
                    <a:pt x="1" y="1"/>
                  </a:moveTo>
                  <a:lnTo>
                    <a:pt x="1" y="1106"/>
                  </a:lnTo>
                  <a:lnTo>
                    <a:pt x="131" y="1106"/>
                  </a:lnTo>
                  <a:lnTo>
                    <a:pt x="131" y="716"/>
                  </a:lnTo>
                  <a:lnTo>
                    <a:pt x="196" y="781"/>
                  </a:lnTo>
                  <a:lnTo>
                    <a:pt x="261" y="846"/>
                  </a:lnTo>
                  <a:lnTo>
                    <a:pt x="391" y="846"/>
                  </a:lnTo>
                  <a:lnTo>
                    <a:pt x="586" y="781"/>
                  </a:lnTo>
                  <a:lnTo>
                    <a:pt x="716" y="716"/>
                  </a:lnTo>
                  <a:lnTo>
                    <a:pt x="781" y="586"/>
                  </a:lnTo>
                  <a:lnTo>
                    <a:pt x="781" y="456"/>
                  </a:lnTo>
                  <a:lnTo>
                    <a:pt x="781" y="261"/>
                  </a:lnTo>
                  <a:lnTo>
                    <a:pt x="716" y="131"/>
                  </a:lnTo>
                  <a:lnTo>
                    <a:pt x="586" y="66"/>
                  </a:lnTo>
                  <a:lnTo>
                    <a:pt x="391" y="1"/>
                  </a:lnTo>
                  <a:lnTo>
                    <a:pt x="261" y="1"/>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2091925" y="3084225"/>
              <a:ext cx="17900" cy="27675"/>
            </a:xfrm>
            <a:custGeom>
              <a:avLst/>
              <a:gdLst/>
              <a:ahLst/>
              <a:cxnLst/>
              <a:rect l="l" t="t" r="r" b="b"/>
              <a:pathLst>
                <a:path w="716" h="1107" extrusionOk="0">
                  <a:moveTo>
                    <a:pt x="455" y="131"/>
                  </a:moveTo>
                  <a:lnTo>
                    <a:pt x="520" y="196"/>
                  </a:lnTo>
                  <a:lnTo>
                    <a:pt x="585" y="326"/>
                  </a:lnTo>
                  <a:lnTo>
                    <a:pt x="585" y="391"/>
                  </a:lnTo>
                  <a:lnTo>
                    <a:pt x="585" y="521"/>
                  </a:lnTo>
                  <a:lnTo>
                    <a:pt x="520" y="651"/>
                  </a:lnTo>
                  <a:lnTo>
                    <a:pt x="455" y="716"/>
                  </a:lnTo>
                  <a:lnTo>
                    <a:pt x="260" y="716"/>
                  </a:lnTo>
                  <a:lnTo>
                    <a:pt x="130" y="651"/>
                  </a:lnTo>
                  <a:lnTo>
                    <a:pt x="130" y="521"/>
                  </a:lnTo>
                  <a:lnTo>
                    <a:pt x="65" y="391"/>
                  </a:lnTo>
                  <a:lnTo>
                    <a:pt x="130" y="326"/>
                  </a:lnTo>
                  <a:lnTo>
                    <a:pt x="130" y="196"/>
                  </a:lnTo>
                  <a:lnTo>
                    <a:pt x="195" y="131"/>
                  </a:lnTo>
                  <a:close/>
                  <a:moveTo>
                    <a:pt x="0" y="1"/>
                  </a:moveTo>
                  <a:lnTo>
                    <a:pt x="0" y="1106"/>
                  </a:lnTo>
                  <a:lnTo>
                    <a:pt x="130" y="1106"/>
                  </a:lnTo>
                  <a:lnTo>
                    <a:pt x="130" y="781"/>
                  </a:lnTo>
                  <a:lnTo>
                    <a:pt x="195" y="846"/>
                  </a:lnTo>
                  <a:lnTo>
                    <a:pt x="390" y="846"/>
                  </a:lnTo>
                  <a:lnTo>
                    <a:pt x="520" y="781"/>
                  </a:lnTo>
                  <a:lnTo>
                    <a:pt x="650" y="716"/>
                  </a:lnTo>
                  <a:lnTo>
                    <a:pt x="715" y="586"/>
                  </a:lnTo>
                  <a:lnTo>
                    <a:pt x="715" y="456"/>
                  </a:lnTo>
                  <a:lnTo>
                    <a:pt x="715" y="261"/>
                  </a:lnTo>
                  <a:lnTo>
                    <a:pt x="650" y="131"/>
                  </a:lnTo>
                  <a:lnTo>
                    <a:pt x="520" y="66"/>
                  </a:lnTo>
                  <a:lnTo>
                    <a:pt x="390" y="1"/>
                  </a:lnTo>
                  <a:lnTo>
                    <a:pt x="195" y="1"/>
                  </a:lnTo>
                  <a:lnTo>
                    <a:pt x="130" y="13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2114675" y="3077725"/>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2121175" y="3084225"/>
              <a:ext cx="19525" cy="21175"/>
            </a:xfrm>
            <a:custGeom>
              <a:avLst/>
              <a:gdLst/>
              <a:ahLst/>
              <a:cxnLst/>
              <a:rect l="l" t="t" r="r" b="b"/>
              <a:pathLst>
                <a:path w="781" h="847" extrusionOk="0">
                  <a:moveTo>
                    <a:pt x="455" y="131"/>
                  </a:moveTo>
                  <a:lnTo>
                    <a:pt x="521" y="196"/>
                  </a:lnTo>
                  <a:lnTo>
                    <a:pt x="586" y="261"/>
                  </a:lnTo>
                  <a:lnTo>
                    <a:pt x="586" y="326"/>
                  </a:lnTo>
                  <a:lnTo>
                    <a:pt x="130" y="326"/>
                  </a:lnTo>
                  <a:lnTo>
                    <a:pt x="195" y="261"/>
                  </a:lnTo>
                  <a:lnTo>
                    <a:pt x="195" y="196"/>
                  </a:lnTo>
                  <a:lnTo>
                    <a:pt x="325" y="131"/>
                  </a:lnTo>
                  <a:close/>
                  <a:moveTo>
                    <a:pt x="260" y="1"/>
                  </a:moveTo>
                  <a:lnTo>
                    <a:pt x="130" y="131"/>
                  </a:lnTo>
                  <a:lnTo>
                    <a:pt x="65" y="261"/>
                  </a:lnTo>
                  <a:lnTo>
                    <a:pt x="0" y="391"/>
                  </a:lnTo>
                  <a:lnTo>
                    <a:pt x="65" y="586"/>
                  </a:lnTo>
                  <a:lnTo>
                    <a:pt x="130" y="716"/>
                  </a:lnTo>
                  <a:lnTo>
                    <a:pt x="260" y="781"/>
                  </a:lnTo>
                  <a:lnTo>
                    <a:pt x="390" y="846"/>
                  </a:lnTo>
                  <a:lnTo>
                    <a:pt x="521" y="846"/>
                  </a:lnTo>
                  <a:lnTo>
                    <a:pt x="651" y="781"/>
                  </a:lnTo>
                  <a:lnTo>
                    <a:pt x="716" y="716"/>
                  </a:lnTo>
                  <a:lnTo>
                    <a:pt x="716" y="586"/>
                  </a:lnTo>
                  <a:lnTo>
                    <a:pt x="586" y="586"/>
                  </a:lnTo>
                  <a:lnTo>
                    <a:pt x="521" y="716"/>
                  </a:lnTo>
                  <a:lnTo>
                    <a:pt x="260" y="716"/>
                  </a:lnTo>
                  <a:lnTo>
                    <a:pt x="195" y="651"/>
                  </a:lnTo>
                  <a:lnTo>
                    <a:pt x="195" y="586"/>
                  </a:lnTo>
                  <a:lnTo>
                    <a:pt x="130" y="456"/>
                  </a:lnTo>
                  <a:lnTo>
                    <a:pt x="781" y="456"/>
                  </a:lnTo>
                  <a:lnTo>
                    <a:pt x="716" y="326"/>
                  </a:lnTo>
                  <a:lnTo>
                    <a:pt x="716" y="131"/>
                  </a:lnTo>
                  <a:lnTo>
                    <a:pt x="586"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2142300" y="3092350"/>
              <a:ext cx="11400" cy="3275"/>
            </a:xfrm>
            <a:custGeom>
              <a:avLst/>
              <a:gdLst/>
              <a:ahLst/>
              <a:cxnLst/>
              <a:rect l="l" t="t" r="r" b="b"/>
              <a:pathLst>
                <a:path w="456" h="131" extrusionOk="0">
                  <a:moveTo>
                    <a:pt x="1" y="1"/>
                  </a:moveTo>
                  <a:lnTo>
                    <a:pt x="1" y="131"/>
                  </a:lnTo>
                  <a:lnTo>
                    <a:pt x="456" y="131"/>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2156925" y="3079350"/>
              <a:ext cx="9775" cy="26050"/>
            </a:xfrm>
            <a:custGeom>
              <a:avLst/>
              <a:gdLst/>
              <a:ahLst/>
              <a:cxnLst/>
              <a:rect l="l" t="t" r="r" b="b"/>
              <a:pathLst>
                <a:path w="391" h="1042" extrusionOk="0">
                  <a:moveTo>
                    <a:pt x="131" y="1"/>
                  </a:moveTo>
                  <a:lnTo>
                    <a:pt x="131" y="196"/>
                  </a:lnTo>
                  <a:lnTo>
                    <a:pt x="1" y="196"/>
                  </a:lnTo>
                  <a:lnTo>
                    <a:pt x="1" y="326"/>
                  </a:lnTo>
                  <a:lnTo>
                    <a:pt x="131" y="326"/>
                  </a:lnTo>
                  <a:lnTo>
                    <a:pt x="131" y="846"/>
                  </a:lnTo>
                  <a:lnTo>
                    <a:pt x="131" y="911"/>
                  </a:lnTo>
                  <a:lnTo>
                    <a:pt x="196" y="976"/>
                  </a:lnTo>
                  <a:lnTo>
                    <a:pt x="196" y="1041"/>
                  </a:lnTo>
                  <a:lnTo>
                    <a:pt x="391" y="1041"/>
                  </a:lnTo>
                  <a:lnTo>
                    <a:pt x="391" y="911"/>
                  </a:lnTo>
                  <a:lnTo>
                    <a:pt x="261" y="911"/>
                  </a:lnTo>
                  <a:lnTo>
                    <a:pt x="261" y="846"/>
                  </a:lnTo>
                  <a:lnTo>
                    <a:pt x="261" y="326"/>
                  </a:lnTo>
                  <a:lnTo>
                    <a:pt x="391" y="326"/>
                  </a:lnTo>
                  <a:lnTo>
                    <a:pt x="391" y="196"/>
                  </a:lnTo>
                  <a:lnTo>
                    <a:pt x="261" y="196"/>
                  </a:lnTo>
                  <a:lnTo>
                    <a:pt x="26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2169925" y="3084225"/>
              <a:ext cx="19550" cy="21175"/>
            </a:xfrm>
            <a:custGeom>
              <a:avLst/>
              <a:gdLst/>
              <a:ahLst/>
              <a:cxnLst/>
              <a:rect l="l" t="t" r="r" b="b"/>
              <a:pathLst>
                <a:path w="782" h="847" extrusionOk="0">
                  <a:moveTo>
                    <a:pt x="456" y="131"/>
                  </a:moveTo>
                  <a:lnTo>
                    <a:pt x="586" y="196"/>
                  </a:lnTo>
                  <a:lnTo>
                    <a:pt x="586" y="261"/>
                  </a:lnTo>
                  <a:lnTo>
                    <a:pt x="651" y="391"/>
                  </a:lnTo>
                  <a:lnTo>
                    <a:pt x="586" y="521"/>
                  </a:lnTo>
                  <a:lnTo>
                    <a:pt x="586" y="651"/>
                  </a:lnTo>
                  <a:lnTo>
                    <a:pt x="456" y="716"/>
                  </a:lnTo>
                  <a:lnTo>
                    <a:pt x="261" y="716"/>
                  </a:lnTo>
                  <a:lnTo>
                    <a:pt x="196" y="651"/>
                  </a:lnTo>
                  <a:lnTo>
                    <a:pt x="131" y="521"/>
                  </a:lnTo>
                  <a:lnTo>
                    <a:pt x="131" y="391"/>
                  </a:lnTo>
                  <a:lnTo>
                    <a:pt x="131" y="261"/>
                  </a:lnTo>
                  <a:lnTo>
                    <a:pt x="196" y="196"/>
                  </a:lnTo>
                  <a:lnTo>
                    <a:pt x="261" y="131"/>
                  </a:lnTo>
                  <a:close/>
                  <a:moveTo>
                    <a:pt x="391" y="1"/>
                  </a:moveTo>
                  <a:lnTo>
                    <a:pt x="196" y="66"/>
                  </a:lnTo>
                  <a:lnTo>
                    <a:pt x="66" y="131"/>
                  </a:lnTo>
                  <a:lnTo>
                    <a:pt x="1" y="261"/>
                  </a:lnTo>
                  <a:lnTo>
                    <a:pt x="1" y="391"/>
                  </a:lnTo>
                  <a:lnTo>
                    <a:pt x="1" y="586"/>
                  </a:lnTo>
                  <a:lnTo>
                    <a:pt x="66" y="716"/>
                  </a:lnTo>
                  <a:lnTo>
                    <a:pt x="196" y="781"/>
                  </a:lnTo>
                  <a:lnTo>
                    <a:pt x="391" y="846"/>
                  </a:lnTo>
                  <a:lnTo>
                    <a:pt x="586" y="781"/>
                  </a:lnTo>
                  <a:lnTo>
                    <a:pt x="651" y="716"/>
                  </a:lnTo>
                  <a:lnTo>
                    <a:pt x="781" y="586"/>
                  </a:lnTo>
                  <a:lnTo>
                    <a:pt x="781" y="391"/>
                  </a:lnTo>
                  <a:lnTo>
                    <a:pt x="781" y="261"/>
                  </a:lnTo>
                  <a:lnTo>
                    <a:pt x="651"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2192700" y="3084225"/>
              <a:ext cx="17900" cy="21175"/>
            </a:xfrm>
            <a:custGeom>
              <a:avLst/>
              <a:gdLst/>
              <a:ahLst/>
              <a:cxnLst/>
              <a:rect l="l" t="t" r="r" b="b"/>
              <a:pathLst>
                <a:path w="716" h="847" extrusionOk="0">
                  <a:moveTo>
                    <a:pt x="0" y="1"/>
                  </a:moveTo>
                  <a:lnTo>
                    <a:pt x="0" y="521"/>
                  </a:lnTo>
                  <a:lnTo>
                    <a:pt x="0" y="651"/>
                  </a:lnTo>
                  <a:lnTo>
                    <a:pt x="65" y="781"/>
                  </a:lnTo>
                  <a:lnTo>
                    <a:pt x="195" y="846"/>
                  </a:lnTo>
                  <a:lnTo>
                    <a:pt x="325" y="846"/>
                  </a:lnTo>
                  <a:lnTo>
                    <a:pt x="455" y="781"/>
                  </a:lnTo>
                  <a:lnTo>
                    <a:pt x="585" y="716"/>
                  </a:lnTo>
                  <a:lnTo>
                    <a:pt x="585" y="846"/>
                  </a:lnTo>
                  <a:lnTo>
                    <a:pt x="715" y="846"/>
                  </a:lnTo>
                  <a:lnTo>
                    <a:pt x="715" y="1"/>
                  </a:lnTo>
                  <a:lnTo>
                    <a:pt x="520" y="1"/>
                  </a:lnTo>
                  <a:lnTo>
                    <a:pt x="520" y="456"/>
                  </a:lnTo>
                  <a:lnTo>
                    <a:pt x="520" y="586"/>
                  </a:lnTo>
                  <a:lnTo>
                    <a:pt x="520" y="651"/>
                  </a:lnTo>
                  <a:lnTo>
                    <a:pt x="390" y="716"/>
                  </a:lnTo>
                  <a:lnTo>
                    <a:pt x="325" y="716"/>
                  </a:lnTo>
                  <a:lnTo>
                    <a:pt x="195" y="651"/>
                  </a:lnTo>
                  <a:lnTo>
                    <a:pt x="130" y="58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2213825" y="3084225"/>
              <a:ext cx="17900" cy="21175"/>
            </a:xfrm>
            <a:custGeom>
              <a:avLst/>
              <a:gdLst/>
              <a:ahLst/>
              <a:cxnLst/>
              <a:rect l="l" t="t" r="r" b="b"/>
              <a:pathLst>
                <a:path w="716" h="847" extrusionOk="0">
                  <a:moveTo>
                    <a:pt x="390" y="1"/>
                  </a:moveTo>
                  <a:lnTo>
                    <a:pt x="195" y="66"/>
                  </a:lnTo>
                  <a:lnTo>
                    <a:pt x="65" y="131"/>
                  </a:lnTo>
                  <a:lnTo>
                    <a:pt x="0" y="261"/>
                  </a:lnTo>
                  <a:lnTo>
                    <a:pt x="0" y="456"/>
                  </a:lnTo>
                  <a:lnTo>
                    <a:pt x="0" y="586"/>
                  </a:lnTo>
                  <a:lnTo>
                    <a:pt x="65" y="716"/>
                  </a:lnTo>
                  <a:lnTo>
                    <a:pt x="195" y="781"/>
                  </a:lnTo>
                  <a:lnTo>
                    <a:pt x="390" y="846"/>
                  </a:lnTo>
                  <a:lnTo>
                    <a:pt x="520" y="846"/>
                  </a:lnTo>
                  <a:lnTo>
                    <a:pt x="585" y="781"/>
                  </a:lnTo>
                  <a:lnTo>
                    <a:pt x="716" y="651"/>
                  </a:lnTo>
                  <a:lnTo>
                    <a:pt x="716" y="521"/>
                  </a:lnTo>
                  <a:lnTo>
                    <a:pt x="585" y="521"/>
                  </a:lnTo>
                  <a:lnTo>
                    <a:pt x="520" y="651"/>
                  </a:lnTo>
                  <a:lnTo>
                    <a:pt x="390" y="716"/>
                  </a:lnTo>
                  <a:lnTo>
                    <a:pt x="260" y="716"/>
                  </a:lnTo>
                  <a:lnTo>
                    <a:pt x="195" y="651"/>
                  </a:lnTo>
                  <a:lnTo>
                    <a:pt x="130" y="521"/>
                  </a:lnTo>
                  <a:lnTo>
                    <a:pt x="130" y="456"/>
                  </a:lnTo>
                  <a:lnTo>
                    <a:pt x="130" y="326"/>
                  </a:lnTo>
                  <a:lnTo>
                    <a:pt x="195" y="196"/>
                  </a:lnTo>
                  <a:lnTo>
                    <a:pt x="260" y="131"/>
                  </a:lnTo>
                  <a:lnTo>
                    <a:pt x="520" y="131"/>
                  </a:lnTo>
                  <a:lnTo>
                    <a:pt x="585" y="261"/>
                  </a:lnTo>
                  <a:lnTo>
                    <a:pt x="716" y="261"/>
                  </a:lnTo>
                  <a:lnTo>
                    <a:pt x="716" y="131"/>
                  </a:lnTo>
                  <a:lnTo>
                    <a:pt x="585" y="66"/>
                  </a:lnTo>
                  <a:lnTo>
                    <a:pt x="52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2234950" y="3077725"/>
              <a:ext cx="17900" cy="27675"/>
            </a:xfrm>
            <a:custGeom>
              <a:avLst/>
              <a:gdLst/>
              <a:ahLst/>
              <a:cxnLst/>
              <a:rect l="l" t="t" r="r" b="b"/>
              <a:pathLst>
                <a:path w="716" h="1107" extrusionOk="0">
                  <a:moveTo>
                    <a:pt x="1" y="1"/>
                  </a:moveTo>
                  <a:lnTo>
                    <a:pt x="1" y="1106"/>
                  </a:lnTo>
                  <a:lnTo>
                    <a:pt x="131" y="1106"/>
                  </a:lnTo>
                  <a:lnTo>
                    <a:pt x="131" y="651"/>
                  </a:lnTo>
                  <a:lnTo>
                    <a:pt x="196" y="521"/>
                  </a:lnTo>
                  <a:lnTo>
                    <a:pt x="196" y="456"/>
                  </a:lnTo>
                  <a:lnTo>
                    <a:pt x="326" y="391"/>
                  </a:lnTo>
                  <a:lnTo>
                    <a:pt x="521" y="391"/>
                  </a:lnTo>
                  <a:lnTo>
                    <a:pt x="586" y="521"/>
                  </a:lnTo>
                  <a:lnTo>
                    <a:pt x="586" y="1106"/>
                  </a:lnTo>
                  <a:lnTo>
                    <a:pt x="716" y="1106"/>
                  </a:lnTo>
                  <a:lnTo>
                    <a:pt x="716" y="586"/>
                  </a:lnTo>
                  <a:lnTo>
                    <a:pt x="651" y="456"/>
                  </a:lnTo>
                  <a:lnTo>
                    <a:pt x="651" y="326"/>
                  </a:lnTo>
                  <a:lnTo>
                    <a:pt x="521" y="261"/>
                  </a:lnTo>
                  <a:lnTo>
                    <a:pt x="326" y="261"/>
                  </a:lnTo>
                  <a:lnTo>
                    <a:pt x="261" y="326"/>
                  </a:lnTo>
                  <a:lnTo>
                    <a:pt x="196" y="326"/>
                  </a:lnTo>
                  <a:lnTo>
                    <a:pt x="196" y="391"/>
                  </a:lnTo>
                  <a:lnTo>
                    <a:pt x="131" y="39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2256075" y="3092350"/>
              <a:ext cx="11400" cy="3275"/>
            </a:xfrm>
            <a:custGeom>
              <a:avLst/>
              <a:gdLst/>
              <a:ahLst/>
              <a:cxnLst/>
              <a:rect l="l" t="t" r="r" b="b"/>
              <a:pathLst>
                <a:path w="456" h="131" extrusionOk="0">
                  <a:moveTo>
                    <a:pt x="1" y="1"/>
                  </a:moveTo>
                  <a:lnTo>
                    <a:pt x="1" y="131"/>
                  </a:lnTo>
                  <a:lnTo>
                    <a:pt x="456" y="131"/>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2272325" y="3077725"/>
              <a:ext cx="3275" cy="27675"/>
            </a:xfrm>
            <a:custGeom>
              <a:avLst/>
              <a:gdLst/>
              <a:ahLst/>
              <a:cxnLst/>
              <a:rect l="l" t="t" r="r" b="b"/>
              <a:pathLst>
                <a:path w="131" h="1107" extrusionOk="0">
                  <a:moveTo>
                    <a:pt x="1" y="1"/>
                  </a:moveTo>
                  <a:lnTo>
                    <a:pt x="1" y="131"/>
                  </a:lnTo>
                  <a:lnTo>
                    <a:pt x="131" y="131"/>
                  </a:lnTo>
                  <a:lnTo>
                    <a:pt x="131" y="1"/>
                  </a:lnTo>
                  <a:close/>
                  <a:moveTo>
                    <a:pt x="1" y="261"/>
                  </a:moveTo>
                  <a:lnTo>
                    <a:pt x="1" y="1106"/>
                  </a:lnTo>
                  <a:lnTo>
                    <a:pt x="131" y="1106"/>
                  </a:lnTo>
                  <a:lnTo>
                    <a:pt x="131" y="26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2280475" y="3084225"/>
              <a:ext cx="17900" cy="21175"/>
            </a:xfrm>
            <a:custGeom>
              <a:avLst/>
              <a:gdLst/>
              <a:ahLst/>
              <a:cxnLst/>
              <a:rect l="l" t="t" r="r" b="b"/>
              <a:pathLst>
                <a:path w="716" h="847" extrusionOk="0">
                  <a:moveTo>
                    <a:pt x="325" y="1"/>
                  </a:moveTo>
                  <a:lnTo>
                    <a:pt x="195" y="66"/>
                  </a:lnTo>
                  <a:lnTo>
                    <a:pt x="65" y="131"/>
                  </a:lnTo>
                  <a:lnTo>
                    <a:pt x="0" y="261"/>
                  </a:lnTo>
                  <a:lnTo>
                    <a:pt x="0" y="456"/>
                  </a:lnTo>
                  <a:lnTo>
                    <a:pt x="0" y="586"/>
                  </a:lnTo>
                  <a:lnTo>
                    <a:pt x="65" y="716"/>
                  </a:lnTo>
                  <a:lnTo>
                    <a:pt x="195" y="781"/>
                  </a:lnTo>
                  <a:lnTo>
                    <a:pt x="325" y="846"/>
                  </a:lnTo>
                  <a:lnTo>
                    <a:pt x="520" y="846"/>
                  </a:lnTo>
                  <a:lnTo>
                    <a:pt x="585" y="781"/>
                  </a:lnTo>
                  <a:lnTo>
                    <a:pt x="650" y="651"/>
                  </a:lnTo>
                  <a:lnTo>
                    <a:pt x="715" y="521"/>
                  </a:lnTo>
                  <a:lnTo>
                    <a:pt x="585" y="521"/>
                  </a:lnTo>
                  <a:lnTo>
                    <a:pt x="520" y="651"/>
                  </a:lnTo>
                  <a:lnTo>
                    <a:pt x="325" y="716"/>
                  </a:lnTo>
                  <a:lnTo>
                    <a:pt x="260" y="716"/>
                  </a:lnTo>
                  <a:lnTo>
                    <a:pt x="195" y="651"/>
                  </a:lnTo>
                  <a:lnTo>
                    <a:pt x="130" y="521"/>
                  </a:lnTo>
                  <a:lnTo>
                    <a:pt x="130" y="456"/>
                  </a:lnTo>
                  <a:lnTo>
                    <a:pt x="130" y="326"/>
                  </a:lnTo>
                  <a:lnTo>
                    <a:pt x="195" y="196"/>
                  </a:lnTo>
                  <a:lnTo>
                    <a:pt x="260" y="131"/>
                  </a:lnTo>
                  <a:lnTo>
                    <a:pt x="520" y="131"/>
                  </a:lnTo>
                  <a:lnTo>
                    <a:pt x="585" y="261"/>
                  </a:lnTo>
                  <a:lnTo>
                    <a:pt x="715" y="261"/>
                  </a:lnTo>
                  <a:lnTo>
                    <a:pt x="650" y="131"/>
                  </a:lnTo>
                  <a:lnTo>
                    <a:pt x="585" y="66"/>
                  </a:lnTo>
                  <a:lnTo>
                    <a:pt x="45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2299975" y="3084225"/>
              <a:ext cx="19525" cy="21175"/>
            </a:xfrm>
            <a:custGeom>
              <a:avLst/>
              <a:gdLst/>
              <a:ahLst/>
              <a:cxnLst/>
              <a:rect l="l" t="t" r="r" b="b"/>
              <a:pathLst>
                <a:path w="781" h="847" extrusionOk="0">
                  <a:moveTo>
                    <a:pt x="520" y="131"/>
                  </a:moveTo>
                  <a:lnTo>
                    <a:pt x="585" y="196"/>
                  </a:lnTo>
                  <a:lnTo>
                    <a:pt x="650" y="261"/>
                  </a:lnTo>
                  <a:lnTo>
                    <a:pt x="650" y="391"/>
                  </a:lnTo>
                  <a:lnTo>
                    <a:pt x="650" y="521"/>
                  </a:lnTo>
                  <a:lnTo>
                    <a:pt x="585" y="651"/>
                  </a:lnTo>
                  <a:lnTo>
                    <a:pt x="520" y="716"/>
                  </a:lnTo>
                  <a:lnTo>
                    <a:pt x="325" y="716"/>
                  </a:lnTo>
                  <a:lnTo>
                    <a:pt x="260" y="651"/>
                  </a:lnTo>
                  <a:lnTo>
                    <a:pt x="195" y="521"/>
                  </a:lnTo>
                  <a:lnTo>
                    <a:pt x="195" y="391"/>
                  </a:lnTo>
                  <a:lnTo>
                    <a:pt x="195" y="261"/>
                  </a:lnTo>
                  <a:lnTo>
                    <a:pt x="260" y="196"/>
                  </a:lnTo>
                  <a:lnTo>
                    <a:pt x="325" y="131"/>
                  </a:lnTo>
                  <a:close/>
                  <a:moveTo>
                    <a:pt x="390" y="1"/>
                  </a:moveTo>
                  <a:lnTo>
                    <a:pt x="260" y="66"/>
                  </a:lnTo>
                  <a:lnTo>
                    <a:pt x="130" y="131"/>
                  </a:lnTo>
                  <a:lnTo>
                    <a:pt x="65" y="261"/>
                  </a:lnTo>
                  <a:lnTo>
                    <a:pt x="0" y="391"/>
                  </a:lnTo>
                  <a:lnTo>
                    <a:pt x="65" y="586"/>
                  </a:lnTo>
                  <a:lnTo>
                    <a:pt x="130" y="716"/>
                  </a:lnTo>
                  <a:lnTo>
                    <a:pt x="260" y="781"/>
                  </a:lnTo>
                  <a:lnTo>
                    <a:pt x="390" y="846"/>
                  </a:lnTo>
                  <a:lnTo>
                    <a:pt x="585" y="781"/>
                  </a:lnTo>
                  <a:lnTo>
                    <a:pt x="715" y="716"/>
                  </a:lnTo>
                  <a:lnTo>
                    <a:pt x="780" y="586"/>
                  </a:lnTo>
                  <a:lnTo>
                    <a:pt x="780" y="391"/>
                  </a:lnTo>
                  <a:lnTo>
                    <a:pt x="780" y="261"/>
                  </a:lnTo>
                  <a:lnTo>
                    <a:pt x="715" y="131"/>
                  </a:lnTo>
                  <a:lnTo>
                    <a:pt x="585"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2324350" y="3084225"/>
              <a:ext cx="16275" cy="21175"/>
            </a:xfrm>
            <a:custGeom>
              <a:avLst/>
              <a:gdLst/>
              <a:ahLst/>
              <a:cxnLst/>
              <a:rect l="l" t="t" r="r" b="b"/>
              <a:pathLst>
                <a:path w="651" h="847" extrusionOk="0">
                  <a:moveTo>
                    <a:pt x="0" y="1"/>
                  </a:moveTo>
                  <a:lnTo>
                    <a:pt x="0" y="846"/>
                  </a:lnTo>
                  <a:lnTo>
                    <a:pt x="131" y="846"/>
                  </a:lnTo>
                  <a:lnTo>
                    <a:pt x="131" y="391"/>
                  </a:lnTo>
                  <a:lnTo>
                    <a:pt x="131" y="261"/>
                  </a:lnTo>
                  <a:lnTo>
                    <a:pt x="196" y="196"/>
                  </a:lnTo>
                  <a:lnTo>
                    <a:pt x="261" y="131"/>
                  </a:lnTo>
                  <a:lnTo>
                    <a:pt x="456" y="131"/>
                  </a:lnTo>
                  <a:lnTo>
                    <a:pt x="521" y="261"/>
                  </a:lnTo>
                  <a:lnTo>
                    <a:pt x="521" y="846"/>
                  </a:lnTo>
                  <a:lnTo>
                    <a:pt x="651" y="846"/>
                  </a:lnTo>
                  <a:lnTo>
                    <a:pt x="651" y="326"/>
                  </a:lnTo>
                  <a:lnTo>
                    <a:pt x="651" y="196"/>
                  </a:lnTo>
                  <a:lnTo>
                    <a:pt x="586" y="66"/>
                  </a:lnTo>
                  <a:lnTo>
                    <a:pt x="521" y="1"/>
                  </a:lnTo>
                  <a:lnTo>
                    <a:pt x="391" y="1"/>
                  </a:lnTo>
                  <a:lnTo>
                    <a:pt x="196" y="66"/>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2345475" y="3092350"/>
              <a:ext cx="11400" cy="3275"/>
            </a:xfrm>
            <a:custGeom>
              <a:avLst/>
              <a:gdLst/>
              <a:ahLst/>
              <a:cxnLst/>
              <a:rect l="l" t="t" r="r" b="b"/>
              <a:pathLst>
                <a:path w="456" h="131" extrusionOk="0">
                  <a:moveTo>
                    <a:pt x="1" y="1"/>
                  </a:moveTo>
                  <a:lnTo>
                    <a:pt x="1" y="131"/>
                  </a:lnTo>
                  <a:lnTo>
                    <a:pt x="456" y="131"/>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2361725" y="3084225"/>
              <a:ext cx="17925" cy="27675"/>
            </a:xfrm>
            <a:custGeom>
              <a:avLst/>
              <a:gdLst/>
              <a:ahLst/>
              <a:cxnLst/>
              <a:rect l="l" t="t" r="r" b="b"/>
              <a:pathLst>
                <a:path w="717" h="1107" extrusionOk="0">
                  <a:moveTo>
                    <a:pt x="456" y="131"/>
                  </a:moveTo>
                  <a:lnTo>
                    <a:pt x="521" y="196"/>
                  </a:lnTo>
                  <a:lnTo>
                    <a:pt x="586" y="326"/>
                  </a:lnTo>
                  <a:lnTo>
                    <a:pt x="586" y="391"/>
                  </a:lnTo>
                  <a:lnTo>
                    <a:pt x="586" y="521"/>
                  </a:lnTo>
                  <a:lnTo>
                    <a:pt x="521" y="651"/>
                  </a:lnTo>
                  <a:lnTo>
                    <a:pt x="456" y="716"/>
                  </a:lnTo>
                  <a:lnTo>
                    <a:pt x="261" y="716"/>
                  </a:lnTo>
                  <a:lnTo>
                    <a:pt x="131" y="651"/>
                  </a:lnTo>
                  <a:lnTo>
                    <a:pt x="131" y="521"/>
                  </a:lnTo>
                  <a:lnTo>
                    <a:pt x="131" y="391"/>
                  </a:lnTo>
                  <a:lnTo>
                    <a:pt x="131" y="326"/>
                  </a:lnTo>
                  <a:lnTo>
                    <a:pt x="131" y="196"/>
                  </a:lnTo>
                  <a:lnTo>
                    <a:pt x="261" y="131"/>
                  </a:lnTo>
                  <a:close/>
                  <a:moveTo>
                    <a:pt x="1" y="1"/>
                  </a:moveTo>
                  <a:lnTo>
                    <a:pt x="1" y="1106"/>
                  </a:lnTo>
                  <a:lnTo>
                    <a:pt x="131" y="1106"/>
                  </a:lnTo>
                  <a:lnTo>
                    <a:pt x="131" y="781"/>
                  </a:lnTo>
                  <a:lnTo>
                    <a:pt x="196" y="846"/>
                  </a:lnTo>
                  <a:lnTo>
                    <a:pt x="391" y="846"/>
                  </a:lnTo>
                  <a:lnTo>
                    <a:pt x="521" y="781"/>
                  </a:lnTo>
                  <a:lnTo>
                    <a:pt x="651" y="716"/>
                  </a:lnTo>
                  <a:lnTo>
                    <a:pt x="716" y="586"/>
                  </a:lnTo>
                  <a:lnTo>
                    <a:pt x="716" y="456"/>
                  </a:lnTo>
                  <a:lnTo>
                    <a:pt x="716" y="261"/>
                  </a:lnTo>
                  <a:lnTo>
                    <a:pt x="651" y="131"/>
                  </a:lnTo>
                  <a:lnTo>
                    <a:pt x="521" y="66"/>
                  </a:lnTo>
                  <a:lnTo>
                    <a:pt x="391" y="1"/>
                  </a:lnTo>
                  <a:lnTo>
                    <a:pt x="196" y="1"/>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2384500" y="3084225"/>
              <a:ext cx="9775" cy="21175"/>
            </a:xfrm>
            <a:custGeom>
              <a:avLst/>
              <a:gdLst/>
              <a:ahLst/>
              <a:cxnLst/>
              <a:rect l="l" t="t" r="r" b="b"/>
              <a:pathLst>
                <a:path w="391" h="847" extrusionOk="0">
                  <a:moveTo>
                    <a:pt x="0" y="1"/>
                  </a:moveTo>
                  <a:lnTo>
                    <a:pt x="0" y="846"/>
                  </a:lnTo>
                  <a:lnTo>
                    <a:pt x="130" y="846"/>
                  </a:lnTo>
                  <a:lnTo>
                    <a:pt x="130" y="456"/>
                  </a:lnTo>
                  <a:lnTo>
                    <a:pt x="130" y="326"/>
                  </a:lnTo>
                  <a:lnTo>
                    <a:pt x="195" y="196"/>
                  </a:lnTo>
                  <a:lnTo>
                    <a:pt x="260" y="196"/>
                  </a:lnTo>
                  <a:lnTo>
                    <a:pt x="390" y="131"/>
                  </a:lnTo>
                  <a:lnTo>
                    <a:pt x="390" y="1"/>
                  </a:lnTo>
                  <a:lnTo>
                    <a:pt x="195" y="66"/>
                  </a:lnTo>
                  <a:lnTo>
                    <a:pt x="130" y="196"/>
                  </a:lnTo>
                  <a:lnTo>
                    <a:pt x="65" y="196"/>
                  </a:lnTo>
                  <a:lnTo>
                    <a:pt x="6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2395875" y="3084225"/>
              <a:ext cx="17900" cy="21175"/>
            </a:xfrm>
            <a:custGeom>
              <a:avLst/>
              <a:gdLst/>
              <a:ahLst/>
              <a:cxnLst/>
              <a:rect l="l" t="t" r="r" b="b"/>
              <a:pathLst>
                <a:path w="716" h="847" extrusionOk="0">
                  <a:moveTo>
                    <a:pt x="455" y="131"/>
                  </a:moveTo>
                  <a:lnTo>
                    <a:pt x="520" y="196"/>
                  </a:lnTo>
                  <a:lnTo>
                    <a:pt x="520" y="261"/>
                  </a:lnTo>
                  <a:lnTo>
                    <a:pt x="585" y="326"/>
                  </a:lnTo>
                  <a:lnTo>
                    <a:pt x="130" y="326"/>
                  </a:lnTo>
                  <a:lnTo>
                    <a:pt x="130" y="261"/>
                  </a:lnTo>
                  <a:lnTo>
                    <a:pt x="195" y="196"/>
                  </a:lnTo>
                  <a:lnTo>
                    <a:pt x="260" y="131"/>
                  </a:lnTo>
                  <a:close/>
                  <a:moveTo>
                    <a:pt x="195" y="1"/>
                  </a:moveTo>
                  <a:lnTo>
                    <a:pt x="65" y="131"/>
                  </a:lnTo>
                  <a:lnTo>
                    <a:pt x="0" y="261"/>
                  </a:lnTo>
                  <a:lnTo>
                    <a:pt x="0" y="391"/>
                  </a:lnTo>
                  <a:lnTo>
                    <a:pt x="0" y="586"/>
                  </a:lnTo>
                  <a:lnTo>
                    <a:pt x="65" y="716"/>
                  </a:lnTo>
                  <a:lnTo>
                    <a:pt x="195" y="781"/>
                  </a:lnTo>
                  <a:lnTo>
                    <a:pt x="325" y="846"/>
                  </a:lnTo>
                  <a:lnTo>
                    <a:pt x="455" y="846"/>
                  </a:lnTo>
                  <a:lnTo>
                    <a:pt x="585" y="781"/>
                  </a:lnTo>
                  <a:lnTo>
                    <a:pt x="650" y="716"/>
                  </a:lnTo>
                  <a:lnTo>
                    <a:pt x="715" y="586"/>
                  </a:lnTo>
                  <a:lnTo>
                    <a:pt x="585" y="586"/>
                  </a:lnTo>
                  <a:lnTo>
                    <a:pt x="520" y="716"/>
                  </a:lnTo>
                  <a:lnTo>
                    <a:pt x="260" y="716"/>
                  </a:lnTo>
                  <a:lnTo>
                    <a:pt x="195" y="651"/>
                  </a:lnTo>
                  <a:lnTo>
                    <a:pt x="130" y="586"/>
                  </a:lnTo>
                  <a:lnTo>
                    <a:pt x="130" y="456"/>
                  </a:lnTo>
                  <a:lnTo>
                    <a:pt x="715" y="456"/>
                  </a:lnTo>
                  <a:lnTo>
                    <a:pt x="715" y="326"/>
                  </a:lnTo>
                  <a:lnTo>
                    <a:pt x="650" y="131"/>
                  </a:lnTo>
                  <a:lnTo>
                    <a:pt x="520" y="6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2415375" y="3084225"/>
              <a:ext cx="19525" cy="21175"/>
            </a:xfrm>
            <a:custGeom>
              <a:avLst/>
              <a:gdLst/>
              <a:ahLst/>
              <a:cxnLst/>
              <a:rect l="l" t="t" r="r" b="b"/>
              <a:pathLst>
                <a:path w="781" h="847" extrusionOk="0">
                  <a:moveTo>
                    <a:pt x="391" y="1"/>
                  </a:moveTo>
                  <a:lnTo>
                    <a:pt x="261" y="66"/>
                  </a:lnTo>
                  <a:lnTo>
                    <a:pt x="130" y="131"/>
                  </a:lnTo>
                  <a:lnTo>
                    <a:pt x="65" y="261"/>
                  </a:lnTo>
                  <a:lnTo>
                    <a:pt x="0" y="456"/>
                  </a:lnTo>
                  <a:lnTo>
                    <a:pt x="65" y="586"/>
                  </a:lnTo>
                  <a:lnTo>
                    <a:pt x="130" y="716"/>
                  </a:lnTo>
                  <a:lnTo>
                    <a:pt x="261" y="781"/>
                  </a:lnTo>
                  <a:lnTo>
                    <a:pt x="391" y="846"/>
                  </a:lnTo>
                  <a:lnTo>
                    <a:pt x="521" y="846"/>
                  </a:lnTo>
                  <a:lnTo>
                    <a:pt x="651" y="781"/>
                  </a:lnTo>
                  <a:lnTo>
                    <a:pt x="716" y="651"/>
                  </a:lnTo>
                  <a:lnTo>
                    <a:pt x="781" y="521"/>
                  </a:lnTo>
                  <a:lnTo>
                    <a:pt x="651" y="521"/>
                  </a:lnTo>
                  <a:lnTo>
                    <a:pt x="521" y="651"/>
                  </a:lnTo>
                  <a:lnTo>
                    <a:pt x="391" y="716"/>
                  </a:lnTo>
                  <a:lnTo>
                    <a:pt x="261" y="716"/>
                  </a:lnTo>
                  <a:lnTo>
                    <a:pt x="195" y="651"/>
                  </a:lnTo>
                  <a:lnTo>
                    <a:pt x="195" y="521"/>
                  </a:lnTo>
                  <a:lnTo>
                    <a:pt x="195" y="456"/>
                  </a:lnTo>
                  <a:lnTo>
                    <a:pt x="195" y="326"/>
                  </a:lnTo>
                  <a:lnTo>
                    <a:pt x="195" y="196"/>
                  </a:lnTo>
                  <a:lnTo>
                    <a:pt x="326" y="131"/>
                  </a:lnTo>
                  <a:lnTo>
                    <a:pt x="521" y="131"/>
                  </a:lnTo>
                  <a:lnTo>
                    <a:pt x="586" y="261"/>
                  </a:lnTo>
                  <a:lnTo>
                    <a:pt x="781" y="261"/>
                  </a:lnTo>
                  <a:lnTo>
                    <a:pt x="716" y="131"/>
                  </a:lnTo>
                  <a:lnTo>
                    <a:pt x="651" y="66"/>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2436500" y="3084225"/>
              <a:ext cx="19525" cy="21175"/>
            </a:xfrm>
            <a:custGeom>
              <a:avLst/>
              <a:gdLst/>
              <a:ahLst/>
              <a:cxnLst/>
              <a:rect l="l" t="t" r="r" b="b"/>
              <a:pathLst>
                <a:path w="781" h="847" extrusionOk="0">
                  <a:moveTo>
                    <a:pt x="521" y="131"/>
                  </a:moveTo>
                  <a:lnTo>
                    <a:pt x="586" y="196"/>
                  </a:lnTo>
                  <a:lnTo>
                    <a:pt x="651" y="261"/>
                  </a:lnTo>
                  <a:lnTo>
                    <a:pt x="651" y="391"/>
                  </a:lnTo>
                  <a:lnTo>
                    <a:pt x="651" y="521"/>
                  </a:lnTo>
                  <a:lnTo>
                    <a:pt x="586" y="651"/>
                  </a:lnTo>
                  <a:lnTo>
                    <a:pt x="521" y="716"/>
                  </a:lnTo>
                  <a:lnTo>
                    <a:pt x="326" y="716"/>
                  </a:lnTo>
                  <a:lnTo>
                    <a:pt x="196" y="651"/>
                  </a:lnTo>
                  <a:lnTo>
                    <a:pt x="196" y="521"/>
                  </a:lnTo>
                  <a:lnTo>
                    <a:pt x="131" y="391"/>
                  </a:lnTo>
                  <a:lnTo>
                    <a:pt x="196" y="261"/>
                  </a:lnTo>
                  <a:lnTo>
                    <a:pt x="196" y="196"/>
                  </a:lnTo>
                  <a:lnTo>
                    <a:pt x="326" y="131"/>
                  </a:lnTo>
                  <a:close/>
                  <a:moveTo>
                    <a:pt x="391" y="1"/>
                  </a:moveTo>
                  <a:lnTo>
                    <a:pt x="261" y="66"/>
                  </a:lnTo>
                  <a:lnTo>
                    <a:pt x="131" y="131"/>
                  </a:lnTo>
                  <a:lnTo>
                    <a:pt x="66" y="261"/>
                  </a:lnTo>
                  <a:lnTo>
                    <a:pt x="1" y="391"/>
                  </a:lnTo>
                  <a:lnTo>
                    <a:pt x="66" y="586"/>
                  </a:lnTo>
                  <a:lnTo>
                    <a:pt x="131" y="716"/>
                  </a:lnTo>
                  <a:lnTo>
                    <a:pt x="261" y="781"/>
                  </a:lnTo>
                  <a:lnTo>
                    <a:pt x="391" y="846"/>
                  </a:lnTo>
                  <a:lnTo>
                    <a:pt x="586" y="781"/>
                  </a:lnTo>
                  <a:lnTo>
                    <a:pt x="716" y="716"/>
                  </a:lnTo>
                  <a:lnTo>
                    <a:pt x="781" y="586"/>
                  </a:lnTo>
                  <a:lnTo>
                    <a:pt x="781" y="391"/>
                  </a:lnTo>
                  <a:lnTo>
                    <a:pt x="781" y="261"/>
                  </a:lnTo>
                  <a:lnTo>
                    <a:pt x="716"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2460875" y="3084225"/>
              <a:ext cx="27675" cy="21175"/>
            </a:xfrm>
            <a:custGeom>
              <a:avLst/>
              <a:gdLst/>
              <a:ahLst/>
              <a:cxnLst/>
              <a:rect l="l" t="t" r="r" b="b"/>
              <a:pathLst>
                <a:path w="1107" h="847" extrusionOk="0">
                  <a:moveTo>
                    <a:pt x="1" y="1"/>
                  </a:moveTo>
                  <a:lnTo>
                    <a:pt x="1" y="846"/>
                  </a:lnTo>
                  <a:lnTo>
                    <a:pt x="131" y="846"/>
                  </a:lnTo>
                  <a:lnTo>
                    <a:pt x="131" y="326"/>
                  </a:lnTo>
                  <a:lnTo>
                    <a:pt x="131" y="261"/>
                  </a:lnTo>
                  <a:lnTo>
                    <a:pt x="131" y="196"/>
                  </a:lnTo>
                  <a:lnTo>
                    <a:pt x="196" y="131"/>
                  </a:lnTo>
                  <a:lnTo>
                    <a:pt x="391" y="131"/>
                  </a:lnTo>
                  <a:lnTo>
                    <a:pt x="456" y="196"/>
                  </a:lnTo>
                  <a:lnTo>
                    <a:pt x="456" y="326"/>
                  </a:lnTo>
                  <a:lnTo>
                    <a:pt x="456" y="846"/>
                  </a:lnTo>
                  <a:lnTo>
                    <a:pt x="586" y="846"/>
                  </a:lnTo>
                  <a:lnTo>
                    <a:pt x="586" y="326"/>
                  </a:lnTo>
                  <a:lnTo>
                    <a:pt x="651" y="196"/>
                  </a:lnTo>
                  <a:lnTo>
                    <a:pt x="781" y="131"/>
                  </a:lnTo>
                  <a:lnTo>
                    <a:pt x="911" y="131"/>
                  </a:lnTo>
                  <a:lnTo>
                    <a:pt x="911" y="196"/>
                  </a:lnTo>
                  <a:lnTo>
                    <a:pt x="976" y="196"/>
                  </a:lnTo>
                  <a:lnTo>
                    <a:pt x="976" y="326"/>
                  </a:lnTo>
                  <a:lnTo>
                    <a:pt x="976" y="846"/>
                  </a:lnTo>
                  <a:lnTo>
                    <a:pt x="1106" y="846"/>
                  </a:lnTo>
                  <a:lnTo>
                    <a:pt x="1106" y="261"/>
                  </a:lnTo>
                  <a:lnTo>
                    <a:pt x="1106" y="131"/>
                  </a:lnTo>
                  <a:lnTo>
                    <a:pt x="1041" y="66"/>
                  </a:lnTo>
                  <a:lnTo>
                    <a:pt x="911" y="1"/>
                  </a:lnTo>
                  <a:lnTo>
                    <a:pt x="846" y="1"/>
                  </a:lnTo>
                  <a:lnTo>
                    <a:pt x="716" y="66"/>
                  </a:lnTo>
                  <a:lnTo>
                    <a:pt x="586" y="131"/>
                  </a:lnTo>
                  <a:lnTo>
                    <a:pt x="521" y="1"/>
                  </a:lnTo>
                  <a:lnTo>
                    <a:pt x="391" y="1"/>
                  </a:lnTo>
                  <a:lnTo>
                    <a:pt x="196" y="66"/>
                  </a:lnTo>
                  <a:lnTo>
                    <a:pt x="131" y="131"/>
                  </a:lnTo>
                  <a:lnTo>
                    <a:pt x="66" y="131"/>
                  </a:lnTo>
                  <a:lnTo>
                    <a:pt x="6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a:off x="2493400" y="3084225"/>
              <a:ext cx="19525" cy="27675"/>
            </a:xfrm>
            <a:custGeom>
              <a:avLst/>
              <a:gdLst/>
              <a:ahLst/>
              <a:cxnLst/>
              <a:rect l="l" t="t" r="r" b="b"/>
              <a:pathLst>
                <a:path w="781" h="1107" extrusionOk="0">
                  <a:moveTo>
                    <a:pt x="455" y="131"/>
                  </a:moveTo>
                  <a:lnTo>
                    <a:pt x="585" y="196"/>
                  </a:lnTo>
                  <a:lnTo>
                    <a:pt x="585" y="326"/>
                  </a:lnTo>
                  <a:lnTo>
                    <a:pt x="650" y="391"/>
                  </a:lnTo>
                  <a:lnTo>
                    <a:pt x="585" y="521"/>
                  </a:lnTo>
                  <a:lnTo>
                    <a:pt x="585" y="651"/>
                  </a:lnTo>
                  <a:lnTo>
                    <a:pt x="520" y="716"/>
                  </a:lnTo>
                  <a:lnTo>
                    <a:pt x="260" y="716"/>
                  </a:lnTo>
                  <a:lnTo>
                    <a:pt x="195" y="651"/>
                  </a:lnTo>
                  <a:lnTo>
                    <a:pt x="130" y="521"/>
                  </a:lnTo>
                  <a:lnTo>
                    <a:pt x="130" y="391"/>
                  </a:lnTo>
                  <a:lnTo>
                    <a:pt x="130" y="326"/>
                  </a:lnTo>
                  <a:lnTo>
                    <a:pt x="195" y="196"/>
                  </a:lnTo>
                  <a:lnTo>
                    <a:pt x="260" y="131"/>
                  </a:lnTo>
                  <a:close/>
                  <a:moveTo>
                    <a:pt x="0" y="1"/>
                  </a:moveTo>
                  <a:lnTo>
                    <a:pt x="0" y="1106"/>
                  </a:lnTo>
                  <a:lnTo>
                    <a:pt x="130" y="1106"/>
                  </a:lnTo>
                  <a:lnTo>
                    <a:pt x="130" y="716"/>
                  </a:lnTo>
                  <a:lnTo>
                    <a:pt x="195" y="781"/>
                  </a:lnTo>
                  <a:lnTo>
                    <a:pt x="260" y="846"/>
                  </a:lnTo>
                  <a:lnTo>
                    <a:pt x="390" y="846"/>
                  </a:lnTo>
                  <a:lnTo>
                    <a:pt x="585" y="781"/>
                  </a:lnTo>
                  <a:lnTo>
                    <a:pt x="650" y="716"/>
                  </a:lnTo>
                  <a:lnTo>
                    <a:pt x="715" y="586"/>
                  </a:lnTo>
                  <a:lnTo>
                    <a:pt x="780" y="456"/>
                  </a:lnTo>
                  <a:lnTo>
                    <a:pt x="715" y="261"/>
                  </a:lnTo>
                  <a:lnTo>
                    <a:pt x="650" y="131"/>
                  </a:lnTo>
                  <a:lnTo>
                    <a:pt x="585" y="66"/>
                  </a:lnTo>
                  <a:lnTo>
                    <a:pt x="390" y="1"/>
                  </a:lnTo>
                  <a:lnTo>
                    <a:pt x="260" y="1"/>
                  </a:lnTo>
                  <a:lnTo>
                    <a:pt x="130" y="13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2514525" y="3084225"/>
              <a:ext cx="19525" cy="21175"/>
            </a:xfrm>
            <a:custGeom>
              <a:avLst/>
              <a:gdLst/>
              <a:ahLst/>
              <a:cxnLst/>
              <a:rect l="l" t="t" r="r" b="b"/>
              <a:pathLst>
                <a:path w="781" h="847" extrusionOk="0">
                  <a:moveTo>
                    <a:pt x="521" y="131"/>
                  </a:moveTo>
                  <a:lnTo>
                    <a:pt x="586" y="196"/>
                  </a:lnTo>
                  <a:lnTo>
                    <a:pt x="651" y="261"/>
                  </a:lnTo>
                  <a:lnTo>
                    <a:pt x="651" y="391"/>
                  </a:lnTo>
                  <a:lnTo>
                    <a:pt x="651" y="521"/>
                  </a:lnTo>
                  <a:lnTo>
                    <a:pt x="586" y="651"/>
                  </a:lnTo>
                  <a:lnTo>
                    <a:pt x="521" y="716"/>
                  </a:lnTo>
                  <a:lnTo>
                    <a:pt x="326" y="716"/>
                  </a:lnTo>
                  <a:lnTo>
                    <a:pt x="261" y="651"/>
                  </a:lnTo>
                  <a:lnTo>
                    <a:pt x="196" y="521"/>
                  </a:lnTo>
                  <a:lnTo>
                    <a:pt x="196" y="391"/>
                  </a:lnTo>
                  <a:lnTo>
                    <a:pt x="196" y="261"/>
                  </a:lnTo>
                  <a:lnTo>
                    <a:pt x="261" y="196"/>
                  </a:lnTo>
                  <a:lnTo>
                    <a:pt x="326" y="131"/>
                  </a:lnTo>
                  <a:close/>
                  <a:moveTo>
                    <a:pt x="391" y="1"/>
                  </a:moveTo>
                  <a:lnTo>
                    <a:pt x="261" y="66"/>
                  </a:lnTo>
                  <a:lnTo>
                    <a:pt x="131" y="131"/>
                  </a:lnTo>
                  <a:lnTo>
                    <a:pt x="65" y="261"/>
                  </a:lnTo>
                  <a:lnTo>
                    <a:pt x="0" y="391"/>
                  </a:lnTo>
                  <a:lnTo>
                    <a:pt x="65" y="586"/>
                  </a:lnTo>
                  <a:lnTo>
                    <a:pt x="131" y="716"/>
                  </a:lnTo>
                  <a:lnTo>
                    <a:pt x="261" y="781"/>
                  </a:lnTo>
                  <a:lnTo>
                    <a:pt x="391" y="846"/>
                  </a:lnTo>
                  <a:lnTo>
                    <a:pt x="586" y="781"/>
                  </a:lnTo>
                  <a:lnTo>
                    <a:pt x="716" y="716"/>
                  </a:lnTo>
                  <a:lnTo>
                    <a:pt x="781" y="586"/>
                  </a:lnTo>
                  <a:lnTo>
                    <a:pt x="781" y="391"/>
                  </a:lnTo>
                  <a:lnTo>
                    <a:pt x="781" y="261"/>
                  </a:lnTo>
                  <a:lnTo>
                    <a:pt x="716"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2537275" y="3084225"/>
              <a:ext cx="17900" cy="21175"/>
            </a:xfrm>
            <a:custGeom>
              <a:avLst/>
              <a:gdLst/>
              <a:ahLst/>
              <a:cxnLst/>
              <a:rect l="l" t="t" r="r" b="b"/>
              <a:pathLst>
                <a:path w="716" h="847" extrusionOk="0">
                  <a:moveTo>
                    <a:pt x="196" y="1"/>
                  </a:moveTo>
                  <a:lnTo>
                    <a:pt x="131" y="66"/>
                  </a:lnTo>
                  <a:lnTo>
                    <a:pt x="66" y="131"/>
                  </a:lnTo>
                  <a:lnTo>
                    <a:pt x="1" y="261"/>
                  </a:lnTo>
                  <a:lnTo>
                    <a:pt x="66" y="326"/>
                  </a:lnTo>
                  <a:lnTo>
                    <a:pt x="131" y="391"/>
                  </a:lnTo>
                  <a:lnTo>
                    <a:pt x="261" y="456"/>
                  </a:lnTo>
                  <a:lnTo>
                    <a:pt x="391" y="456"/>
                  </a:lnTo>
                  <a:lnTo>
                    <a:pt x="521" y="521"/>
                  </a:lnTo>
                  <a:lnTo>
                    <a:pt x="521" y="586"/>
                  </a:lnTo>
                  <a:lnTo>
                    <a:pt x="521" y="651"/>
                  </a:lnTo>
                  <a:lnTo>
                    <a:pt x="456" y="716"/>
                  </a:lnTo>
                  <a:lnTo>
                    <a:pt x="196" y="716"/>
                  </a:lnTo>
                  <a:lnTo>
                    <a:pt x="131" y="651"/>
                  </a:lnTo>
                  <a:lnTo>
                    <a:pt x="131" y="586"/>
                  </a:lnTo>
                  <a:lnTo>
                    <a:pt x="1" y="586"/>
                  </a:lnTo>
                  <a:lnTo>
                    <a:pt x="66" y="716"/>
                  </a:lnTo>
                  <a:lnTo>
                    <a:pt x="131" y="781"/>
                  </a:lnTo>
                  <a:lnTo>
                    <a:pt x="196" y="846"/>
                  </a:lnTo>
                  <a:lnTo>
                    <a:pt x="456" y="846"/>
                  </a:lnTo>
                  <a:lnTo>
                    <a:pt x="586" y="781"/>
                  </a:lnTo>
                  <a:lnTo>
                    <a:pt x="651" y="716"/>
                  </a:lnTo>
                  <a:lnTo>
                    <a:pt x="716" y="586"/>
                  </a:lnTo>
                  <a:lnTo>
                    <a:pt x="651" y="521"/>
                  </a:lnTo>
                  <a:lnTo>
                    <a:pt x="586" y="456"/>
                  </a:lnTo>
                  <a:lnTo>
                    <a:pt x="521" y="391"/>
                  </a:lnTo>
                  <a:lnTo>
                    <a:pt x="456" y="391"/>
                  </a:lnTo>
                  <a:lnTo>
                    <a:pt x="326" y="326"/>
                  </a:lnTo>
                  <a:lnTo>
                    <a:pt x="261" y="326"/>
                  </a:lnTo>
                  <a:lnTo>
                    <a:pt x="196" y="261"/>
                  </a:lnTo>
                  <a:lnTo>
                    <a:pt x="131" y="196"/>
                  </a:lnTo>
                  <a:lnTo>
                    <a:pt x="196" y="196"/>
                  </a:lnTo>
                  <a:lnTo>
                    <a:pt x="196" y="131"/>
                  </a:lnTo>
                  <a:lnTo>
                    <a:pt x="456" y="131"/>
                  </a:lnTo>
                  <a:lnTo>
                    <a:pt x="521" y="196"/>
                  </a:lnTo>
                  <a:lnTo>
                    <a:pt x="521" y="261"/>
                  </a:lnTo>
                  <a:lnTo>
                    <a:pt x="651" y="261"/>
                  </a:lnTo>
                  <a:lnTo>
                    <a:pt x="651" y="131"/>
                  </a:lnTo>
                  <a:lnTo>
                    <a:pt x="521" y="6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2556775" y="3084225"/>
              <a:ext cx="19550" cy="21175"/>
            </a:xfrm>
            <a:custGeom>
              <a:avLst/>
              <a:gdLst/>
              <a:ahLst/>
              <a:cxnLst/>
              <a:rect l="l" t="t" r="r" b="b"/>
              <a:pathLst>
                <a:path w="782" h="847" extrusionOk="0">
                  <a:moveTo>
                    <a:pt x="456" y="131"/>
                  </a:moveTo>
                  <a:lnTo>
                    <a:pt x="521" y="196"/>
                  </a:lnTo>
                  <a:lnTo>
                    <a:pt x="586" y="261"/>
                  </a:lnTo>
                  <a:lnTo>
                    <a:pt x="586" y="326"/>
                  </a:lnTo>
                  <a:lnTo>
                    <a:pt x="131" y="326"/>
                  </a:lnTo>
                  <a:lnTo>
                    <a:pt x="196" y="261"/>
                  </a:lnTo>
                  <a:lnTo>
                    <a:pt x="196" y="196"/>
                  </a:lnTo>
                  <a:lnTo>
                    <a:pt x="261" y="131"/>
                  </a:lnTo>
                  <a:close/>
                  <a:moveTo>
                    <a:pt x="261" y="1"/>
                  </a:moveTo>
                  <a:lnTo>
                    <a:pt x="131" y="131"/>
                  </a:lnTo>
                  <a:lnTo>
                    <a:pt x="66" y="261"/>
                  </a:lnTo>
                  <a:lnTo>
                    <a:pt x="1" y="391"/>
                  </a:lnTo>
                  <a:lnTo>
                    <a:pt x="66" y="586"/>
                  </a:lnTo>
                  <a:lnTo>
                    <a:pt x="131" y="716"/>
                  </a:lnTo>
                  <a:lnTo>
                    <a:pt x="261" y="781"/>
                  </a:lnTo>
                  <a:lnTo>
                    <a:pt x="391" y="846"/>
                  </a:lnTo>
                  <a:lnTo>
                    <a:pt x="521" y="846"/>
                  </a:lnTo>
                  <a:lnTo>
                    <a:pt x="651" y="781"/>
                  </a:lnTo>
                  <a:lnTo>
                    <a:pt x="716" y="716"/>
                  </a:lnTo>
                  <a:lnTo>
                    <a:pt x="716" y="586"/>
                  </a:lnTo>
                  <a:lnTo>
                    <a:pt x="586" y="586"/>
                  </a:lnTo>
                  <a:lnTo>
                    <a:pt x="521" y="716"/>
                  </a:lnTo>
                  <a:lnTo>
                    <a:pt x="261" y="716"/>
                  </a:lnTo>
                  <a:lnTo>
                    <a:pt x="196" y="651"/>
                  </a:lnTo>
                  <a:lnTo>
                    <a:pt x="131" y="586"/>
                  </a:lnTo>
                  <a:lnTo>
                    <a:pt x="131" y="456"/>
                  </a:lnTo>
                  <a:lnTo>
                    <a:pt x="781" y="456"/>
                  </a:lnTo>
                  <a:lnTo>
                    <a:pt x="716" y="326"/>
                  </a:lnTo>
                  <a:lnTo>
                    <a:pt x="651"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2577925" y="3077725"/>
              <a:ext cx="19525" cy="27675"/>
            </a:xfrm>
            <a:custGeom>
              <a:avLst/>
              <a:gdLst/>
              <a:ahLst/>
              <a:cxnLst/>
              <a:rect l="l" t="t" r="r" b="b"/>
              <a:pathLst>
                <a:path w="781" h="1107" extrusionOk="0">
                  <a:moveTo>
                    <a:pt x="520" y="391"/>
                  </a:moveTo>
                  <a:lnTo>
                    <a:pt x="585" y="456"/>
                  </a:lnTo>
                  <a:lnTo>
                    <a:pt x="650" y="586"/>
                  </a:lnTo>
                  <a:lnTo>
                    <a:pt x="650" y="651"/>
                  </a:lnTo>
                  <a:lnTo>
                    <a:pt x="650" y="781"/>
                  </a:lnTo>
                  <a:lnTo>
                    <a:pt x="585" y="911"/>
                  </a:lnTo>
                  <a:lnTo>
                    <a:pt x="520" y="976"/>
                  </a:lnTo>
                  <a:lnTo>
                    <a:pt x="260" y="976"/>
                  </a:lnTo>
                  <a:lnTo>
                    <a:pt x="195" y="911"/>
                  </a:lnTo>
                  <a:lnTo>
                    <a:pt x="130" y="781"/>
                  </a:lnTo>
                  <a:lnTo>
                    <a:pt x="130" y="716"/>
                  </a:lnTo>
                  <a:lnTo>
                    <a:pt x="130" y="586"/>
                  </a:lnTo>
                  <a:lnTo>
                    <a:pt x="195" y="456"/>
                  </a:lnTo>
                  <a:lnTo>
                    <a:pt x="260" y="391"/>
                  </a:lnTo>
                  <a:close/>
                  <a:moveTo>
                    <a:pt x="650" y="1"/>
                  </a:moveTo>
                  <a:lnTo>
                    <a:pt x="650" y="391"/>
                  </a:lnTo>
                  <a:lnTo>
                    <a:pt x="585" y="326"/>
                  </a:lnTo>
                  <a:lnTo>
                    <a:pt x="520" y="261"/>
                  </a:lnTo>
                  <a:lnTo>
                    <a:pt x="390" y="261"/>
                  </a:lnTo>
                  <a:lnTo>
                    <a:pt x="195" y="326"/>
                  </a:lnTo>
                  <a:lnTo>
                    <a:pt x="65" y="391"/>
                  </a:lnTo>
                  <a:lnTo>
                    <a:pt x="0" y="521"/>
                  </a:lnTo>
                  <a:lnTo>
                    <a:pt x="0" y="651"/>
                  </a:lnTo>
                  <a:lnTo>
                    <a:pt x="0" y="846"/>
                  </a:lnTo>
                  <a:lnTo>
                    <a:pt x="65" y="976"/>
                  </a:lnTo>
                  <a:lnTo>
                    <a:pt x="195" y="1041"/>
                  </a:lnTo>
                  <a:lnTo>
                    <a:pt x="390" y="1106"/>
                  </a:lnTo>
                  <a:lnTo>
                    <a:pt x="520" y="1041"/>
                  </a:lnTo>
                  <a:lnTo>
                    <a:pt x="650" y="976"/>
                  </a:lnTo>
                  <a:lnTo>
                    <a:pt x="650" y="1106"/>
                  </a:lnTo>
                  <a:lnTo>
                    <a:pt x="780" y="1106"/>
                  </a:lnTo>
                  <a:lnTo>
                    <a:pt x="78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2603925" y="3077725"/>
              <a:ext cx="8150" cy="9775"/>
            </a:xfrm>
            <a:custGeom>
              <a:avLst/>
              <a:gdLst/>
              <a:ahLst/>
              <a:cxnLst/>
              <a:rect l="l" t="t" r="r" b="b"/>
              <a:pathLst>
                <a:path w="326" h="391" extrusionOk="0">
                  <a:moveTo>
                    <a:pt x="0" y="1"/>
                  </a:moveTo>
                  <a:lnTo>
                    <a:pt x="0" y="391"/>
                  </a:lnTo>
                  <a:lnTo>
                    <a:pt x="130" y="391"/>
                  </a:lnTo>
                  <a:lnTo>
                    <a:pt x="130" y="1"/>
                  </a:lnTo>
                  <a:close/>
                  <a:moveTo>
                    <a:pt x="195" y="1"/>
                  </a:moveTo>
                  <a:lnTo>
                    <a:pt x="195" y="391"/>
                  </a:lnTo>
                  <a:lnTo>
                    <a:pt x="325" y="391"/>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752200" y="3131375"/>
              <a:ext cx="17900" cy="21150"/>
            </a:xfrm>
            <a:custGeom>
              <a:avLst/>
              <a:gdLst/>
              <a:ahLst/>
              <a:cxnLst/>
              <a:rect l="l" t="t" r="r" b="b"/>
              <a:pathLst>
                <a:path w="716" h="846" extrusionOk="0">
                  <a:moveTo>
                    <a:pt x="196" y="0"/>
                  </a:moveTo>
                  <a:lnTo>
                    <a:pt x="131" y="65"/>
                  </a:lnTo>
                  <a:lnTo>
                    <a:pt x="66" y="130"/>
                  </a:lnTo>
                  <a:lnTo>
                    <a:pt x="1" y="195"/>
                  </a:lnTo>
                  <a:lnTo>
                    <a:pt x="66" y="325"/>
                  </a:lnTo>
                  <a:lnTo>
                    <a:pt x="131" y="390"/>
                  </a:lnTo>
                  <a:lnTo>
                    <a:pt x="261" y="455"/>
                  </a:lnTo>
                  <a:lnTo>
                    <a:pt x="391" y="455"/>
                  </a:lnTo>
                  <a:lnTo>
                    <a:pt x="521" y="521"/>
                  </a:lnTo>
                  <a:lnTo>
                    <a:pt x="521" y="586"/>
                  </a:lnTo>
                  <a:lnTo>
                    <a:pt x="521" y="651"/>
                  </a:lnTo>
                  <a:lnTo>
                    <a:pt x="456" y="716"/>
                  </a:lnTo>
                  <a:lnTo>
                    <a:pt x="261" y="716"/>
                  </a:lnTo>
                  <a:lnTo>
                    <a:pt x="196" y="651"/>
                  </a:lnTo>
                  <a:lnTo>
                    <a:pt x="131" y="651"/>
                  </a:lnTo>
                  <a:lnTo>
                    <a:pt x="131" y="521"/>
                  </a:lnTo>
                  <a:lnTo>
                    <a:pt x="1" y="521"/>
                  </a:lnTo>
                  <a:lnTo>
                    <a:pt x="1" y="651"/>
                  </a:lnTo>
                  <a:lnTo>
                    <a:pt x="131" y="781"/>
                  </a:lnTo>
                  <a:lnTo>
                    <a:pt x="196" y="781"/>
                  </a:lnTo>
                  <a:lnTo>
                    <a:pt x="326" y="846"/>
                  </a:lnTo>
                  <a:lnTo>
                    <a:pt x="456" y="781"/>
                  </a:lnTo>
                  <a:lnTo>
                    <a:pt x="586" y="781"/>
                  </a:lnTo>
                  <a:lnTo>
                    <a:pt x="651" y="716"/>
                  </a:lnTo>
                  <a:lnTo>
                    <a:pt x="716" y="586"/>
                  </a:lnTo>
                  <a:lnTo>
                    <a:pt x="651" y="455"/>
                  </a:lnTo>
                  <a:lnTo>
                    <a:pt x="586" y="390"/>
                  </a:lnTo>
                  <a:lnTo>
                    <a:pt x="521" y="390"/>
                  </a:lnTo>
                  <a:lnTo>
                    <a:pt x="391" y="325"/>
                  </a:lnTo>
                  <a:lnTo>
                    <a:pt x="261" y="325"/>
                  </a:lnTo>
                  <a:lnTo>
                    <a:pt x="196" y="260"/>
                  </a:lnTo>
                  <a:lnTo>
                    <a:pt x="131" y="195"/>
                  </a:lnTo>
                  <a:lnTo>
                    <a:pt x="196" y="130"/>
                  </a:lnTo>
                  <a:lnTo>
                    <a:pt x="261" y="130"/>
                  </a:lnTo>
                  <a:lnTo>
                    <a:pt x="326" y="65"/>
                  </a:lnTo>
                  <a:lnTo>
                    <a:pt x="391" y="130"/>
                  </a:lnTo>
                  <a:lnTo>
                    <a:pt x="456" y="130"/>
                  </a:lnTo>
                  <a:lnTo>
                    <a:pt x="521" y="195"/>
                  </a:lnTo>
                  <a:lnTo>
                    <a:pt x="521" y="260"/>
                  </a:lnTo>
                  <a:lnTo>
                    <a:pt x="651" y="260"/>
                  </a:lnTo>
                  <a:lnTo>
                    <a:pt x="586" y="130"/>
                  </a:lnTo>
                  <a:lnTo>
                    <a:pt x="521" y="65"/>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773325" y="3123250"/>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1779825" y="3131375"/>
              <a:ext cx="16275" cy="19525"/>
            </a:xfrm>
            <a:custGeom>
              <a:avLst/>
              <a:gdLst/>
              <a:ahLst/>
              <a:cxnLst/>
              <a:rect l="l" t="t" r="r" b="b"/>
              <a:pathLst>
                <a:path w="651" h="781" extrusionOk="0">
                  <a:moveTo>
                    <a:pt x="66" y="0"/>
                  </a:moveTo>
                  <a:lnTo>
                    <a:pt x="66" y="130"/>
                  </a:lnTo>
                  <a:lnTo>
                    <a:pt x="521" y="130"/>
                  </a:lnTo>
                  <a:lnTo>
                    <a:pt x="1" y="716"/>
                  </a:lnTo>
                  <a:lnTo>
                    <a:pt x="1" y="781"/>
                  </a:lnTo>
                  <a:lnTo>
                    <a:pt x="651" y="781"/>
                  </a:lnTo>
                  <a:lnTo>
                    <a:pt x="651" y="716"/>
                  </a:lnTo>
                  <a:lnTo>
                    <a:pt x="196" y="716"/>
                  </a:lnTo>
                  <a:lnTo>
                    <a:pt x="651" y="65"/>
                  </a:lnTo>
                  <a:lnTo>
                    <a:pt x="65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1799350" y="3131375"/>
              <a:ext cx="17900" cy="21150"/>
            </a:xfrm>
            <a:custGeom>
              <a:avLst/>
              <a:gdLst/>
              <a:ahLst/>
              <a:cxnLst/>
              <a:rect l="l" t="t" r="r" b="b"/>
              <a:pathLst>
                <a:path w="716" h="846" extrusionOk="0">
                  <a:moveTo>
                    <a:pt x="390" y="65"/>
                  </a:moveTo>
                  <a:lnTo>
                    <a:pt x="455" y="130"/>
                  </a:lnTo>
                  <a:lnTo>
                    <a:pt x="520" y="195"/>
                  </a:lnTo>
                  <a:lnTo>
                    <a:pt x="585" y="260"/>
                  </a:lnTo>
                  <a:lnTo>
                    <a:pt x="585" y="325"/>
                  </a:lnTo>
                  <a:lnTo>
                    <a:pt x="130" y="325"/>
                  </a:lnTo>
                  <a:lnTo>
                    <a:pt x="130" y="260"/>
                  </a:lnTo>
                  <a:lnTo>
                    <a:pt x="195" y="195"/>
                  </a:lnTo>
                  <a:lnTo>
                    <a:pt x="260" y="130"/>
                  </a:lnTo>
                  <a:lnTo>
                    <a:pt x="390" y="65"/>
                  </a:lnTo>
                  <a:close/>
                  <a:moveTo>
                    <a:pt x="195" y="0"/>
                  </a:moveTo>
                  <a:lnTo>
                    <a:pt x="130" y="130"/>
                  </a:lnTo>
                  <a:lnTo>
                    <a:pt x="0" y="260"/>
                  </a:lnTo>
                  <a:lnTo>
                    <a:pt x="0" y="390"/>
                  </a:lnTo>
                  <a:lnTo>
                    <a:pt x="0" y="586"/>
                  </a:lnTo>
                  <a:lnTo>
                    <a:pt x="65" y="716"/>
                  </a:lnTo>
                  <a:lnTo>
                    <a:pt x="195" y="781"/>
                  </a:lnTo>
                  <a:lnTo>
                    <a:pt x="390" y="846"/>
                  </a:lnTo>
                  <a:lnTo>
                    <a:pt x="520" y="781"/>
                  </a:lnTo>
                  <a:lnTo>
                    <a:pt x="585" y="781"/>
                  </a:lnTo>
                  <a:lnTo>
                    <a:pt x="650" y="651"/>
                  </a:lnTo>
                  <a:lnTo>
                    <a:pt x="715" y="521"/>
                  </a:lnTo>
                  <a:lnTo>
                    <a:pt x="585" y="521"/>
                  </a:lnTo>
                  <a:lnTo>
                    <a:pt x="520" y="651"/>
                  </a:lnTo>
                  <a:lnTo>
                    <a:pt x="390" y="716"/>
                  </a:lnTo>
                  <a:lnTo>
                    <a:pt x="260" y="716"/>
                  </a:lnTo>
                  <a:lnTo>
                    <a:pt x="195" y="651"/>
                  </a:lnTo>
                  <a:lnTo>
                    <a:pt x="130" y="521"/>
                  </a:lnTo>
                  <a:lnTo>
                    <a:pt x="130" y="455"/>
                  </a:lnTo>
                  <a:lnTo>
                    <a:pt x="715" y="455"/>
                  </a:lnTo>
                  <a:lnTo>
                    <a:pt x="715" y="260"/>
                  </a:lnTo>
                  <a:lnTo>
                    <a:pt x="650" y="130"/>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1820475" y="3131375"/>
              <a:ext cx="16275" cy="21150"/>
            </a:xfrm>
            <a:custGeom>
              <a:avLst/>
              <a:gdLst/>
              <a:ahLst/>
              <a:cxnLst/>
              <a:rect l="l" t="t" r="r" b="b"/>
              <a:pathLst>
                <a:path w="651" h="846" extrusionOk="0">
                  <a:moveTo>
                    <a:pt x="195" y="0"/>
                  </a:moveTo>
                  <a:lnTo>
                    <a:pt x="65" y="65"/>
                  </a:lnTo>
                  <a:lnTo>
                    <a:pt x="0" y="130"/>
                  </a:lnTo>
                  <a:lnTo>
                    <a:pt x="0" y="195"/>
                  </a:lnTo>
                  <a:lnTo>
                    <a:pt x="0" y="325"/>
                  </a:lnTo>
                  <a:lnTo>
                    <a:pt x="130" y="390"/>
                  </a:lnTo>
                  <a:lnTo>
                    <a:pt x="260" y="455"/>
                  </a:lnTo>
                  <a:lnTo>
                    <a:pt x="390" y="455"/>
                  </a:lnTo>
                  <a:lnTo>
                    <a:pt x="455" y="521"/>
                  </a:lnTo>
                  <a:lnTo>
                    <a:pt x="520" y="586"/>
                  </a:lnTo>
                  <a:lnTo>
                    <a:pt x="520" y="651"/>
                  </a:lnTo>
                  <a:lnTo>
                    <a:pt x="455" y="716"/>
                  </a:lnTo>
                  <a:lnTo>
                    <a:pt x="260" y="716"/>
                  </a:lnTo>
                  <a:lnTo>
                    <a:pt x="195" y="651"/>
                  </a:lnTo>
                  <a:lnTo>
                    <a:pt x="130" y="651"/>
                  </a:lnTo>
                  <a:lnTo>
                    <a:pt x="130" y="521"/>
                  </a:lnTo>
                  <a:lnTo>
                    <a:pt x="0" y="521"/>
                  </a:lnTo>
                  <a:lnTo>
                    <a:pt x="0" y="651"/>
                  </a:lnTo>
                  <a:lnTo>
                    <a:pt x="65" y="781"/>
                  </a:lnTo>
                  <a:lnTo>
                    <a:pt x="195" y="781"/>
                  </a:lnTo>
                  <a:lnTo>
                    <a:pt x="325" y="846"/>
                  </a:lnTo>
                  <a:lnTo>
                    <a:pt x="455" y="781"/>
                  </a:lnTo>
                  <a:lnTo>
                    <a:pt x="520" y="781"/>
                  </a:lnTo>
                  <a:lnTo>
                    <a:pt x="650" y="716"/>
                  </a:lnTo>
                  <a:lnTo>
                    <a:pt x="650" y="586"/>
                  </a:lnTo>
                  <a:lnTo>
                    <a:pt x="650" y="455"/>
                  </a:lnTo>
                  <a:lnTo>
                    <a:pt x="585" y="390"/>
                  </a:lnTo>
                  <a:lnTo>
                    <a:pt x="520" y="390"/>
                  </a:lnTo>
                  <a:lnTo>
                    <a:pt x="390" y="325"/>
                  </a:lnTo>
                  <a:lnTo>
                    <a:pt x="195" y="325"/>
                  </a:lnTo>
                  <a:lnTo>
                    <a:pt x="130" y="260"/>
                  </a:lnTo>
                  <a:lnTo>
                    <a:pt x="130" y="195"/>
                  </a:lnTo>
                  <a:lnTo>
                    <a:pt x="130" y="130"/>
                  </a:lnTo>
                  <a:lnTo>
                    <a:pt x="260" y="130"/>
                  </a:lnTo>
                  <a:lnTo>
                    <a:pt x="325" y="65"/>
                  </a:lnTo>
                  <a:lnTo>
                    <a:pt x="390" y="130"/>
                  </a:lnTo>
                  <a:lnTo>
                    <a:pt x="455" y="130"/>
                  </a:lnTo>
                  <a:lnTo>
                    <a:pt x="455" y="195"/>
                  </a:lnTo>
                  <a:lnTo>
                    <a:pt x="520" y="260"/>
                  </a:lnTo>
                  <a:lnTo>
                    <a:pt x="650" y="260"/>
                  </a:lnTo>
                  <a:lnTo>
                    <a:pt x="585" y="130"/>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1839975" y="3136250"/>
              <a:ext cx="19525" cy="11400"/>
            </a:xfrm>
            <a:custGeom>
              <a:avLst/>
              <a:gdLst/>
              <a:ahLst/>
              <a:cxnLst/>
              <a:rect l="l" t="t" r="r" b="b"/>
              <a:pathLst>
                <a:path w="781" h="456" extrusionOk="0">
                  <a:moveTo>
                    <a:pt x="0" y="0"/>
                  </a:moveTo>
                  <a:lnTo>
                    <a:pt x="0" y="130"/>
                  </a:lnTo>
                  <a:lnTo>
                    <a:pt x="781" y="130"/>
                  </a:lnTo>
                  <a:lnTo>
                    <a:pt x="781" y="0"/>
                  </a:lnTo>
                  <a:close/>
                  <a:moveTo>
                    <a:pt x="0" y="326"/>
                  </a:moveTo>
                  <a:lnTo>
                    <a:pt x="0" y="456"/>
                  </a:lnTo>
                  <a:lnTo>
                    <a:pt x="781" y="456"/>
                  </a:lnTo>
                  <a:lnTo>
                    <a:pt x="78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1865975" y="3123250"/>
              <a:ext cx="8150" cy="9775"/>
            </a:xfrm>
            <a:custGeom>
              <a:avLst/>
              <a:gdLst/>
              <a:ahLst/>
              <a:cxnLst/>
              <a:rect l="l" t="t" r="r" b="b"/>
              <a:pathLst>
                <a:path w="326" h="391" extrusionOk="0">
                  <a:moveTo>
                    <a:pt x="1" y="0"/>
                  </a:moveTo>
                  <a:lnTo>
                    <a:pt x="1" y="390"/>
                  </a:lnTo>
                  <a:lnTo>
                    <a:pt x="66" y="390"/>
                  </a:lnTo>
                  <a:lnTo>
                    <a:pt x="66" y="0"/>
                  </a:lnTo>
                  <a:close/>
                  <a:moveTo>
                    <a:pt x="196" y="0"/>
                  </a:moveTo>
                  <a:lnTo>
                    <a:pt x="196" y="390"/>
                  </a:lnTo>
                  <a:lnTo>
                    <a:pt x="326" y="390"/>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1880600" y="3124875"/>
              <a:ext cx="16300" cy="26025"/>
            </a:xfrm>
            <a:custGeom>
              <a:avLst/>
              <a:gdLst/>
              <a:ahLst/>
              <a:cxnLst/>
              <a:rect l="l" t="t" r="r" b="b"/>
              <a:pathLst>
                <a:path w="652" h="1041" extrusionOk="0">
                  <a:moveTo>
                    <a:pt x="1" y="0"/>
                  </a:moveTo>
                  <a:lnTo>
                    <a:pt x="1" y="130"/>
                  </a:lnTo>
                  <a:lnTo>
                    <a:pt x="521" y="130"/>
                  </a:lnTo>
                  <a:lnTo>
                    <a:pt x="391" y="325"/>
                  </a:lnTo>
                  <a:lnTo>
                    <a:pt x="261" y="520"/>
                  </a:lnTo>
                  <a:lnTo>
                    <a:pt x="131" y="781"/>
                  </a:lnTo>
                  <a:lnTo>
                    <a:pt x="131" y="1041"/>
                  </a:lnTo>
                  <a:lnTo>
                    <a:pt x="261" y="1041"/>
                  </a:lnTo>
                  <a:lnTo>
                    <a:pt x="326" y="781"/>
                  </a:lnTo>
                  <a:lnTo>
                    <a:pt x="391" y="520"/>
                  </a:lnTo>
                  <a:lnTo>
                    <a:pt x="521" y="260"/>
                  </a:lnTo>
                  <a:lnTo>
                    <a:pt x="651" y="65"/>
                  </a:lnTo>
                  <a:lnTo>
                    <a:pt x="65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1900125" y="3123250"/>
              <a:ext cx="17900" cy="27650"/>
            </a:xfrm>
            <a:custGeom>
              <a:avLst/>
              <a:gdLst/>
              <a:ahLst/>
              <a:cxnLst/>
              <a:rect l="l" t="t" r="r" b="b"/>
              <a:pathLst>
                <a:path w="716" h="1106" extrusionOk="0">
                  <a:moveTo>
                    <a:pt x="390" y="0"/>
                  </a:moveTo>
                  <a:lnTo>
                    <a:pt x="260" y="65"/>
                  </a:lnTo>
                  <a:lnTo>
                    <a:pt x="130" y="130"/>
                  </a:lnTo>
                  <a:lnTo>
                    <a:pt x="65" y="260"/>
                  </a:lnTo>
                  <a:lnTo>
                    <a:pt x="65" y="390"/>
                  </a:lnTo>
                  <a:lnTo>
                    <a:pt x="195" y="390"/>
                  </a:lnTo>
                  <a:lnTo>
                    <a:pt x="195" y="325"/>
                  </a:lnTo>
                  <a:lnTo>
                    <a:pt x="195" y="260"/>
                  </a:lnTo>
                  <a:lnTo>
                    <a:pt x="260" y="195"/>
                  </a:lnTo>
                  <a:lnTo>
                    <a:pt x="390" y="130"/>
                  </a:lnTo>
                  <a:lnTo>
                    <a:pt x="455" y="130"/>
                  </a:lnTo>
                  <a:lnTo>
                    <a:pt x="520" y="195"/>
                  </a:lnTo>
                  <a:lnTo>
                    <a:pt x="585" y="260"/>
                  </a:lnTo>
                  <a:lnTo>
                    <a:pt x="585" y="325"/>
                  </a:lnTo>
                  <a:lnTo>
                    <a:pt x="585" y="455"/>
                  </a:lnTo>
                  <a:lnTo>
                    <a:pt x="520" y="520"/>
                  </a:lnTo>
                  <a:lnTo>
                    <a:pt x="455" y="585"/>
                  </a:lnTo>
                  <a:lnTo>
                    <a:pt x="325" y="650"/>
                  </a:lnTo>
                  <a:lnTo>
                    <a:pt x="195" y="780"/>
                  </a:lnTo>
                  <a:lnTo>
                    <a:pt x="130" y="846"/>
                  </a:lnTo>
                  <a:lnTo>
                    <a:pt x="65" y="976"/>
                  </a:lnTo>
                  <a:lnTo>
                    <a:pt x="0" y="1106"/>
                  </a:lnTo>
                  <a:lnTo>
                    <a:pt x="715" y="1106"/>
                  </a:lnTo>
                  <a:lnTo>
                    <a:pt x="715" y="1041"/>
                  </a:lnTo>
                  <a:lnTo>
                    <a:pt x="195" y="1041"/>
                  </a:lnTo>
                  <a:lnTo>
                    <a:pt x="195" y="911"/>
                  </a:lnTo>
                  <a:lnTo>
                    <a:pt x="260" y="846"/>
                  </a:lnTo>
                  <a:lnTo>
                    <a:pt x="390" y="780"/>
                  </a:lnTo>
                  <a:lnTo>
                    <a:pt x="455" y="715"/>
                  </a:lnTo>
                  <a:lnTo>
                    <a:pt x="585" y="650"/>
                  </a:lnTo>
                  <a:lnTo>
                    <a:pt x="650" y="585"/>
                  </a:lnTo>
                  <a:lnTo>
                    <a:pt x="715" y="455"/>
                  </a:lnTo>
                  <a:lnTo>
                    <a:pt x="715" y="325"/>
                  </a:lnTo>
                  <a:lnTo>
                    <a:pt x="715" y="195"/>
                  </a:lnTo>
                  <a:lnTo>
                    <a:pt x="650" y="130"/>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0"/>
            <p:cNvSpPr/>
            <p:nvPr/>
          </p:nvSpPr>
          <p:spPr>
            <a:xfrm>
              <a:off x="1921250" y="3131375"/>
              <a:ext cx="19525" cy="19525"/>
            </a:xfrm>
            <a:custGeom>
              <a:avLst/>
              <a:gdLst/>
              <a:ahLst/>
              <a:cxnLst/>
              <a:rect l="l" t="t" r="r" b="b"/>
              <a:pathLst>
                <a:path w="781" h="781" extrusionOk="0">
                  <a:moveTo>
                    <a:pt x="0" y="0"/>
                  </a:moveTo>
                  <a:lnTo>
                    <a:pt x="325" y="390"/>
                  </a:lnTo>
                  <a:lnTo>
                    <a:pt x="0" y="781"/>
                  </a:lnTo>
                  <a:lnTo>
                    <a:pt x="195" y="781"/>
                  </a:lnTo>
                  <a:lnTo>
                    <a:pt x="390" y="455"/>
                  </a:lnTo>
                  <a:lnTo>
                    <a:pt x="585" y="781"/>
                  </a:lnTo>
                  <a:lnTo>
                    <a:pt x="780" y="781"/>
                  </a:lnTo>
                  <a:lnTo>
                    <a:pt x="455" y="390"/>
                  </a:lnTo>
                  <a:lnTo>
                    <a:pt x="780" y="0"/>
                  </a:lnTo>
                  <a:lnTo>
                    <a:pt x="585" y="0"/>
                  </a:lnTo>
                  <a:lnTo>
                    <a:pt x="390" y="260"/>
                  </a:lnTo>
                  <a:lnTo>
                    <a:pt x="19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0"/>
            <p:cNvSpPr/>
            <p:nvPr/>
          </p:nvSpPr>
          <p:spPr>
            <a:xfrm>
              <a:off x="1942375" y="3124875"/>
              <a:ext cx="17900" cy="26025"/>
            </a:xfrm>
            <a:custGeom>
              <a:avLst/>
              <a:gdLst/>
              <a:ahLst/>
              <a:cxnLst/>
              <a:rect l="l" t="t" r="r" b="b"/>
              <a:pathLst>
                <a:path w="716" h="1041" extrusionOk="0">
                  <a:moveTo>
                    <a:pt x="1" y="0"/>
                  </a:moveTo>
                  <a:lnTo>
                    <a:pt x="1" y="130"/>
                  </a:lnTo>
                  <a:lnTo>
                    <a:pt x="586" y="130"/>
                  </a:lnTo>
                  <a:lnTo>
                    <a:pt x="456" y="325"/>
                  </a:lnTo>
                  <a:lnTo>
                    <a:pt x="326" y="520"/>
                  </a:lnTo>
                  <a:lnTo>
                    <a:pt x="196" y="781"/>
                  </a:lnTo>
                  <a:lnTo>
                    <a:pt x="196" y="1041"/>
                  </a:lnTo>
                  <a:lnTo>
                    <a:pt x="326" y="1041"/>
                  </a:lnTo>
                  <a:lnTo>
                    <a:pt x="391" y="781"/>
                  </a:lnTo>
                  <a:lnTo>
                    <a:pt x="456" y="520"/>
                  </a:lnTo>
                  <a:lnTo>
                    <a:pt x="586" y="260"/>
                  </a:lnTo>
                  <a:lnTo>
                    <a:pt x="716" y="65"/>
                  </a:lnTo>
                  <a:lnTo>
                    <a:pt x="71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0"/>
            <p:cNvSpPr/>
            <p:nvPr/>
          </p:nvSpPr>
          <p:spPr>
            <a:xfrm>
              <a:off x="1963500" y="3123250"/>
              <a:ext cx="17900" cy="27650"/>
            </a:xfrm>
            <a:custGeom>
              <a:avLst/>
              <a:gdLst/>
              <a:ahLst/>
              <a:cxnLst/>
              <a:rect l="l" t="t" r="r" b="b"/>
              <a:pathLst>
                <a:path w="716" h="1106" extrusionOk="0">
                  <a:moveTo>
                    <a:pt x="391" y="0"/>
                  </a:moveTo>
                  <a:lnTo>
                    <a:pt x="261" y="65"/>
                  </a:lnTo>
                  <a:lnTo>
                    <a:pt x="131" y="130"/>
                  </a:lnTo>
                  <a:lnTo>
                    <a:pt x="66" y="260"/>
                  </a:lnTo>
                  <a:lnTo>
                    <a:pt x="66" y="390"/>
                  </a:lnTo>
                  <a:lnTo>
                    <a:pt x="196" y="390"/>
                  </a:lnTo>
                  <a:lnTo>
                    <a:pt x="196" y="325"/>
                  </a:lnTo>
                  <a:lnTo>
                    <a:pt x="196" y="260"/>
                  </a:lnTo>
                  <a:lnTo>
                    <a:pt x="261" y="195"/>
                  </a:lnTo>
                  <a:lnTo>
                    <a:pt x="391" y="130"/>
                  </a:lnTo>
                  <a:lnTo>
                    <a:pt x="456" y="130"/>
                  </a:lnTo>
                  <a:lnTo>
                    <a:pt x="521" y="195"/>
                  </a:lnTo>
                  <a:lnTo>
                    <a:pt x="586" y="260"/>
                  </a:lnTo>
                  <a:lnTo>
                    <a:pt x="586" y="325"/>
                  </a:lnTo>
                  <a:lnTo>
                    <a:pt x="586" y="455"/>
                  </a:lnTo>
                  <a:lnTo>
                    <a:pt x="521" y="520"/>
                  </a:lnTo>
                  <a:lnTo>
                    <a:pt x="456" y="585"/>
                  </a:lnTo>
                  <a:lnTo>
                    <a:pt x="326" y="650"/>
                  </a:lnTo>
                  <a:lnTo>
                    <a:pt x="196" y="780"/>
                  </a:lnTo>
                  <a:lnTo>
                    <a:pt x="131" y="846"/>
                  </a:lnTo>
                  <a:lnTo>
                    <a:pt x="66" y="976"/>
                  </a:lnTo>
                  <a:lnTo>
                    <a:pt x="1" y="1106"/>
                  </a:lnTo>
                  <a:lnTo>
                    <a:pt x="716" y="1106"/>
                  </a:lnTo>
                  <a:lnTo>
                    <a:pt x="716" y="1041"/>
                  </a:lnTo>
                  <a:lnTo>
                    <a:pt x="196" y="1041"/>
                  </a:lnTo>
                  <a:lnTo>
                    <a:pt x="196" y="911"/>
                  </a:lnTo>
                  <a:lnTo>
                    <a:pt x="261" y="846"/>
                  </a:lnTo>
                  <a:lnTo>
                    <a:pt x="391" y="780"/>
                  </a:lnTo>
                  <a:lnTo>
                    <a:pt x="456" y="715"/>
                  </a:lnTo>
                  <a:lnTo>
                    <a:pt x="586" y="650"/>
                  </a:lnTo>
                  <a:lnTo>
                    <a:pt x="651" y="585"/>
                  </a:lnTo>
                  <a:lnTo>
                    <a:pt x="716" y="455"/>
                  </a:lnTo>
                  <a:lnTo>
                    <a:pt x="716" y="325"/>
                  </a:lnTo>
                  <a:lnTo>
                    <a:pt x="716" y="195"/>
                  </a:lnTo>
                  <a:lnTo>
                    <a:pt x="651" y="130"/>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1987875" y="3123250"/>
              <a:ext cx="8175" cy="9775"/>
            </a:xfrm>
            <a:custGeom>
              <a:avLst/>
              <a:gdLst/>
              <a:ahLst/>
              <a:cxnLst/>
              <a:rect l="l" t="t" r="r" b="b"/>
              <a:pathLst>
                <a:path w="327" h="391" extrusionOk="0">
                  <a:moveTo>
                    <a:pt x="1" y="0"/>
                  </a:moveTo>
                  <a:lnTo>
                    <a:pt x="1" y="390"/>
                  </a:lnTo>
                  <a:lnTo>
                    <a:pt x="131" y="390"/>
                  </a:lnTo>
                  <a:lnTo>
                    <a:pt x="131" y="0"/>
                  </a:lnTo>
                  <a:close/>
                  <a:moveTo>
                    <a:pt x="261" y="0"/>
                  </a:moveTo>
                  <a:lnTo>
                    <a:pt x="261" y="390"/>
                  </a:lnTo>
                  <a:lnTo>
                    <a:pt x="326" y="390"/>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0"/>
            <p:cNvSpPr/>
            <p:nvPr/>
          </p:nvSpPr>
          <p:spPr>
            <a:xfrm>
              <a:off x="2013900" y="3123250"/>
              <a:ext cx="16275" cy="27650"/>
            </a:xfrm>
            <a:custGeom>
              <a:avLst/>
              <a:gdLst/>
              <a:ahLst/>
              <a:cxnLst/>
              <a:rect l="l" t="t" r="r" b="b"/>
              <a:pathLst>
                <a:path w="651" h="1106" extrusionOk="0">
                  <a:moveTo>
                    <a:pt x="0" y="0"/>
                  </a:moveTo>
                  <a:lnTo>
                    <a:pt x="0" y="1106"/>
                  </a:lnTo>
                  <a:lnTo>
                    <a:pt x="130" y="1106"/>
                  </a:lnTo>
                  <a:lnTo>
                    <a:pt x="130" y="650"/>
                  </a:lnTo>
                  <a:lnTo>
                    <a:pt x="195" y="585"/>
                  </a:lnTo>
                  <a:lnTo>
                    <a:pt x="195" y="520"/>
                  </a:lnTo>
                  <a:lnTo>
                    <a:pt x="260" y="455"/>
                  </a:lnTo>
                  <a:lnTo>
                    <a:pt x="390" y="390"/>
                  </a:lnTo>
                  <a:lnTo>
                    <a:pt x="520" y="455"/>
                  </a:lnTo>
                  <a:lnTo>
                    <a:pt x="520" y="585"/>
                  </a:lnTo>
                  <a:lnTo>
                    <a:pt x="520" y="1106"/>
                  </a:lnTo>
                  <a:lnTo>
                    <a:pt x="650" y="1106"/>
                  </a:lnTo>
                  <a:lnTo>
                    <a:pt x="650" y="585"/>
                  </a:lnTo>
                  <a:lnTo>
                    <a:pt x="650" y="455"/>
                  </a:lnTo>
                  <a:lnTo>
                    <a:pt x="650" y="390"/>
                  </a:lnTo>
                  <a:lnTo>
                    <a:pt x="520" y="325"/>
                  </a:lnTo>
                  <a:lnTo>
                    <a:pt x="260" y="325"/>
                  </a:lnTo>
                  <a:lnTo>
                    <a:pt x="195" y="390"/>
                  </a:lnTo>
                  <a:lnTo>
                    <a:pt x="130" y="455"/>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0"/>
            <p:cNvSpPr/>
            <p:nvPr/>
          </p:nvSpPr>
          <p:spPr>
            <a:xfrm>
              <a:off x="2035025" y="3131375"/>
              <a:ext cx="11400" cy="19525"/>
            </a:xfrm>
            <a:custGeom>
              <a:avLst/>
              <a:gdLst/>
              <a:ahLst/>
              <a:cxnLst/>
              <a:rect l="l" t="t" r="r" b="b"/>
              <a:pathLst>
                <a:path w="456" h="781" extrusionOk="0">
                  <a:moveTo>
                    <a:pt x="0" y="0"/>
                  </a:moveTo>
                  <a:lnTo>
                    <a:pt x="0" y="781"/>
                  </a:lnTo>
                  <a:lnTo>
                    <a:pt x="196" y="781"/>
                  </a:lnTo>
                  <a:lnTo>
                    <a:pt x="196" y="455"/>
                  </a:lnTo>
                  <a:lnTo>
                    <a:pt x="196" y="325"/>
                  </a:lnTo>
                  <a:lnTo>
                    <a:pt x="261" y="195"/>
                  </a:lnTo>
                  <a:lnTo>
                    <a:pt x="326" y="130"/>
                  </a:lnTo>
                  <a:lnTo>
                    <a:pt x="456" y="130"/>
                  </a:lnTo>
                  <a:lnTo>
                    <a:pt x="456" y="0"/>
                  </a:lnTo>
                  <a:lnTo>
                    <a:pt x="261" y="0"/>
                  </a:lnTo>
                  <a:lnTo>
                    <a:pt x="131" y="195"/>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2046400" y="3131375"/>
              <a:ext cx="19525" cy="21150"/>
            </a:xfrm>
            <a:custGeom>
              <a:avLst/>
              <a:gdLst/>
              <a:ahLst/>
              <a:cxnLst/>
              <a:rect l="l" t="t" r="r" b="b"/>
              <a:pathLst>
                <a:path w="781" h="846" extrusionOk="0">
                  <a:moveTo>
                    <a:pt x="391" y="65"/>
                  </a:moveTo>
                  <a:lnTo>
                    <a:pt x="456" y="130"/>
                  </a:lnTo>
                  <a:lnTo>
                    <a:pt x="586" y="195"/>
                  </a:lnTo>
                  <a:lnTo>
                    <a:pt x="586" y="260"/>
                  </a:lnTo>
                  <a:lnTo>
                    <a:pt x="651" y="325"/>
                  </a:lnTo>
                  <a:lnTo>
                    <a:pt x="196" y="325"/>
                  </a:lnTo>
                  <a:lnTo>
                    <a:pt x="196" y="260"/>
                  </a:lnTo>
                  <a:lnTo>
                    <a:pt x="261" y="195"/>
                  </a:lnTo>
                  <a:lnTo>
                    <a:pt x="326" y="130"/>
                  </a:lnTo>
                  <a:lnTo>
                    <a:pt x="391" y="65"/>
                  </a:lnTo>
                  <a:close/>
                  <a:moveTo>
                    <a:pt x="261" y="0"/>
                  </a:moveTo>
                  <a:lnTo>
                    <a:pt x="131" y="130"/>
                  </a:lnTo>
                  <a:lnTo>
                    <a:pt x="66" y="260"/>
                  </a:lnTo>
                  <a:lnTo>
                    <a:pt x="1" y="390"/>
                  </a:lnTo>
                  <a:lnTo>
                    <a:pt x="66" y="586"/>
                  </a:lnTo>
                  <a:lnTo>
                    <a:pt x="131" y="716"/>
                  </a:lnTo>
                  <a:lnTo>
                    <a:pt x="261" y="781"/>
                  </a:lnTo>
                  <a:lnTo>
                    <a:pt x="391" y="846"/>
                  </a:lnTo>
                  <a:lnTo>
                    <a:pt x="521" y="781"/>
                  </a:lnTo>
                  <a:lnTo>
                    <a:pt x="651" y="781"/>
                  </a:lnTo>
                  <a:lnTo>
                    <a:pt x="716" y="651"/>
                  </a:lnTo>
                  <a:lnTo>
                    <a:pt x="781" y="521"/>
                  </a:lnTo>
                  <a:lnTo>
                    <a:pt x="651" y="521"/>
                  </a:lnTo>
                  <a:lnTo>
                    <a:pt x="586" y="651"/>
                  </a:lnTo>
                  <a:lnTo>
                    <a:pt x="391" y="716"/>
                  </a:lnTo>
                  <a:lnTo>
                    <a:pt x="326" y="716"/>
                  </a:lnTo>
                  <a:lnTo>
                    <a:pt x="196" y="651"/>
                  </a:lnTo>
                  <a:lnTo>
                    <a:pt x="196" y="521"/>
                  </a:lnTo>
                  <a:lnTo>
                    <a:pt x="196" y="455"/>
                  </a:lnTo>
                  <a:lnTo>
                    <a:pt x="781" y="455"/>
                  </a:lnTo>
                  <a:lnTo>
                    <a:pt x="781" y="260"/>
                  </a:lnTo>
                  <a:lnTo>
                    <a:pt x="716" y="130"/>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2067525" y="3123250"/>
              <a:ext cx="9775" cy="27650"/>
            </a:xfrm>
            <a:custGeom>
              <a:avLst/>
              <a:gdLst/>
              <a:ahLst/>
              <a:cxnLst/>
              <a:rect l="l" t="t" r="r" b="b"/>
              <a:pathLst>
                <a:path w="391" h="1106" extrusionOk="0">
                  <a:moveTo>
                    <a:pt x="326" y="0"/>
                  </a:moveTo>
                  <a:lnTo>
                    <a:pt x="196" y="65"/>
                  </a:lnTo>
                  <a:lnTo>
                    <a:pt x="131" y="195"/>
                  </a:lnTo>
                  <a:lnTo>
                    <a:pt x="131" y="325"/>
                  </a:lnTo>
                  <a:lnTo>
                    <a:pt x="1" y="325"/>
                  </a:lnTo>
                  <a:lnTo>
                    <a:pt x="1" y="455"/>
                  </a:lnTo>
                  <a:lnTo>
                    <a:pt x="131" y="455"/>
                  </a:lnTo>
                  <a:lnTo>
                    <a:pt x="131" y="1106"/>
                  </a:lnTo>
                  <a:lnTo>
                    <a:pt x="261" y="1106"/>
                  </a:lnTo>
                  <a:lnTo>
                    <a:pt x="261" y="455"/>
                  </a:lnTo>
                  <a:lnTo>
                    <a:pt x="391" y="455"/>
                  </a:lnTo>
                  <a:lnTo>
                    <a:pt x="391" y="325"/>
                  </a:lnTo>
                  <a:lnTo>
                    <a:pt x="261" y="325"/>
                  </a:lnTo>
                  <a:lnTo>
                    <a:pt x="261" y="195"/>
                  </a:lnTo>
                  <a:lnTo>
                    <a:pt x="261" y="130"/>
                  </a:lnTo>
                  <a:lnTo>
                    <a:pt x="391" y="130"/>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2080525" y="3136250"/>
              <a:ext cx="19550" cy="11400"/>
            </a:xfrm>
            <a:custGeom>
              <a:avLst/>
              <a:gdLst/>
              <a:ahLst/>
              <a:cxnLst/>
              <a:rect l="l" t="t" r="r" b="b"/>
              <a:pathLst>
                <a:path w="782" h="456" extrusionOk="0">
                  <a:moveTo>
                    <a:pt x="1" y="0"/>
                  </a:moveTo>
                  <a:lnTo>
                    <a:pt x="1" y="130"/>
                  </a:lnTo>
                  <a:lnTo>
                    <a:pt x="781" y="130"/>
                  </a:lnTo>
                  <a:lnTo>
                    <a:pt x="781" y="0"/>
                  </a:lnTo>
                  <a:close/>
                  <a:moveTo>
                    <a:pt x="1" y="326"/>
                  </a:moveTo>
                  <a:lnTo>
                    <a:pt x="1" y="456"/>
                  </a:lnTo>
                  <a:lnTo>
                    <a:pt x="781" y="456"/>
                  </a:lnTo>
                  <a:lnTo>
                    <a:pt x="78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2104925" y="3123250"/>
              <a:ext cx="8150" cy="9775"/>
            </a:xfrm>
            <a:custGeom>
              <a:avLst/>
              <a:gdLst/>
              <a:ahLst/>
              <a:cxnLst/>
              <a:rect l="l" t="t" r="r" b="b"/>
              <a:pathLst>
                <a:path w="326" h="391" extrusionOk="0">
                  <a:moveTo>
                    <a:pt x="0" y="0"/>
                  </a:moveTo>
                  <a:lnTo>
                    <a:pt x="0" y="390"/>
                  </a:lnTo>
                  <a:lnTo>
                    <a:pt x="130" y="390"/>
                  </a:lnTo>
                  <a:lnTo>
                    <a:pt x="130" y="0"/>
                  </a:lnTo>
                  <a:close/>
                  <a:moveTo>
                    <a:pt x="260" y="0"/>
                  </a:moveTo>
                  <a:lnTo>
                    <a:pt x="260" y="390"/>
                  </a:lnTo>
                  <a:lnTo>
                    <a:pt x="325" y="390"/>
                  </a:lnTo>
                  <a:lnTo>
                    <a:pt x="32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2121175" y="3123250"/>
              <a:ext cx="16275" cy="27650"/>
            </a:xfrm>
            <a:custGeom>
              <a:avLst/>
              <a:gdLst/>
              <a:ahLst/>
              <a:cxnLst/>
              <a:rect l="l" t="t" r="r" b="b"/>
              <a:pathLst>
                <a:path w="651" h="1106" extrusionOk="0">
                  <a:moveTo>
                    <a:pt x="0" y="0"/>
                  </a:moveTo>
                  <a:lnTo>
                    <a:pt x="0" y="1106"/>
                  </a:lnTo>
                  <a:lnTo>
                    <a:pt x="130" y="1106"/>
                  </a:lnTo>
                  <a:lnTo>
                    <a:pt x="130" y="650"/>
                  </a:lnTo>
                  <a:lnTo>
                    <a:pt x="130" y="585"/>
                  </a:lnTo>
                  <a:lnTo>
                    <a:pt x="130" y="520"/>
                  </a:lnTo>
                  <a:lnTo>
                    <a:pt x="260" y="455"/>
                  </a:lnTo>
                  <a:lnTo>
                    <a:pt x="325" y="390"/>
                  </a:lnTo>
                  <a:lnTo>
                    <a:pt x="455" y="455"/>
                  </a:lnTo>
                  <a:lnTo>
                    <a:pt x="521" y="585"/>
                  </a:lnTo>
                  <a:lnTo>
                    <a:pt x="521" y="1106"/>
                  </a:lnTo>
                  <a:lnTo>
                    <a:pt x="651" y="1106"/>
                  </a:lnTo>
                  <a:lnTo>
                    <a:pt x="651" y="585"/>
                  </a:lnTo>
                  <a:lnTo>
                    <a:pt x="651" y="455"/>
                  </a:lnTo>
                  <a:lnTo>
                    <a:pt x="586" y="390"/>
                  </a:lnTo>
                  <a:lnTo>
                    <a:pt x="521" y="325"/>
                  </a:lnTo>
                  <a:lnTo>
                    <a:pt x="195" y="325"/>
                  </a:lnTo>
                  <a:lnTo>
                    <a:pt x="130" y="39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2139050" y="3124875"/>
              <a:ext cx="11400" cy="26025"/>
            </a:xfrm>
            <a:custGeom>
              <a:avLst/>
              <a:gdLst/>
              <a:ahLst/>
              <a:cxnLst/>
              <a:rect l="l" t="t" r="r" b="b"/>
              <a:pathLst>
                <a:path w="456" h="1041" extrusionOk="0">
                  <a:moveTo>
                    <a:pt x="196" y="0"/>
                  </a:moveTo>
                  <a:lnTo>
                    <a:pt x="196" y="260"/>
                  </a:lnTo>
                  <a:lnTo>
                    <a:pt x="1" y="260"/>
                  </a:lnTo>
                  <a:lnTo>
                    <a:pt x="1" y="390"/>
                  </a:lnTo>
                  <a:lnTo>
                    <a:pt x="196" y="390"/>
                  </a:lnTo>
                  <a:lnTo>
                    <a:pt x="196" y="911"/>
                  </a:lnTo>
                  <a:lnTo>
                    <a:pt x="196" y="976"/>
                  </a:lnTo>
                  <a:lnTo>
                    <a:pt x="196" y="1041"/>
                  </a:lnTo>
                  <a:lnTo>
                    <a:pt x="456" y="1041"/>
                  </a:lnTo>
                  <a:lnTo>
                    <a:pt x="456" y="976"/>
                  </a:lnTo>
                  <a:lnTo>
                    <a:pt x="326" y="976"/>
                  </a:lnTo>
                  <a:lnTo>
                    <a:pt x="326" y="911"/>
                  </a:lnTo>
                  <a:lnTo>
                    <a:pt x="326" y="846"/>
                  </a:lnTo>
                  <a:lnTo>
                    <a:pt x="326" y="390"/>
                  </a:lnTo>
                  <a:lnTo>
                    <a:pt x="456" y="390"/>
                  </a:lnTo>
                  <a:lnTo>
                    <a:pt x="456" y="260"/>
                  </a:lnTo>
                  <a:lnTo>
                    <a:pt x="326" y="260"/>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2152050" y="3124875"/>
              <a:ext cx="11400" cy="26025"/>
            </a:xfrm>
            <a:custGeom>
              <a:avLst/>
              <a:gdLst/>
              <a:ahLst/>
              <a:cxnLst/>
              <a:rect l="l" t="t" r="r" b="b"/>
              <a:pathLst>
                <a:path w="456" h="1041" extrusionOk="0">
                  <a:moveTo>
                    <a:pt x="131" y="0"/>
                  </a:moveTo>
                  <a:lnTo>
                    <a:pt x="131" y="260"/>
                  </a:lnTo>
                  <a:lnTo>
                    <a:pt x="1" y="260"/>
                  </a:lnTo>
                  <a:lnTo>
                    <a:pt x="1" y="390"/>
                  </a:lnTo>
                  <a:lnTo>
                    <a:pt x="131" y="390"/>
                  </a:lnTo>
                  <a:lnTo>
                    <a:pt x="131" y="911"/>
                  </a:lnTo>
                  <a:lnTo>
                    <a:pt x="131" y="976"/>
                  </a:lnTo>
                  <a:lnTo>
                    <a:pt x="196" y="1041"/>
                  </a:lnTo>
                  <a:lnTo>
                    <a:pt x="456" y="1041"/>
                  </a:lnTo>
                  <a:lnTo>
                    <a:pt x="456" y="976"/>
                  </a:lnTo>
                  <a:lnTo>
                    <a:pt x="326" y="976"/>
                  </a:lnTo>
                  <a:lnTo>
                    <a:pt x="261" y="911"/>
                  </a:lnTo>
                  <a:lnTo>
                    <a:pt x="261" y="846"/>
                  </a:lnTo>
                  <a:lnTo>
                    <a:pt x="261" y="390"/>
                  </a:lnTo>
                  <a:lnTo>
                    <a:pt x="456" y="390"/>
                  </a:lnTo>
                  <a:lnTo>
                    <a:pt x="456" y="260"/>
                  </a:lnTo>
                  <a:lnTo>
                    <a:pt x="261" y="260"/>
                  </a:lnTo>
                  <a:lnTo>
                    <a:pt x="26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2166675" y="3131375"/>
              <a:ext cx="19550" cy="27650"/>
            </a:xfrm>
            <a:custGeom>
              <a:avLst/>
              <a:gdLst/>
              <a:ahLst/>
              <a:cxnLst/>
              <a:rect l="l" t="t" r="r" b="b"/>
              <a:pathLst>
                <a:path w="782" h="1106" extrusionOk="0">
                  <a:moveTo>
                    <a:pt x="391" y="65"/>
                  </a:moveTo>
                  <a:lnTo>
                    <a:pt x="456" y="130"/>
                  </a:lnTo>
                  <a:lnTo>
                    <a:pt x="586" y="195"/>
                  </a:lnTo>
                  <a:lnTo>
                    <a:pt x="586" y="260"/>
                  </a:lnTo>
                  <a:lnTo>
                    <a:pt x="651" y="390"/>
                  </a:lnTo>
                  <a:lnTo>
                    <a:pt x="586" y="521"/>
                  </a:lnTo>
                  <a:lnTo>
                    <a:pt x="586" y="586"/>
                  </a:lnTo>
                  <a:lnTo>
                    <a:pt x="521" y="651"/>
                  </a:lnTo>
                  <a:lnTo>
                    <a:pt x="391" y="716"/>
                  </a:lnTo>
                  <a:lnTo>
                    <a:pt x="261" y="651"/>
                  </a:lnTo>
                  <a:lnTo>
                    <a:pt x="196" y="586"/>
                  </a:lnTo>
                  <a:lnTo>
                    <a:pt x="131" y="521"/>
                  </a:lnTo>
                  <a:lnTo>
                    <a:pt x="131" y="390"/>
                  </a:lnTo>
                  <a:lnTo>
                    <a:pt x="131" y="260"/>
                  </a:lnTo>
                  <a:lnTo>
                    <a:pt x="196" y="195"/>
                  </a:lnTo>
                  <a:lnTo>
                    <a:pt x="261" y="130"/>
                  </a:lnTo>
                  <a:lnTo>
                    <a:pt x="391" y="65"/>
                  </a:lnTo>
                  <a:close/>
                  <a:moveTo>
                    <a:pt x="1" y="0"/>
                  </a:moveTo>
                  <a:lnTo>
                    <a:pt x="1" y="1106"/>
                  </a:lnTo>
                  <a:lnTo>
                    <a:pt x="131" y="1106"/>
                  </a:lnTo>
                  <a:lnTo>
                    <a:pt x="131" y="716"/>
                  </a:lnTo>
                  <a:lnTo>
                    <a:pt x="196" y="781"/>
                  </a:lnTo>
                  <a:lnTo>
                    <a:pt x="261" y="781"/>
                  </a:lnTo>
                  <a:lnTo>
                    <a:pt x="326" y="846"/>
                  </a:lnTo>
                  <a:lnTo>
                    <a:pt x="391" y="846"/>
                  </a:lnTo>
                  <a:lnTo>
                    <a:pt x="521" y="781"/>
                  </a:lnTo>
                  <a:lnTo>
                    <a:pt x="651" y="716"/>
                  </a:lnTo>
                  <a:lnTo>
                    <a:pt x="716" y="586"/>
                  </a:lnTo>
                  <a:lnTo>
                    <a:pt x="781" y="390"/>
                  </a:lnTo>
                  <a:lnTo>
                    <a:pt x="716" y="260"/>
                  </a:lnTo>
                  <a:lnTo>
                    <a:pt x="651" y="130"/>
                  </a:lnTo>
                  <a:lnTo>
                    <a:pt x="521" y="0"/>
                  </a:lnTo>
                  <a:lnTo>
                    <a:pt x="261" y="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2187825" y="3131375"/>
              <a:ext cx="17900" cy="21150"/>
            </a:xfrm>
            <a:custGeom>
              <a:avLst/>
              <a:gdLst/>
              <a:ahLst/>
              <a:cxnLst/>
              <a:rect l="l" t="t" r="r" b="b"/>
              <a:pathLst>
                <a:path w="716" h="846" extrusionOk="0">
                  <a:moveTo>
                    <a:pt x="195" y="0"/>
                  </a:moveTo>
                  <a:lnTo>
                    <a:pt x="130" y="65"/>
                  </a:lnTo>
                  <a:lnTo>
                    <a:pt x="65" y="130"/>
                  </a:lnTo>
                  <a:lnTo>
                    <a:pt x="65" y="195"/>
                  </a:lnTo>
                  <a:lnTo>
                    <a:pt x="65" y="325"/>
                  </a:lnTo>
                  <a:lnTo>
                    <a:pt x="195" y="390"/>
                  </a:lnTo>
                  <a:lnTo>
                    <a:pt x="325" y="455"/>
                  </a:lnTo>
                  <a:lnTo>
                    <a:pt x="455" y="455"/>
                  </a:lnTo>
                  <a:lnTo>
                    <a:pt x="520" y="521"/>
                  </a:lnTo>
                  <a:lnTo>
                    <a:pt x="585" y="586"/>
                  </a:lnTo>
                  <a:lnTo>
                    <a:pt x="520" y="651"/>
                  </a:lnTo>
                  <a:lnTo>
                    <a:pt x="520" y="716"/>
                  </a:lnTo>
                  <a:lnTo>
                    <a:pt x="260" y="716"/>
                  </a:lnTo>
                  <a:lnTo>
                    <a:pt x="195" y="651"/>
                  </a:lnTo>
                  <a:lnTo>
                    <a:pt x="130" y="521"/>
                  </a:lnTo>
                  <a:lnTo>
                    <a:pt x="0" y="521"/>
                  </a:lnTo>
                  <a:lnTo>
                    <a:pt x="65" y="651"/>
                  </a:lnTo>
                  <a:lnTo>
                    <a:pt x="130" y="781"/>
                  </a:lnTo>
                  <a:lnTo>
                    <a:pt x="260" y="781"/>
                  </a:lnTo>
                  <a:lnTo>
                    <a:pt x="325" y="846"/>
                  </a:lnTo>
                  <a:lnTo>
                    <a:pt x="455" y="781"/>
                  </a:lnTo>
                  <a:lnTo>
                    <a:pt x="585" y="781"/>
                  </a:lnTo>
                  <a:lnTo>
                    <a:pt x="650" y="716"/>
                  </a:lnTo>
                  <a:lnTo>
                    <a:pt x="715" y="586"/>
                  </a:lnTo>
                  <a:lnTo>
                    <a:pt x="650" y="455"/>
                  </a:lnTo>
                  <a:lnTo>
                    <a:pt x="585" y="390"/>
                  </a:lnTo>
                  <a:lnTo>
                    <a:pt x="520" y="390"/>
                  </a:lnTo>
                  <a:lnTo>
                    <a:pt x="455" y="325"/>
                  </a:lnTo>
                  <a:lnTo>
                    <a:pt x="260" y="325"/>
                  </a:lnTo>
                  <a:lnTo>
                    <a:pt x="195" y="260"/>
                  </a:lnTo>
                  <a:lnTo>
                    <a:pt x="195" y="195"/>
                  </a:lnTo>
                  <a:lnTo>
                    <a:pt x="195" y="130"/>
                  </a:lnTo>
                  <a:lnTo>
                    <a:pt x="260" y="130"/>
                  </a:lnTo>
                  <a:lnTo>
                    <a:pt x="325" y="65"/>
                  </a:lnTo>
                  <a:lnTo>
                    <a:pt x="390" y="130"/>
                  </a:lnTo>
                  <a:lnTo>
                    <a:pt x="455" y="130"/>
                  </a:lnTo>
                  <a:lnTo>
                    <a:pt x="520" y="195"/>
                  </a:lnTo>
                  <a:lnTo>
                    <a:pt x="520" y="260"/>
                  </a:lnTo>
                  <a:lnTo>
                    <a:pt x="650" y="260"/>
                  </a:lnTo>
                  <a:lnTo>
                    <a:pt x="650" y="130"/>
                  </a:lnTo>
                  <a:lnTo>
                    <a:pt x="585" y="65"/>
                  </a:lnTo>
                  <a:lnTo>
                    <a:pt x="45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2208950" y="3131375"/>
              <a:ext cx="4900" cy="19525"/>
            </a:xfrm>
            <a:custGeom>
              <a:avLst/>
              <a:gdLst/>
              <a:ahLst/>
              <a:cxnLst/>
              <a:rect l="l" t="t" r="r" b="b"/>
              <a:pathLst>
                <a:path w="196" h="781" extrusionOk="0">
                  <a:moveTo>
                    <a:pt x="0" y="0"/>
                  </a:moveTo>
                  <a:lnTo>
                    <a:pt x="0" y="195"/>
                  </a:lnTo>
                  <a:lnTo>
                    <a:pt x="195" y="195"/>
                  </a:lnTo>
                  <a:lnTo>
                    <a:pt x="195" y="0"/>
                  </a:lnTo>
                  <a:close/>
                  <a:moveTo>
                    <a:pt x="0" y="651"/>
                  </a:moveTo>
                  <a:lnTo>
                    <a:pt x="0" y="781"/>
                  </a:lnTo>
                  <a:lnTo>
                    <a:pt x="195" y="781"/>
                  </a:lnTo>
                  <a:lnTo>
                    <a:pt x="195" y="65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2217075" y="3123250"/>
              <a:ext cx="14650" cy="29275"/>
            </a:xfrm>
            <a:custGeom>
              <a:avLst/>
              <a:gdLst/>
              <a:ahLst/>
              <a:cxnLst/>
              <a:rect l="l" t="t" r="r" b="b"/>
              <a:pathLst>
                <a:path w="586" h="1171" extrusionOk="0">
                  <a:moveTo>
                    <a:pt x="455" y="0"/>
                  </a:moveTo>
                  <a:lnTo>
                    <a:pt x="0" y="1171"/>
                  </a:lnTo>
                  <a:lnTo>
                    <a:pt x="65" y="1171"/>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2230075" y="3123250"/>
              <a:ext cx="13025" cy="29275"/>
            </a:xfrm>
            <a:custGeom>
              <a:avLst/>
              <a:gdLst/>
              <a:ahLst/>
              <a:cxnLst/>
              <a:rect l="l" t="t" r="r" b="b"/>
              <a:pathLst>
                <a:path w="521" h="1171" extrusionOk="0">
                  <a:moveTo>
                    <a:pt x="456" y="0"/>
                  </a:moveTo>
                  <a:lnTo>
                    <a:pt x="1" y="1171"/>
                  </a:lnTo>
                  <a:lnTo>
                    <a:pt x="66" y="1171"/>
                  </a:lnTo>
                  <a:lnTo>
                    <a:pt x="52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2244700" y="3131375"/>
              <a:ext cx="17900" cy="21150"/>
            </a:xfrm>
            <a:custGeom>
              <a:avLst/>
              <a:gdLst/>
              <a:ahLst/>
              <a:cxnLst/>
              <a:rect l="l" t="t" r="r" b="b"/>
              <a:pathLst>
                <a:path w="716" h="846" extrusionOk="0">
                  <a:moveTo>
                    <a:pt x="196" y="0"/>
                  </a:moveTo>
                  <a:lnTo>
                    <a:pt x="66" y="130"/>
                  </a:lnTo>
                  <a:lnTo>
                    <a:pt x="1" y="260"/>
                  </a:lnTo>
                  <a:lnTo>
                    <a:pt x="1" y="390"/>
                  </a:lnTo>
                  <a:lnTo>
                    <a:pt x="1" y="586"/>
                  </a:lnTo>
                  <a:lnTo>
                    <a:pt x="66" y="716"/>
                  </a:lnTo>
                  <a:lnTo>
                    <a:pt x="196" y="781"/>
                  </a:lnTo>
                  <a:lnTo>
                    <a:pt x="391" y="846"/>
                  </a:lnTo>
                  <a:lnTo>
                    <a:pt x="521" y="781"/>
                  </a:lnTo>
                  <a:lnTo>
                    <a:pt x="586" y="716"/>
                  </a:lnTo>
                  <a:lnTo>
                    <a:pt x="716" y="651"/>
                  </a:lnTo>
                  <a:lnTo>
                    <a:pt x="716" y="521"/>
                  </a:lnTo>
                  <a:lnTo>
                    <a:pt x="586" y="521"/>
                  </a:lnTo>
                  <a:lnTo>
                    <a:pt x="521" y="651"/>
                  </a:lnTo>
                  <a:lnTo>
                    <a:pt x="391" y="716"/>
                  </a:lnTo>
                  <a:lnTo>
                    <a:pt x="261" y="651"/>
                  </a:lnTo>
                  <a:lnTo>
                    <a:pt x="196" y="586"/>
                  </a:lnTo>
                  <a:lnTo>
                    <a:pt x="131" y="521"/>
                  </a:lnTo>
                  <a:lnTo>
                    <a:pt x="131" y="390"/>
                  </a:lnTo>
                  <a:lnTo>
                    <a:pt x="131" y="325"/>
                  </a:lnTo>
                  <a:lnTo>
                    <a:pt x="196" y="195"/>
                  </a:lnTo>
                  <a:lnTo>
                    <a:pt x="261" y="130"/>
                  </a:lnTo>
                  <a:lnTo>
                    <a:pt x="391" y="65"/>
                  </a:lnTo>
                  <a:lnTo>
                    <a:pt x="521" y="130"/>
                  </a:lnTo>
                  <a:lnTo>
                    <a:pt x="586" y="260"/>
                  </a:lnTo>
                  <a:lnTo>
                    <a:pt x="716" y="260"/>
                  </a:lnTo>
                  <a:lnTo>
                    <a:pt x="651" y="130"/>
                  </a:lnTo>
                  <a:lnTo>
                    <a:pt x="586" y="65"/>
                  </a:lnTo>
                  <a:lnTo>
                    <a:pt x="52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2265825" y="3123250"/>
              <a:ext cx="17925" cy="29275"/>
            </a:xfrm>
            <a:custGeom>
              <a:avLst/>
              <a:gdLst/>
              <a:ahLst/>
              <a:cxnLst/>
              <a:rect l="l" t="t" r="r" b="b"/>
              <a:pathLst>
                <a:path w="717" h="1171" extrusionOk="0">
                  <a:moveTo>
                    <a:pt x="391" y="390"/>
                  </a:moveTo>
                  <a:lnTo>
                    <a:pt x="456" y="455"/>
                  </a:lnTo>
                  <a:lnTo>
                    <a:pt x="586" y="520"/>
                  </a:lnTo>
                  <a:lnTo>
                    <a:pt x="586" y="585"/>
                  </a:lnTo>
                  <a:lnTo>
                    <a:pt x="586" y="715"/>
                  </a:lnTo>
                  <a:lnTo>
                    <a:pt x="586" y="846"/>
                  </a:lnTo>
                  <a:lnTo>
                    <a:pt x="586" y="911"/>
                  </a:lnTo>
                  <a:lnTo>
                    <a:pt x="456" y="976"/>
                  </a:lnTo>
                  <a:lnTo>
                    <a:pt x="391" y="1041"/>
                  </a:lnTo>
                  <a:lnTo>
                    <a:pt x="261" y="976"/>
                  </a:lnTo>
                  <a:lnTo>
                    <a:pt x="196" y="911"/>
                  </a:lnTo>
                  <a:lnTo>
                    <a:pt x="131" y="846"/>
                  </a:lnTo>
                  <a:lnTo>
                    <a:pt x="131" y="715"/>
                  </a:lnTo>
                  <a:lnTo>
                    <a:pt x="131" y="650"/>
                  </a:lnTo>
                  <a:lnTo>
                    <a:pt x="196" y="520"/>
                  </a:lnTo>
                  <a:lnTo>
                    <a:pt x="261" y="455"/>
                  </a:lnTo>
                  <a:lnTo>
                    <a:pt x="391" y="390"/>
                  </a:lnTo>
                  <a:close/>
                  <a:moveTo>
                    <a:pt x="586" y="0"/>
                  </a:moveTo>
                  <a:lnTo>
                    <a:pt x="586" y="390"/>
                  </a:lnTo>
                  <a:lnTo>
                    <a:pt x="521" y="325"/>
                  </a:lnTo>
                  <a:lnTo>
                    <a:pt x="196" y="325"/>
                  </a:lnTo>
                  <a:lnTo>
                    <a:pt x="66" y="455"/>
                  </a:lnTo>
                  <a:lnTo>
                    <a:pt x="1" y="585"/>
                  </a:lnTo>
                  <a:lnTo>
                    <a:pt x="1" y="715"/>
                  </a:lnTo>
                  <a:lnTo>
                    <a:pt x="1" y="911"/>
                  </a:lnTo>
                  <a:lnTo>
                    <a:pt x="66" y="1041"/>
                  </a:lnTo>
                  <a:lnTo>
                    <a:pt x="196" y="1106"/>
                  </a:lnTo>
                  <a:lnTo>
                    <a:pt x="326" y="1171"/>
                  </a:lnTo>
                  <a:lnTo>
                    <a:pt x="521" y="1106"/>
                  </a:lnTo>
                  <a:lnTo>
                    <a:pt x="586" y="1041"/>
                  </a:lnTo>
                  <a:lnTo>
                    <a:pt x="586" y="1106"/>
                  </a:lnTo>
                  <a:lnTo>
                    <a:pt x="716" y="1106"/>
                  </a:lnTo>
                  <a:lnTo>
                    <a:pt x="71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2290225" y="3131375"/>
              <a:ext cx="16275" cy="19525"/>
            </a:xfrm>
            <a:custGeom>
              <a:avLst/>
              <a:gdLst/>
              <a:ahLst/>
              <a:cxnLst/>
              <a:rect l="l" t="t" r="r" b="b"/>
              <a:pathLst>
                <a:path w="651" h="781" extrusionOk="0">
                  <a:moveTo>
                    <a:pt x="0" y="0"/>
                  </a:moveTo>
                  <a:lnTo>
                    <a:pt x="0" y="781"/>
                  </a:lnTo>
                  <a:lnTo>
                    <a:pt x="130" y="781"/>
                  </a:lnTo>
                  <a:lnTo>
                    <a:pt x="130" y="325"/>
                  </a:lnTo>
                  <a:lnTo>
                    <a:pt x="130" y="260"/>
                  </a:lnTo>
                  <a:lnTo>
                    <a:pt x="195" y="195"/>
                  </a:lnTo>
                  <a:lnTo>
                    <a:pt x="260" y="130"/>
                  </a:lnTo>
                  <a:lnTo>
                    <a:pt x="325" y="65"/>
                  </a:lnTo>
                  <a:lnTo>
                    <a:pt x="455" y="130"/>
                  </a:lnTo>
                  <a:lnTo>
                    <a:pt x="520" y="260"/>
                  </a:lnTo>
                  <a:lnTo>
                    <a:pt x="520" y="781"/>
                  </a:lnTo>
                  <a:lnTo>
                    <a:pt x="650" y="781"/>
                  </a:lnTo>
                  <a:lnTo>
                    <a:pt x="650" y="260"/>
                  </a:lnTo>
                  <a:lnTo>
                    <a:pt x="650" y="130"/>
                  </a:lnTo>
                  <a:lnTo>
                    <a:pt x="585" y="65"/>
                  </a:lnTo>
                  <a:lnTo>
                    <a:pt x="520" y="0"/>
                  </a:lnTo>
                  <a:lnTo>
                    <a:pt x="195" y="0"/>
                  </a:lnTo>
                  <a:lnTo>
                    <a:pt x="130" y="130"/>
                  </a:lnTo>
                  <a:lnTo>
                    <a:pt x="65" y="130"/>
                  </a:lnTo>
                  <a:lnTo>
                    <a:pt x="6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2309725" y="3131375"/>
              <a:ext cx="17900" cy="21150"/>
            </a:xfrm>
            <a:custGeom>
              <a:avLst/>
              <a:gdLst/>
              <a:ahLst/>
              <a:cxnLst/>
              <a:rect l="l" t="t" r="r" b="b"/>
              <a:pathLst>
                <a:path w="716" h="846" extrusionOk="0">
                  <a:moveTo>
                    <a:pt x="195" y="0"/>
                  </a:moveTo>
                  <a:lnTo>
                    <a:pt x="130" y="65"/>
                  </a:lnTo>
                  <a:lnTo>
                    <a:pt x="65" y="130"/>
                  </a:lnTo>
                  <a:lnTo>
                    <a:pt x="0" y="195"/>
                  </a:lnTo>
                  <a:lnTo>
                    <a:pt x="65" y="325"/>
                  </a:lnTo>
                  <a:lnTo>
                    <a:pt x="130" y="390"/>
                  </a:lnTo>
                  <a:lnTo>
                    <a:pt x="260" y="455"/>
                  </a:lnTo>
                  <a:lnTo>
                    <a:pt x="390" y="455"/>
                  </a:lnTo>
                  <a:lnTo>
                    <a:pt x="520" y="521"/>
                  </a:lnTo>
                  <a:lnTo>
                    <a:pt x="520" y="586"/>
                  </a:lnTo>
                  <a:lnTo>
                    <a:pt x="520" y="651"/>
                  </a:lnTo>
                  <a:lnTo>
                    <a:pt x="455" y="716"/>
                  </a:lnTo>
                  <a:lnTo>
                    <a:pt x="260" y="716"/>
                  </a:lnTo>
                  <a:lnTo>
                    <a:pt x="195" y="651"/>
                  </a:lnTo>
                  <a:lnTo>
                    <a:pt x="130" y="651"/>
                  </a:lnTo>
                  <a:lnTo>
                    <a:pt x="130" y="521"/>
                  </a:lnTo>
                  <a:lnTo>
                    <a:pt x="0" y="521"/>
                  </a:lnTo>
                  <a:lnTo>
                    <a:pt x="65" y="651"/>
                  </a:lnTo>
                  <a:lnTo>
                    <a:pt x="130" y="781"/>
                  </a:lnTo>
                  <a:lnTo>
                    <a:pt x="195" y="781"/>
                  </a:lnTo>
                  <a:lnTo>
                    <a:pt x="325" y="846"/>
                  </a:lnTo>
                  <a:lnTo>
                    <a:pt x="455" y="781"/>
                  </a:lnTo>
                  <a:lnTo>
                    <a:pt x="585" y="781"/>
                  </a:lnTo>
                  <a:lnTo>
                    <a:pt x="651" y="716"/>
                  </a:lnTo>
                  <a:lnTo>
                    <a:pt x="716" y="586"/>
                  </a:lnTo>
                  <a:lnTo>
                    <a:pt x="651" y="455"/>
                  </a:lnTo>
                  <a:lnTo>
                    <a:pt x="585" y="390"/>
                  </a:lnTo>
                  <a:lnTo>
                    <a:pt x="520" y="390"/>
                  </a:lnTo>
                  <a:lnTo>
                    <a:pt x="455" y="325"/>
                  </a:lnTo>
                  <a:lnTo>
                    <a:pt x="260" y="325"/>
                  </a:lnTo>
                  <a:lnTo>
                    <a:pt x="195" y="260"/>
                  </a:lnTo>
                  <a:lnTo>
                    <a:pt x="130" y="195"/>
                  </a:lnTo>
                  <a:lnTo>
                    <a:pt x="195" y="130"/>
                  </a:lnTo>
                  <a:lnTo>
                    <a:pt x="260" y="130"/>
                  </a:lnTo>
                  <a:lnTo>
                    <a:pt x="325" y="65"/>
                  </a:lnTo>
                  <a:lnTo>
                    <a:pt x="390" y="130"/>
                  </a:lnTo>
                  <a:lnTo>
                    <a:pt x="455" y="130"/>
                  </a:lnTo>
                  <a:lnTo>
                    <a:pt x="520" y="195"/>
                  </a:lnTo>
                  <a:lnTo>
                    <a:pt x="520" y="260"/>
                  </a:lnTo>
                  <a:lnTo>
                    <a:pt x="651" y="260"/>
                  </a:lnTo>
                  <a:lnTo>
                    <a:pt x="651" y="130"/>
                  </a:lnTo>
                  <a:lnTo>
                    <a:pt x="520" y="65"/>
                  </a:lnTo>
                  <a:lnTo>
                    <a:pt x="45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2329225" y="3123250"/>
              <a:ext cx="17900" cy="27650"/>
            </a:xfrm>
            <a:custGeom>
              <a:avLst/>
              <a:gdLst/>
              <a:ahLst/>
              <a:cxnLst/>
              <a:rect l="l" t="t" r="r" b="b"/>
              <a:pathLst>
                <a:path w="716" h="1106" extrusionOk="0">
                  <a:moveTo>
                    <a:pt x="391" y="0"/>
                  </a:moveTo>
                  <a:lnTo>
                    <a:pt x="196" y="65"/>
                  </a:lnTo>
                  <a:lnTo>
                    <a:pt x="131" y="130"/>
                  </a:lnTo>
                  <a:lnTo>
                    <a:pt x="66" y="260"/>
                  </a:lnTo>
                  <a:lnTo>
                    <a:pt x="1" y="390"/>
                  </a:lnTo>
                  <a:lnTo>
                    <a:pt x="131" y="390"/>
                  </a:lnTo>
                  <a:lnTo>
                    <a:pt x="196" y="325"/>
                  </a:lnTo>
                  <a:lnTo>
                    <a:pt x="196" y="260"/>
                  </a:lnTo>
                  <a:lnTo>
                    <a:pt x="261" y="195"/>
                  </a:lnTo>
                  <a:lnTo>
                    <a:pt x="391" y="130"/>
                  </a:lnTo>
                  <a:lnTo>
                    <a:pt x="456" y="130"/>
                  </a:lnTo>
                  <a:lnTo>
                    <a:pt x="521" y="195"/>
                  </a:lnTo>
                  <a:lnTo>
                    <a:pt x="586" y="260"/>
                  </a:lnTo>
                  <a:lnTo>
                    <a:pt x="586" y="325"/>
                  </a:lnTo>
                  <a:lnTo>
                    <a:pt x="586" y="455"/>
                  </a:lnTo>
                  <a:lnTo>
                    <a:pt x="521" y="520"/>
                  </a:lnTo>
                  <a:lnTo>
                    <a:pt x="456" y="585"/>
                  </a:lnTo>
                  <a:lnTo>
                    <a:pt x="326" y="650"/>
                  </a:lnTo>
                  <a:lnTo>
                    <a:pt x="196" y="780"/>
                  </a:lnTo>
                  <a:lnTo>
                    <a:pt x="66" y="846"/>
                  </a:lnTo>
                  <a:lnTo>
                    <a:pt x="1" y="976"/>
                  </a:lnTo>
                  <a:lnTo>
                    <a:pt x="1" y="1106"/>
                  </a:lnTo>
                  <a:lnTo>
                    <a:pt x="716" y="1106"/>
                  </a:lnTo>
                  <a:lnTo>
                    <a:pt x="716" y="1041"/>
                  </a:lnTo>
                  <a:lnTo>
                    <a:pt x="131" y="1041"/>
                  </a:lnTo>
                  <a:lnTo>
                    <a:pt x="196" y="911"/>
                  </a:lnTo>
                  <a:lnTo>
                    <a:pt x="261" y="846"/>
                  </a:lnTo>
                  <a:lnTo>
                    <a:pt x="326" y="780"/>
                  </a:lnTo>
                  <a:lnTo>
                    <a:pt x="456" y="715"/>
                  </a:lnTo>
                  <a:lnTo>
                    <a:pt x="586" y="650"/>
                  </a:lnTo>
                  <a:lnTo>
                    <a:pt x="651" y="585"/>
                  </a:lnTo>
                  <a:lnTo>
                    <a:pt x="716" y="455"/>
                  </a:lnTo>
                  <a:lnTo>
                    <a:pt x="716" y="325"/>
                  </a:lnTo>
                  <a:lnTo>
                    <a:pt x="716" y="195"/>
                  </a:lnTo>
                  <a:lnTo>
                    <a:pt x="651" y="130"/>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2353600" y="3147625"/>
              <a:ext cx="3275" cy="3275"/>
            </a:xfrm>
            <a:custGeom>
              <a:avLst/>
              <a:gdLst/>
              <a:ahLst/>
              <a:cxnLst/>
              <a:rect l="l" t="t" r="r" b="b"/>
              <a:pathLst>
                <a:path w="131" h="131" extrusionOk="0">
                  <a:moveTo>
                    <a:pt x="1" y="1"/>
                  </a:moveTo>
                  <a:lnTo>
                    <a:pt x="1" y="131"/>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2361725" y="3123250"/>
              <a:ext cx="9775" cy="27650"/>
            </a:xfrm>
            <a:custGeom>
              <a:avLst/>
              <a:gdLst/>
              <a:ahLst/>
              <a:cxnLst/>
              <a:rect l="l" t="t" r="r" b="b"/>
              <a:pathLst>
                <a:path w="391" h="1106" extrusionOk="0">
                  <a:moveTo>
                    <a:pt x="326" y="0"/>
                  </a:moveTo>
                  <a:lnTo>
                    <a:pt x="131" y="65"/>
                  </a:lnTo>
                  <a:lnTo>
                    <a:pt x="131" y="195"/>
                  </a:lnTo>
                  <a:lnTo>
                    <a:pt x="131" y="325"/>
                  </a:lnTo>
                  <a:lnTo>
                    <a:pt x="1" y="325"/>
                  </a:lnTo>
                  <a:lnTo>
                    <a:pt x="1" y="455"/>
                  </a:lnTo>
                  <a:lnTo>
                    <a:pt x="131" y="455"/>
                  </a:lnTo>
                  <a:lnTo>
                    <a:pt x="131" y="1106"/>
                  </a:lnTo>
                  <a:lnTo>
                    <a:pt x="261" y="1106"/>
                  </a:lnTo>
                  <a:lnTo>
                    <a:pt x="261" y="455"/>
                  </a:lnTo>
                  <a:lnTo>
                    <a:pt x="391" y="455"/>
                  </a:lnTo>
                  <a:lnTo>
                    <a:pt x="391" y="325"/>
                  </a:lnTo>
                  <a:lnTo>
                    <a:pt x="261" y="325"/>
                  </a:lnTo>
                  <a:lnTo>
                    <a:pt x="261" y="195"/>
                  </a:lnTo>
                  <a:lnTo>
                    <a:pt x="261" y="130"/>
                  </a:lnTo>
                  <a:lnTo>
                    <a:pt x="391" y="130"/>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2374750" y="3131375"/>
              <a:ext cx="9775" cy="19525"/>
            </a:xfrm>
            <a:custGeom>
              <a:avLst/>
              <a:gdLst/>
              <a:ahLst/>
              <a:cxnLst/>
              <a:rect l="l" t="t" r="r" b="b"/>
              <a:pathLst>
                <a:path w="391" h="781" extrusionOk="0">
                  <a:moveTo>
                    <a:pt x="0" y="0"/>
                  </a:moveTo>
                  <a:lnTo>
                    <a:pt x="0" y="781"/>
                  </a:lnTo>
                  <a:lnTo>
                    <a:pt x="130" y="781"/>
                  </a:lnTo>
                  <a:lnTo>
                    <a:pt x="130" y="455"/>
                  </a:lnTo>
                  <a:lnTo>
                    <a:pt x="130" y="325"/>
                  </a:lnTo>
                  <a:lnTo>
                    <a:pt x="195" y="195"/>
                  </a:lnTo>
                  <a:lnTo>
                    <a:pt x="260" y="130"/>
                  </a:lnTo>
                  <a:lnTo>
                    <a:pt x="390" y="130"/>
                  </a:lnTo>
                  <a:lnTo>
                    <a:pt x="390" y="0"/>
                  </a:lnTo>
                  <a:lnTo>
                    <a:pt x="260" y="0"/>
                  </a:lnTo>
                  <a:lnTo>
                    <a:pt x="130" y="195"/>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2386125" y="3131375"/>
              <a:ext cx="17900" cy="21150"/>
            </a:xfrm>
            <a:custGeom>
              <a:avLst/>
              <a:gdLst/>
              <a:ahLst/>
              <a:cxnLst/>
              <a:rect l="l" t="t" r="r" b="b"/>
              <a:pathLst>
                <a:path w="716" h="846" extrusionOk="0">
                  <a:moveTo>
                    <a:pt x="325" y="65"/>
                  </a:moveTo>
                  <a:lnTo>
                    <a:pt x="455" y="130"/>
                  </a:lnTo>
                  <a:lnTo>
                    <a:pt x="520" y="195"/>
                  </a:lnTo>
                  <a:lnTo>
                    <a:pt x="585" y="260"/>
                  </a:lnTo>
                  <a:lnTo>
                    <a:pt x="585" y="325"/>
                  </a:lnTo>
                  <a:lnTo>
                    <a:pt x="130" y="325"/>
                  </a:lnTo>
                  <a:lnTo>
                    <a:pt x="130" y="260"/>
                  </a:lnTo>
                  <a:lnTo>
                    <a:pt x="195" y="195"/>
                  </a:lnTo>
                  <a:lnTo>
                    <a:pt x="260" y="130"/>
                  </a:lnTo>
                  <a:lnTo>
                    <a:pt x="325" y="65"/>
                  </a:lnTo>
                  <a:close/>
                  <a:moveTo>
                    <a:pt x="195" y="0"/>
                  </a:moveTo>
                  <a:lnTo>
                    <a:pt x="65" y="130"/>
                  </a:lnTo>
                  <a:lnTo>
                    <a:pt x="0" y="260"/>
                  </a:lnTo>
                  <a:lnTo>
                    <a:pt x="0" y="390"/>
                  </a:lnTo>
                  <a:lnTo>
                    <a:pt x="0" y="586"/>
                  </a:lnTo>
                  <a:lnTo>
                    <a:pt x="65" y="716"/>
                  </a:lnTo>
                  <a:lnTo>
                    <a:pt x="195" y="781"/>
                  </a:lnTo>
                  <a:lnTo>
                    <a:pt x="390" y="846"/>
                  </a:lnTo>
                  <a:lnTo>
                    <a:pt x="520" y="781"/>
                  </a:lnTo>
                  <a:lnTo>
                    <a:pt x="585" y="781"/>
                  </a:lnTo>
                  <a:lnTo>
                    <a:pt x="650" y="651"/>
                  </a:lnTo>
                  <a:lnTo>
                    <a:pt x="715" y="521"/>
                  </a:lnTo>
                  <a:lnTo>
                    <a:pt x="585" y="521"/>
                  </a:lnTo>
                  <a:lnTo>
                    <a:pt x="520" y="651"/>
                  </a:lnTo>
                  <a:lnTo>
                    <a:pt x="390" y="716"/>
                  </a:lnTo>
                  <a:lnTo>
                    <a:pt x="260" y="716"/>
                  </a:lnTo>
                  <a:lnTo>
                    <a:pt x="195" y="651"/>
                  </a:lnTo>
                  <a:lnTo>
                    <a:pt x="130" y="521"/>
                  </a:lnTo>
                  <a:lnTo>
                    <a:pt x="130" y="455"/>
                  </a:lnTo>
                  <a:lnTo>
                    <a:pt x="715" y="455"/>
                  </a:lnTo>
                  <a:lnTo>
                    <a:pt x="715" y="260"/>
                  </a:lnTo>
                  <a:lnTo>
                    <a:pt x="650" y="130"/>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2407250" y="3131375"/>
              <a:ext cx="17900" cy="21150"/>
            </a:xfrm>
            <a:custGeom>
              <a:avLst/>
              <a:gdLst/>
              <a:ahLst/>
              <a:cxnLst/>
              <a:rect l="l" t="t" r="r" b="b"/>
              <a:pathLst>
                <a:path w="716" h="846" extrusionOk="0">
                  <a:moveTo>
                    <a:pt x="325" y="65"/>
                  </a:moveTo>
                  <a:lnTo>
                    <a:pt x="455" y="130"/>
                  </a:lnTo>
                  <a:lnTo>
                    <a:pt x="520" y="195"/>
                  </a:lnTo>
                  <a:lnTo>
                    <a:pt x="520" y="260"/>
                  </a:lnTo>
                  <a:lnTo>
                    <a:pt x="586" y="325"/>
                  </a:lnTo>
                  <a:lnTo>
                    <a:pt x="130" y="325"/>
                  </a:lnTo>
                  <a:lnTo>
                    <a:pt x="130" y="260"/>
                  </a:lnTo>
                  <a:lnTo>
                    <a:pt x="195" y="195"/>
                  </a:lnTo>
                  <a:lnTo>
                    <a:pt x="260" y="130"/>
                  </a:lnTo>
                  <a:lnTo>
                    <a:pt x="325" y="65"/>
                  </a:lnTo>
                  <a:close/>
                  <a:moveTo>
                    <a:pt x="195" y="0"/>
                  </a:moveTo>
                  <a:lnTo>
                    <a:pt x="65" y="130"/>
                  </a:lnTo>
                  <a:lnTo>
                    <a:pt x="0" y="260"/>
                  </a:lnTo>
                  <a:lnTo>
                    <a:pt x="0" y="390"/>
                  </a:lnTo>
                  <a:lnTo>
                    <a:pt x="0" y="586"/>
                  </a:lnTo>
                  <a:lnTo>
                    <a:pt x="65" y="716"/>
                  </a:lnTo>
                  <a:lnTo>
                    <a:pt x="195" y="781"/>
                  </a:lnTo>
                  <a:lnTo>
                    <a:pt x="325" y="846"/>
                  </a:lnTo>
                  <a:lnTo>
                    <a:pt x="455" y="781"/>
                  </a:lnTo>
                  <a:lnTo>
                    <a:pt x="586" y="781"/>
                  </a:lnTo>
                  <a:lnTo>
                    <a:pt x="651" y="651"/>
                  </a:lnTo>
                  <a:lnTo>
                    <a:pt x="716" y="521"/>
                  </a:lnTo>
                  <a:lnTo>
                    <a:pt x="586" y="521"/>
                  </a:lnTo>
                  <a:lnTo>
                    <a:pt x="520" y="651"/>
                  </a:lnTo>
                  <a:lnTo>
                    <a:pt x="390" y="716"/>
                  </a:lnTo>
                  <a:lnTo>
                    <a:pt x="260" y="716"/>
                  </a:lnTo>
                  <a:lnTo>
                    <a:pt x="195" y="651"/>
                  </a:lnTo>
                  <a:lnTo>
                    <a:pt x="130" y="521"/>
                  </a:lnTo>
                  <a:lnTo>
                    <a:pt x="130" y="455"/>
                  </a:lnTo>
                  <a:lnTo>
                    <a:pt x="716" y="455"/>
                  </a:lnTo>
                  <a:lnTo>
                    <a:pt x="716" y="260"/>
                  </a:lnTo>
                  <a:lnTo>
                    <a:pt x="651" y="130"/>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2428375" y="3131375"/>
              <a:ext cx="19525" cy="27650"/>
            </a:xfrm>
            <a:custGeom>
              <a:avLst/>
              <a:gdLst/>
              <a:ahLst/>
              <a:cxnLst/>
              <a:rect l="l" t="t" r="r" b="b"/>
              <a:pathLst>
                <a:path w="781" h="1106" extrusionOk="0">
                  <a:moveTo>
                    <a:pt x="391" y="65"/>
                  </a:moveTo>
                  <a:lnTo>
                    <a:pt x="521" y="130"/>
                  </a:lnTo>
                  <a:lnTo>
                    <a:pt x="586" y="195"/>
                  </a:lnTo>
                  <a:lnTo>
                    <a:pt x="586" y="260"/>
                  </a:lnTo>
                  <a:lnTo>
                    <a:pt x="651" y="390"/>
                  </a:lnTo>
                  <a:lnTo>
                    <a:pt x="586" y="521"/>
                  </a:lnTo>
                  <a:lnTo>
                    <a:pt x="586" y="586"/>
                  </a:lnTo>
                  <a:lnTo>
                    <a:pt x="521" y="651"/>
                  </a:lnTo>
                  <a:lnTo>
                    <a:pt x="391" y="716"/>
                  </a:lnTo>
                  <a:lnTo>
                    <a:pt x="261" y="651"/>
                  </a:lnTo>
                  <a:lnTo>
                    <a:pt x="196" y="586"/>
                  </a:lnTo>
                  <a:lnTo>
                    <a:pt x="131" y="521"/>
                  </a:lnTo>
                  <a:lnTo>
                    <a:pt x="131" y="390"/>
                  </a:lnTo>
                  <a:lnTo>
                    <a:pt x="131" y="260"/>
                  </a:lnTo>
                  <a:lnTo>
                    <a:pt x="196" y="195"/>
                  </a:lnTo>
                  <a:lnTo>
                    <a:pt x="261" y="130"/>
                  </a:lnTo>
                  <a:lnTo>
                    <a:pt x="391" y="65"/>
                  </a:lnTo>
                  <a:close/>
                  <a:moveTo>
                    <a:pt x="1" y="0"/>
                  </a:moveTo>
                  <a:lnTo>
                    <a:pt x="1" y="1106"/>
                  </a:lnTo>
                  <a:lnTo>
                    <a:pt x="131" y="1106"/>
                  </a:lnTo>
                  <a:lnTo>
                    <a:pt x="131" y="716"/>
                  </a:lnTo>
                  <a:lnTo>
                    <a:pt x="196" y="781"/>
                  </a:lnTo>
                  <a:lnTo>
                    <a:pt x="261" y="781"/>
                  </a:lnTo>
                  <a:lnTo>
                    <a:pt x="326" y="846"/>
                  </a:lnTo>
                  <a:lnTo>
                    <a:pt x="391" y="846"/>
                  </a:lnTo>
                  <a:lnTo>
                    <a:pt x="586" y="781"/>
                  </a:lnTo>
                  <a:lnTo>
                    <a:pt x="651" y="716"/>
                  </a:lnTo>
                  <a:lnTo>
                    <a:pt x="716" y="586"/>
                  </a:lnTo>
                  <a:lnTo>
                    <a:pt x="781" y="390"/>
                  </a:lnTo>
                  <a:lnTo>
                    <a:pt x="716" y="260"/>
                  </a:lnTo>
                  <a:lnTo>
                    <a:pt x="651" y="130"/>
                  </a:lnTo>
                  <a:lnTo>
                    <a:pt x="586" y="0"/>
                  </a:lnTo>
                  <a:lnTo>
                    <a:pt x="261" y="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2451125" y="3123250"/>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2460875" y="3123250"/>
              <a:ext cx="16300" cy="27650"/>
            </a:xfrm>
            <a:custGeom>
              <a:avLst/>
              <a:gdLst/>
              <a:ahLst/>
              <a:cxnLst/>
              <a:rect l="l" t="t" r="r" b="b"/>
              <a:pathLst>
                <a:path w="652" h="1106" extrusionOk="0">
                  <a:moveTo>
                    <a:pt x="1" y="0"/>
                  </a:moveTo>
                  <a:lnTo>
                    <a:pt x="1" y="1106"/>
                  </a:lnTo>
                  <a:lnTo>
                    <a:pt x="131" y="1106"/>
                  </a:lnTo>
                  <a:lnTo>
                    <a:pt x="131" y="846"/>
                  </a:lnTo>
                  <a:lnTo>
                    <a:pt x="261" y="715"/>
                  </a:lnTo>
                  <a:lnTo>
                    <a:pt x="521" y="1106"/>
                  </a:lnTo>
                  <a:lnTo>
                    <a:pt x="651" y="1106"/>
                  </a:lnTo>
                  <a:lnTo>
                    <a:pt x="326" y="585"/>
                  </a:lnTo>
                  <a:lnTo>
                    <a:pt x="651" y="325"/>
                  </a:lnTo>
                  <a:lnTo>
                    <a:pt x="456" y="325"/>
                  </a:lnTo>
                  <a:lnTo>
                    <a:pt x="131" y="65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2480400" y="3147625"/>
              <a:ext cx="4900" cy="3275"/>
            </a:xfrm>
            <a:custGeom>
              <a:avLst/>
              <a:gdLst/>
              <a:ahLst/>
              <a:cxnLst/>
              <a:rect l="l" t="t" r="r" b="b"/>
              <a:pathLst>
                <a:path w="196" h="131" extrusionOk="0">
                  <a:moveTo>
                    <a:pt x="0" y="1"/>
                  </a:moveTo>
                  <a:lnTo>
                    <a:pt x="0" y="131"/>
                  </a:lnTo>
                  <a:lnTo>
                    <a:pt x="195" y="131"/>
                  </a:lnTo>
                  <a:lnTo>
                    <a:pt x="19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2490150" y="3131375"/>
              <a:ext cx="17900" cy="21150"/>
            </a:xfrm>
            <a:custGeom>
              <a:avLst/>
              <a:gdLst/>
              <a:ahLst/>
              <a:cxnLst/>
              <a:rect l="l" t="t" r="r" b="b"/>
              <a:pathLst>
                <a:path w="716" h="846" extrusionOk="0">
                  <a:moveTo>
                    <a:pt x="195" y="0"/>
                  </a:moveTo>
                  <a:lnTo>
                    <a:pt x="65" y="130"/>
                  </a:lnTo>
                  <a:lnTo>
                    <a:pt x="0" y="260"/>
                  </a:lnTo>
                  <a:lnTo>
                    <a:pt x="0" y="390"/>
                  </a:lnTo>
                  <a:lnTo>
                    <a:pt x="0" y="586"/>
                  </a:lnTo>
                  <a:lnTo>
                    <a:pt x="65" y="716"/>
                  </a:lnTo>
                  <a:lnTo>
                    <a:pt x="195" y="781"/>
                  </a:lnTo>
                  <a:lnTo>
                    <a:pt x="390" y="846"/>
                  </a:lnTo>
                  <a:lnTo>
                    <a:pt x="520" y="781"/>
                  </a:lnTo>
                  <a:lnTo>
                    <a:pt x="585" y="716"/>
                  </a:lnTo>
                  <a:lnTo>
                    <a:pt x="715" y="651"/>
                  </a:lnTo>
                  <a:lnTo>
                    <a:pt x="715" y="521"/>
                  </a:lnTo>
                  <a:lnTo>
                    <a:pt x="585" y="521"/>
                  </a:lnTo>
                  <a:lnTo>
                    <a:pt x="520" y="651"/>
                  </a:lnTo>
                  <a:lnTo>
                    <a:pt x="390" y="716"/>
                  </a:lnTo>
                  <a:lnTo>
                    <a:pt x="260" y="651"/>
                  </a:lnTo>
                  <a:lnTo>
                    <a:pt x="195" y="586"/>
                  </a:lnTo>
                  <a:lnTo>
                    <a:pt x="130" y="521"/>
                  </a:lnTo>
                  <a:lnTo>
                    <a:pt x="130" y="390"/>
                  </a:lnTo>
                  <a:lnTo>
                    <a:pt x="130" y="325"/>
                  </a:lnTo>
                  <a:lnTo>
                    <a:pt x="195" y="195"/>
                  </a:lnTo>
                  <a:lnTo>
                    <a:pt x="260" y="130"/>
                  </a:lnTo>
                  <a:lnTo>
                    <a:pt x="390" y="65"/>
                  </a:lnTo>
                  <a:lnTo>
                    <a:pt x="520" y="130"/>
                  </a:lnTo>
                  <a:lnTo>
                    <a:pt x="585" y="260"/>
                  </a:lnTo>
                  <a:lnTo>
                    <a:pt x="715" y="260"/>
                  </a:lnTo>
                  <a:lnTo>
                    <a:pt x="650" y="130"/>
                  </a:lnTo>
                  <a:lnTo>
                    <a:pt x="585" y="65"/>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2511275" y="3131375"/>
              <a:ext cx="19525" cy="21150"/>
            </a:xfrm>
            <a:custGeom>
              <a:avLst/>
              <a:gdLst/>
              <a:ahLst/>
              <a:cxnLst/>
              <a:rect l="l" t="t" r="r" b="b"/>
              <a:pathLst>
                <a:path w="781" h="846" extrusionOk="0">
                  <a:moveTo>
                    <a:pt x="391" y="65"/>
                  </a:moveTo>
                  <a:lnTo>
                    <a:pt x="456" y="130"/>
                  </a:lnTo>
                  <a:lnTo>
                    <a:pt x="521" y="195"/>
                  </a:lnTo>
                  <a:lnTo>
                    <a:pt x="586" y="260"/>
                  </a:lnTo>
                  <a:lnTo>
                    <a:pt x="651" y="390"/>
                  </a:lnTo>
                  <a:lnTo>
                    <a:pt x="586" y="521"/>
                  </a:lnTo>
                  <a:lnTo>
                    <a:pt x="521" y="651"/>
                  </a:lnTo>
                  <a:lnTo>
                    <a:pt x="456" y="716"/>
                  </a:lnTo>
                  <a:lnTo>
                    <a:pt x="261" y="716"/>
                  </a:lnTo>
                  <a:lnTo>
                    <a:pt x="195" y="651"/>
                  </a:lnTo>
                  <a:lnTo>
                    <a:pt x="130" y="521"/>
                  </a:lnTo>
                  <a:lnTo>
                    <a:pt x="130" y="390"/>
                  </a:lnTo>
                  <a:lnTo>
                    <a:pt x="130" y="260"/>
                  </a:lnTo>
                  <a:lnTo>
                    <a:pt x="195" y="195"/>
                  </a:lnTo>
                  <a:lnTo>
                    <a:pt x="261" y="130"/>
                  </a:lnTo>
                  <a:lnTo>
                    <a:pt x="391" y="65"/>
                  </a:lnTo>
                  <a:close/>
                  <a:moveTo>
                    <a:pt x="195" y="0"/>
                  </a:moveTo>
                  <a:lnTo>
                    <a:pt x="65" y="130"/>
                  </a:lnTo>
                  <a:lnTo>
                    <a:pt x="0" y="260"/>
                  </a:lnTo>
                  <a:lnTo>
                    <a:pt x="0" y="390"/>
                  </a:lnTo>
                  <a:lnTo>
                    <a:pt x="0" y="586"/>
                  </a:lnTo>
                  <a:lnTo>
                    <a:pt x="65" y="716"/>
                  </a:lnTo>
                  <a:lnTo>
                    <a:pt x="195" y="781"/>
                  </a:lnTo>
                  <a:lnTo>
                    <a:pt x="391" y="846"/>
                  </a:lnTo>
                  <a:lnTo>
                    <a:pt x="521" y="781"/>
                  </a:lnTo>
                  <a:lnTo>
                    <a:pt x="651" y="716"/>
                  </a:lnTo>
                  <a:lnTo>
                    <a:pt x="716" y="586"/>
                  </a:lnTo>
                  <a:lnTo>
                    <a:pt x="781" y="390"/>
                  </a:lnTo>
                  <a:lnTo>
                    <a:pt x="716" y="260"/>
                  </a:lnTo>
                  <a:lnTo>
                    <a:pt x="651" y="130"/>
                  </a:lnTo>
                  <a:lnTo>
                    <a:pt x="52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2534025" y="3131375"/>
              <a:ext cx="27650" cy="19525"/>
            </a:xfrm>
            <a:custGeom>
              <a:avLst/>
              <a:gdLst/>
              <a:ahLst/>
              <a:cxnLst/>
              <a:rect l="l" t="t" r="r" b="b"/>
              <a:pathLst>
                <a:path w="1106" h="781" extrusionOk="0">
                  <a:moveTo>
                    <a:pt x="1" y="0"/>
                  </a:moveTo>
                  <a:lnTo>
                    <a:pt x="1" y="781"/>
                  </a:lnTo>
                  <a:lnTo>
                    <a:pt x="131" y="781"/>
                  </a:lnTo>
                  <a:lnTo>
                    <a:pt x="131" y="325"/>
                  </a:lnTo>
                  <a:lnTo>
                    <a:pt x="131" y="260"/>
                  </a:lnTo>
                  <a:lnTo>
                    <a:pt x="196" y="195"/>
                  </a:lnTo>
                  <a:lnTo>
                    <a:pt x="261" y="130"/>
                  </a:lnTo>
                  <a:lnTo>
                    <a:pt x="326" y="65"/>
                  </a:lnTo>
                  <a:lnTo>
                    <a:pt x="456" y="130"/>
                  </a:lnTo>
                  <a:lnTo>
                    <a:pt x="521" y="195"/>
                  </a:lnTo>
                  <a:lnTo>
                    <a:pt x="521" y="260"/>
                  </a:lnTo>
                  <a:lnTo>
                    <a:pt x="521" y="781"/>
                  </a:lnTo>
                  <a:lnTo>
                    <a:pt x="651" y="781"/>
                  </a:lnTo>
                  <a:lnTo>
                    <a:pt x="651" y="325"/>
                  </a:lnTo>
                  <a:lnTo>
                    <a:pt x="716" y="130"/>
                  </a:lnTo>
                  <a:lnTo>
                    <a:pt x="846" y="65"/>
                  </a:lnTo>
                  <a:lnTo>
                    <a:pt x="911" y="130"/>
                  </a:lnTo>
                  <a:lnTo>
                    <a:pt x="976" y="130"/>
                  </a:lnTo>
                  <a:lnTo>
                    <a:pt x="976" y="195"/>
                  </a:lnTo>
                  <a:lnTo>
                    <a:pt x="976" y="260"/>
                  </a:lnTo>
                  <a:lnTo>
                    <a:pt x="976" y="781"/>
                  </a:lnTo>
                  <a:lnTo>
                    <a:pt x="1106" y="781"/>
                  </a:lnTo>
                  <a:lnTo>
                    <a:pt x="1106" y="195"/>
                  </a:lnTo>
                  <a:lnTo>
                    <a:pt x="1106" y="130"/>
                  </a:lnTo>
                  <a:lnTo>
                    <a:pt x="1041" y="65"/>
                  </a:lnTo>
                  <a:lnTo>
                    <a:pt x="976" y="0"/>
                  </a:lnTo>
                  <a:lnTo>
                    <a:pt x="716" y="0"/>
                  </a:lnTo>
                  <a:lnTo>
                    <a:pt x="586" y="130"/>
                  </a:lnTo>
                  <a:lnTo>
                    <a:pt x="521" y="0"/>
                  </a:lnTo>
                  <a:lnTo>
                    <a:pt x="261" y="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2564925" y="3123250"/>
              <a:ext cx="13025" cy="29275"/>
            </a:xfrm>
            <a:custGeom>
              <a:avLst/>
              <a:gdLst/>
              <a:ahLst/>
              <a:cxnLst/>
              <a:rect l="l" t="t" r="r" b="b"/>
              <a:pathLst>
                <a:path w="521" h="1171" extrusionOk="0">
                  <a:moveTo>
                    <a:pt x="455" y="0"/>
                  </a:moveTo>
                  <a:lnTo>
                    <a:pt x="0" y="1171"/>
                  </a:lnTo>
                  <a:lnTo>
                    <a:pt x="65" y="1171"/>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2579550" y="3131375"/>
              <a:ext cx="29275" cy="19525"/>
            </a:xfrm>
            <a:custGeom>
              <a:avLst/>
              <a:gdLst/>
              <a:ahLst/>
              <a:cxnLst/>
              <a:rect l="l" t="t" r="r" b="b"/>
              <a:pathLst>
                <a:path w="1171" h="781" extrusionOk="0">
                  <a:moveTo>
                    <a:pt x="0" y="0"/>
                  </a:moveTo>
                  <a:lnTo>
                    <a:pt x="0" y="781"/>
                  </a:lnTo>
                  <a:lnTo>
                    <a:pt x="195" y="781"/>
                  </a:lnTo>
                  <a:lnTo>
                    <a:pt x="195" y="325"/>
                  </a:lnTo>
                  <a:lnTo>
                    <a:pt x="195" y="260"/>
                  </a:lnTo>
                  <a:lnTo>
                    <a:pt x="195" y="195"/>
                  </a:lnTo>
                  <a:lnTo>
                    <a:pt x="260" y="130"/>
                  </a:lnTo>
                  <a:lnTo>
                    <a:pt x="390" y="65"/>
                  </a:lnTo>
                  <a:lnTo>
                    <a:pt x="455" y="130"/>
                  </a:lnTo>
                  <a:lnTo>
                    <a:pt x="520" y="130"/>
                  </a:lnTo>
                  <a:lnTo>
                    <a:pt x="520" y="195"/>
                  </a:lnTo>
                  <a:lnTo>
                    <a:pt x="520" y="260"/>
                  </a:lnTo>
                  <a:lnTo>
                    <a:pt x="520" y="781"/>
                  </a:lnTo>
                  <a:lnTo>
                    <a:pt x="650" y="781"/>
                  </a:lnTo>
                  <a:lnTo>
                    <a:pt x="650" y="325"/>
                  </a:lnTo>
                  <a:lnTo>
                    <a:pt x="715" y="130"/>
                  </a:lnTo>
                  <a:lnTo>
                    <a:pt x="845" y="65"/>
                  </a:lnTo>
                  <a:lnTo>
                    <a:pt x="975" y="130"/>
                  </a:lnTo>
                  <a:lnTo>
                    <a:pt x="1040" y="195"/>
                  </a:lnTo>
                  <a:lnTo>
                    <a:pt x="1040" y="260"/>
                  </a:lnTo>
                  <a:lnTo>
                    <a:pt x="1040" y="781"/>
                  </a:lnTo>
                  <a:lnTo>
                    <a:pt x="1170" y="781"/>
                  </a:lnTo>
                  <a:lnTo>
                    <a:pt x="1170" y="195"/>
                  </a:lnTo>
                  <a:lnTo>
                    <a:pt x="1170" y="130"/>
                  </a:lnTo>
                  <a:lnTo>
                    <a:pt x="1105" y="65"/>
                  </a:lnTo>
                  <a:lnTo>
                    <a:pt x="975" y="0"/>
                  </a:lnTo>
                  <a:lnTo>
                    <a:pt x="715" y="0"/>
                  </a:lnTo>
                  <a:lnTo>
                    <a:pt x="650" y="130"/>
                  </a:lnTo>
                  <a:lnTo>
                    <a:pt x="585" y="0"/>
                  </a:lnTo>
                  <a:lnTo>
                    <a:pt x="260" y="0"/>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0"/>
            <p:cNvSpPr/>
            <p:nvPr/>
          </p:nvSpPr>
          <p:spPr>
            <a:xfrm>
              <a:off x="2612050" y="3131375"/>
              <a:ext cx="19525" cy="21150"/>
            </a:xfrm>
            <a:custGeom>
              <a:avLst/>
              <a:gdLst/>
              <a:ahLst/>
              <a:cxnLst/>
              <a:rect l="l" t="t" r="r" b="b"/>
              <a:pathLst>
                <a:path w="781" h="846" extrusionOk="0">
                  <a:moveTo>
                    <a:pt x="391" y="65"/>
                  </a:moveTo>
                  <a:lnTo>
                    <a:pt x="456" y="130"/>
                  </a:lnTo>
                  <a:lnTo>
                    <a:pt x="521" y="195"/>
                  </a:lnTo>
                  <a:lnTo>
                    <a:pt x="586" y="260"/>
                  </a:lnTo>
                  <a:lnTo>
                    <a:pt x="586" y="325"/>
                  </a:lnTo>
                  <a:lnTo>
                    <a:pt x="131" y="325"/>
                  </a:lnTo>
                  <a:lnTo>
                    <a:pt x="196" y="260"/>
                  </a:lnTo>
                  <a:lnTo>
                    <a:pt x="196" y="195"/>
                  </a:lnTo>
                  <a:lnTo>
                    <a:pt x="261" y="130"/>
                  </a:lnTo>
                  <a:lnTo>
                    <a:pt x="391" y="65"/>
                  </a:lnTo>
                  <a:close/>
                  <a:moveTo>
                    <a:pt x="261" y="0"/>
                  </a:moveTo>
                  <a:lnTo>
                    <a:pt x="131" y="130"/>
                  </a:lnTo>
                  <a:lnTo>
                    <a:pt x="66" y="260"/>
                  </a:lnTo>
                  <a:lnTo>
                    <a:pt x="0" y="390"/>
                  </a:lnTo>
                  <a:lnTo>
                    <a:pt x="66" y="586"/>
                  </a:lnTo>
                  <a:lnTo>
                    <a:pt x="131" y="716"/>
                  </a:lnTo>
                  <a:lnTo>
                    <a:pt x="261" y="781"/>
                  </a:lnTo>
                  <a:lnTo>
                    <a:pt x="391" y="846"/>
                  </a:lnTo>
                  <a:lnTo>
                    <a:pt x="521" y="781"/>
                  </a:lnTo>
                  <a:lnTo>
                    <a:pt x="651" y="781"/>
                  </a:lnTo>
                  <a:lnTo>
                    <a:pt x="716" y="651"/>
                  </a:lnTo>
                  <a:lnTo>
                    <a:pt x="716" y="521"/>
                  </a:lnTo>
                  <a:lnTo>
                    <a:pt x="586" y="521"/>
                  </a:lnTo>
                  <a:lnTo>
                    <a:pt x="521" y="651"/>
                  </a:lnTo>
                  <a:lnTo>
                    <a:pt x="391" y="716"/>
                  </a:lnTo>
                  <a:lnTo>
                    <a:pt x="261" y="716"/>
                  </a:lnTo>
                  <a:lnTo>
                    <a:pt x="196" y="651"/>
                  </a:lnTo>
                  <a:lnTo>
                    <a:pt x="196" y="521"/>
                  </a:lnTo>
                  <a:lnTo>
                    <a:pt x="131" y="455"/>
                  </a:lnTo>
                  <a:lnTo>
                    <a:pt x="781" y="455"/>
                  </a:lnTo>
                  <a:lnTo>
                    <a:pt x="716" y="260"/>
                  </a:lnTo>
                  <a:lnTo>
                    <a:pt x="716" y="130"/>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2633175" y="3123250"/>
              <a:ext cx="19525" cy="29275"/>
            </a:xfrm>
            <a:custGeom>
              <a:avLst/>
              <a:gdLst/>
              <a:ahLst/>
              <a:cxnLst/>
              <a:rect l="l" t="t" r="r" b="b"/>
              <a:pathLst>
                <a:path w="781" h="1171" extrusionOk="0">
                  <a:moveTo>
                    <a:pt x="391" y="390"/>
                  </a:moveTo>
                  <a:lnTo>
                    <a:pt x="521" y="455"/>
                  </a:lnTo>
                  <a:lnTo>
                    <a:pt x="586" y="520"/>
                  </a:lnTo>
                  <a:lnTo>
                    <a:pt x="651" y="585"/>
                  </a:lnTo>
                  <a:lnTo>
                    <a:pt x="651" y="715"/>
                  </a:lnTo>
                  <a:lnTo>
                    <a:pt x="651" y="846"/>
                  </a:lnTo>
                  <a:lnTo>
                    <a:pt x="586" y="911"/>
                  </a:lnTo>
                  <a:lnTo>
                    <a:pt x="521" y="976"/>
                  </a:lnTo>
                  <a:lnTo>
                    <a:pt x="391" y="1041"/>
                  </a:lnTo>
                  <a:lnTo>
                    <a:pt x="261" y="976"/>
                  </a:lnTo>
                  <a:lnTo>
                    <a:pt x="196" y="911"/>
                  </a:lnTo>
                  <a:lnTo>
                    <a:pt x="131" y="846"/>
                  </a:lnTo>
                  <a:lnTo>
                    <a:pt x="131" y="715"/>
                  </a:lnTo>
                  <a:lnTo>
                    <a:pt x="131" y="650"/>
                  </a:lnTo>
                  <a:lnTo>
                    <a:pt x="196" y="520"/>
                  </a:lnTo>
                  <a:lnTo>
                    <a:pt x="261" y="455"/>
                  </a:lnTo>
                  <a:lnTo>
                    <a:pt x="391" y="390"/>
                  </a:lnTo>
                  <a:close/>
                  <a:moveTo>
                    <a:pt x="651" y="0"/>
                  </a:moveTo>
                  <a:lnTo>
                    <a:pt x="651" y="455"/>
                  </a:lnTo>
                  <a:lnTo>
                    <a:pt x="586" y="390"/>
                  </a:lnTo>
                  <a:lnTo>
                    <a:pt x="521" y="325"/>
                  </a:lnTo>
                  <a:lnTo>
                    <a:pt x="196" y="325"/>
                  </a:lnTo>
                  <a:lnTo>
                    <a:pt x="66" y="455"/>
                  </a:lnTo>
                  <a:lnTo>
                    <a:pt x="1" y="585"/>
                  </a:lnTo>
                  <a:lnTo>
                    <a:pt x="1" y="715"/>
                  </a:lnTo>
                  <a:lnTo>
                    <a:pt x="1" y="911"/>
                  </a:lnTo>
                  <a:lnTo>
                    <a:pt x="66" y="1041"/>
                  </a:lnTo>
                  <a:lnTo>
                    <a:pt x="196" y="1106"/>
                  </a:lnTo>
                  <a:lnTo>
                    <a:pt x="391" y="1171"/>
                  </a:lnTo>
                  <a:lnTo>
                    <a:pt x="521" y="1106"/>
                  </a:lnTo>
                  <a:lnTo>
                    <a:pt x="651" y="1041"/>
                  </a:lnTo>
                  <a:lnTo>
                    <a:pt x="651" y="1106"/>
                  </a:lnTo>
                  <a:lnTo>
                    <a:pt x="781" y="1106"/>
                  </a:lnTo>
                  <a:lnTo>
                    <a:pt x="78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2657550" y="3123250"/>
              <a:ext cx="3300" cy="27650"/>
            </a:xfrm>
            <a:custGeom>
              <a:avLst/>
              <a:gdLst/>
              <a:ahLst/>
              <a:cxnLst/>
              <a:rect l="l" t="t" r="r" b="b"/>
              <a:pathLst>
                <a:path w="132"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2665700" y="3131375"/>
              <a:ext cx="17900" cy="21150"/>
            </a:xfrm>
            <a:custGeom>
              <a:avLst/>
              <a:gdLst/>
              <a:ahLst/>
              <a:cxnLst/>
              <a:rect l="l" t="t" r="r" b="b"/>
              <a:pathLst>
                <a:path w="716" h="846" extrusionOk="0">
                  <a:moveTo>
                    <a:pt x="520" y="390"/>
                  </a:moveTo>
                  <a:lnTo>
                    <a:pt x="520" y="521"/>
                  </a:lnTo>
                  <a:lnTo>
                    <a:pt x="520" y="586"/>
                  </a:lnTo>
                  <a:lnTo>
                    <a:pt x="455" y="651"/>
                  </a:lnTo>
                  <a:lnTo>
                    <a:pt x="390" y="716"/>
                  </a:lnTo>
                  <a:lnTo>
                    <a:pt x="195" y="716"/>
                  </a:lnTo>
                  <a:lnTo>
                    <a:pt x="130" y="651"/>
                  </a:lnTo>
                  <a:lnTo>
                    <a:pt x="130" y="586"/>
                  </a:lnTo>
                  <a:lnTo>
                    <a:pt x="130" y="521"/>
                  </a:lnTo>
                  <a:lnTo>
                    <a:pt x="195" y="455"/>
                  </a:lnTo>
                  <a:lnTo>
                    <a:pt x="390" y="455"/>
                  </a:lnTo>
                  <a:lnTo>
                    <a:pt x="455" y="390"/>
                  </a:lnTo>
                  <a:close/>
                  <a:moveTo>
                    <a:pt x="195" y="0"/>
                  </a:moveTo>
                  <a:lnTo>
                    <a:pt x="130" y="65"/>
                  </a:lnTo>
                  <a:lnTo>
                    <a:pt x="0" y="130"/>
                  </a:lnTo>
                  <a:lnTo>
                    <a:pt x="0" y="260"/>
                  </a:lnTo>
                  <a:lnTo>
                    <a:pt x="130" y="260"/>
                  </a:lnTo>
                  <a:lnTo>
                    <a:pt x="195" y="130"/>
                  </a:lnTo>
                  <a:lnTo>
                    <a:pt x="325" y="65"/>
                  </a:lnTo>
                  <a:lnTo>
                    <a:pt x="390" y="130"/>
                  </a:lnTo>
                  <a:lnTo>
                    <a:pt x="520" y="130"/>
                  </a:lnTo>
                  <a:lnTo>
                    <a:pt x="520" y="260"/>
                  </a:lnTo>
                  <a:lnTo>
                    <a:pt x="455" y="325"/>
                  </a:lnTo>
                  <a:lnTo>
                    <a:pt x="260" y="325"/>
                  </a:lnTo>
                  <a:lnTo>
                    <a:pt x="130" y="390"/>
                  </a:lnTo>
                  <a:lnTo>
                    <a:pt x="65" y="390"/>
                  </a:lnTo>
                  <a:lnTo>
                    <a:pt x="0" y="455"/>
                  </a:lnTo>
                  <a:lnTo>
                    <a:pt x="0" y="586"/>
                  </a:lnTo>
                  <a:lnTo>
                    <a:pt x="0" y="716"/>
                  </a:lnTo>
                  <a:lnTo>
                    <a:pt x="65" y="781"/>
                  </a:lnTo>
                  <a:lnTo>
                    <a:pt x="130" y="781"/>
                  </a:lnTo>
                  <a:lnTo>
                    <a:pt x="260" y="846"/>
                  </a:lnTo>
                  <a:lnTo>
                    <a:pt x="390" y="781"/>
                  </a:lnTo>
                  <a:lnTo>
                    <a:pt x="520" y="716"/>
                  </a:lnTo>
                  <a:lnTo>
                    <a:pt x="520" y="781"/>
                  </a:lnTo>
                  <a:lnTo>
                    <a:pt x="650" y="846"/>
                  </a:lnTo>
                  <a:lnTo>
                    <a:pt x="715" y="781"/>
                  </a:lnTo>
                  <a:lnTo>
                    <a:pt x="715" y="716"/>
                  </a:lnTo>
                  <a:lnTo>
                    <a:pt x="650" y="651"/>
                  </a:lnTo>
                  <a:lnTo>
                    <a:pt x="650" y="586"/>
                  </a:lnTo>
                  <a:lnTo>
                    <a:pt x="650" y="195"/>
                  </a:lnTo>
                  <a:lnTo>
                    <a:pt x="585" y="65"/>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2683575" y="3123250"/>
              <a:ext cx="14650" cy="29275"/>
            </a:xfrm>
            <a:custGeom>
              <a:avLst/>
              <a:gdLst/>
              <a:ahLst/>
              <a:cxnLst/>
              <a:rect l="l" t="t" r="r" b="b"/>
              <a:pathLst>
                <a:path w="586" h="1171" extrusionOk="0">
                  <a:moveTo>
                    <a:pt x="455" y="0"/>
                  </a:moveTo>
                  <a:lnTo>
                    <a:pt x="0" y="1171"/>
                  </a:lnTo>
                  <a:lnTo>
                    <a:pt x="130" y="1171"/>
                  </a:lnTo>
                  <a:lnTo>
                    <a:pt x="58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2699825" y="3123250"/>
              <a:ext cx="3275" cy="27650"/>
            </a:xfrm>
            <a:custGeom>
              <a:avLst/>
              <a:gdLst/>
              <a:ahLst/>
              <a:cxnLst/>
              <a:rect l="l" t="t" r="r" b="b"/>
              <a:pathLst>
                <a:path w="131" h="1106" extrusionOk="0">
                  <a:moveTo>
                    <a:pt x="0" y="0"/>
                  </a:moveTo>
                  <a:lnTo>
                    <a:pt x="0" y="195"/>
                  </a:lnTo>
                  <a:lnTo>
                    <a:pt x="130" y="195"/>
                  </a:lnTo>
                  <a:lnTo>
                    <a:pt x="130" y="0"/>
                  </a:lnTo>
                  <a:close/>
                  <a:moveTo>
                    <a:pt x="0" y="325"/>
                  </a:moveTo>
                  <a:lnTo>
                    <a:pt x="0" y="1106"/>
                  </a:lnTo>
                  <a:lnTo>
                    <a:pt x="130" y="1106"/>
                  </a:lnTo>
                  <a:lnTo>
                    <a:pt x="130"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2707950" y="3131375"/>
              <a:ext cx="29275" cy="19525"/>
            </a:xfrm>
            <a:custGeom>
              <a:avLst/>
              <a:gdLst/>
              <a:ahLst/>
              <a:cxnLst/>
              <a:rect l="l" t="t" r="r" b="b"/>
              <a:pathLst>
                <a:path w="1171" h="781" extrusionOk="0">
                  <a:moveTo>
                    <a:pt x="1" y="0"/>
                  </a:moveTo>
                  <a:lnTo>
                    <a:pt x="1" y="781"/>
                  </a:lnTo>
                  <a:lnTo>
                    <a:pt x="131" y="781"/>
                  </a:lnTo>
                  <a:lnTo>
                    <a:pt x="131" y="325"/>
                  </a:lnTo>
                  <a:lnTo>
                    <a:pt x="196" y="260"/>
                  </a:lnTo>
                  <a:lnTo>
                    <a:pt x="196" y="195"/>
                  </a:lnTo>
                  <a:lnTo>
                    <a:pt x="261" y="130"/>
                  </a:lnTo>
                  <a:lnTo>
                    <a:pt x="391" y="65"/>
                  </a:lnTo>
                  <a:lnTo>
                    <a:pt x="456" y="130"/>
                  </a:lnTo>
                  <a:lnTo>
                    <a:pt x="521" y="195"/>
                  </a:lnTo>
                  <a:lnTo>
                    <a:pt x="521" y="260"/>
                  </a:lnTo>
                  <a:lnTo>
                    <a:pt x="521" y="781"/>
                  </a:lnTo>
                  <a:lnTo>
                    <a:pt x="651" y="781"/>
                  </a:lnTo>
                  <a:lnTo>
                    <a:pt x="651" y="325"/>
                  </a:lnTo>
                  <a:lnTo>
                    <a:pt x="716" y="130"/>
                  </a:lnTo>
                  <a:lnTo>
                    <a:pt x="846" y="65"/>
                  </a:lnTo>
                  <a:lnTo>
                    <a:pt x="911" y="130"/>
                  </a:lnTo>
                  <a:lnTo>
                    <a:pt x="976" y="130"/>
                  </a:lnTo>
                  <a:lnTo>
                    <a:pt x="1041" y="195"/>
                  </a:lnTo>
                  <a:lnTo>
                    <a:pt x="1041" y="260"/>
                  </a:lnTo>
                  <a:lnTo>
                    <a:pt x="1041" y="781"/>
                  </a:lnTo>
                  <a:lnTo>
                    <a:pt x="1171" y="781"/>
                  </a:lnTo>
                  <a:lnTo>
                    <a:pt x="1171" y="195"/>
                  </a:lnTo>
                  <a:lnTo>
                    <a:pt x="1106" y="130"/>
                  </a:lnTo>
                  <a:lnTo>
                    <a:pt x="1041" y="65"/>
                  </a:lnTo>
                  <a:lnTo>
                    <a:pt x="976" y="0"/>
                  </a:lnTo>
                  <a:lnTo>
                    <a:pt x="716" y="0"/>
                  </a:lnTo>
                  <a:lnTo>
                    <a:pt x="651" y="130"/>
                  </a:lnTo>
                  <a:lnTo>
                    <a:pt x="521" y="0"/>
                  </a:lnTo>
                  <a:lnTo>
                    <a:pt x="261" y="0"/>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2740450" y="3131375"/>
              <a:ext cx="17925" cy="27650"/>
            </a:xfrm>
            <a:custGeom>
              <a:avLst/>
              <a:gdLst/>
              <a:ahLst/>
              <a:cxnLst/>
              <a:rect l="l" t="t" r="r" b="b"/>
              <a:pathLst>
                <a:path w="717" h="1106" extrusionOk="0">
                  <a:moveTo>
                    <a:pt x="391" y="65"/>
                  </a:moveTo>
                  <a:lnTo>
                    <a:pt x="456" y="130"/>
                  </a:lnTo>
                  <a:lnTo>
                    <a:pt x="586" y="195"/>
                  </a:lnTo>
                  <a:lnTo>
                    <a:pt x="586" y="260"/>
                  </a:lnTo>
                  <a:lnTo>
                    <a:pt x="586" y="390"/>
                  </a:lnTo>
                  <a:lnTo>
                    <a:pt x="586" y="521"/>
                  </a:lnTo>
                  <a:lnTo>
                    <a:pt x="586" y="586"/>
                  </a:lnTo>
                  <a:lnTo>
                    <a:pt x="456" y="651"/>
                  </a:lnTo>
                  <a:lnTo>
                    <a:pt x="391" y="716"/>
                  </a:lnTo>
                  <a:lnTo>
                    <a:pt x="261" y="651"/>
                  </a:lnTo>
                  <a:lnTo>
                    <a:pt x="196" y="586"/>
                  </a:lnTo>
                  <a:lnTo>
                    <a:pt x="131" y="521"/>
                  </a:lnTo>
                  <a:lnTo>
                    <a:pt x="131" y="390"/>
                  </a:lnTo>
                  <a:lnTo>
                    <a:pt x="131" y="260"/>
                  </a:lnTo>
                  <a:lnTo>
                    <a:pt x="196" y="195"/>
                  </a:lnTo>
                  <a:lnTo>
                    <a:pt x="261" y="130"/>
                  </a:lnTo>
                  <a:lnTo>
                    <a:pt x="391" y="65"/>
                  </a:lnTo>
                  <a:close/>
                  <a:moveTo>
                    <a:pt x="196" y="0"/>
                  </a:moveTo>
                  <a:lnTo>
                    <a:pt x="66" y="130"/>
                  </a:lnTo>
                  <a:lnTo>
                    <a:pt x="1" y="260"/>
                  </a:lnTo>
                  <a:lnTo>
                    <a:pt x="1" y="390"/>
                  </a:lnTo>
                  <a:lnTo>
                    <a:pt x="1" y="586"/>
                  </a:lnTo>
                  <a:lnTo>
                    <a:pt x="66" y="716"/>
                  </a:lnTo>
                  <a:lnTo>
                    <a:pt x="196" y="781"/>
                  </a:lnTo>
                  <a:lnTo>
                    <a:pt x="521" y="781"/>
                  </a:lnTo>
                  <a:lnTo>
                    <a:pt x="586" y="651"/>
                  </a:lnTo>
                  <a:lnTo>
                    <a:pt x="586" y="716"/>
                  </a:lnTo>
                  <a:lnTo>
                    <a:pt x="586" y="846"/>
                  </a:lnTo>
                  <a:lnTo>
                    <a:pt x="586" y="911"/>
                  </a:lnTo>
                  <a:lnTo>
                    <a:pt x="456" y="976"/>
                  </a:lnTo>
                  <a:lnTo>
                    <a:pt x="391" y="1041"/>
                  </a:lnTo>
                  <a:lnTo>
                    <a:pt x="326" y="1041"/>
                  </a:lnTo>
                  <a:lnTo>
                    <a:pt x="261" y="976"/>
                  </a:lnTo>
                  <a:lnTo>
                    <a:pt x="196" y="976"/>
                  </a:lnTo>
                  <a:lnTo>
                    <a:pt x="196" y="911"/>
                  </a:lnTo>
                  <a:lnTo>
                    <a:pt x="66" y="911"/>
                  </a:lnTo>
                  <a:lnTo>
                    <a:pt x="66" y="976"/>
                  </a:lnTo>
                  <a:lnTo>
                    <a:pt x="131" y="1106"/>
                  </a:lnTo>
                  <a:lnTo>
                    <a:pt x="521" y="1106"/>
                  </a:lnTo>
                  <a:lnTo>
                    <a:pt x="651" y="1041"/>
                  </a:lnTo>
                  <a:lnTo>
                    <a:pt x="716" y="911"/>
                  </a:lnTo>
                  <a:lnTo>
                    <a:pt x="716" y="716"/>
                  </a:lnTo>
                  <a:lnTo>
                    <a:pt x="716" y="0"/>
                  </a:lnTo>
                  <a:lnTo>
                    <a:pt x="586" y="0"/>
                  </a:lnTo>
                  <a:lnTo>
                    <a:pt x="586" y="130"/>
                  </a:lnTo>
                  <a:lnTo>
                    <a:pt x="52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a:off x="2759975" y="3123250"/>
              <a:ext cx="14650" cy="29275"/>
            </a:xfrm>
            <a:custGeom>
              <a:avLst/>
              <a:gdLst/>
              <a:ahLst/>
              <a:cxnLst/>
              <a:rect l="l" t="t" r="r" b="b"/>
              <a:pathLst>
                <a:path w="586" h="1171" extrusionOk="0">
                  <a:moveTo>
                    <a:pt x="520" y="0"/>
                  </a:moveTo>
                  <a:lnTo>
                    <a:pt x="0" y="1171"/>
                  </a:lnTo>
                  <a:lnTo>
                    <a:pt x="130" y="1171"/>
                  </a:lnTo>
                  <a:lnTo>
                    <a:pt x="58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a:off x="2774600" y="3123250"/>
              <a:ext cx="11400" cy="27650"/>
            </a:xfrm>
            <a:custGeom>
              <a:avLst/>
              <a:gdLst/>
              <a:ahLst/>
              <a:cxnLst/>
              <a:rect l="l" t="t" r="r" b="b"/>
              <a:pathLst>
                <a:path w="456" h="1106" extrusionOk="0">
                  <a:moveTo>
                    <a:pt x="390" y="0"/>
                  </a:moveTo>
                  <a:lnTo>
                    <a:pt x="195" y="65"/>
                  </a:lnTo>
                  <a:lnTo>
                    <a:pt x="130" y="195"/>
                  </a:lnTo>
                  <a:lnTo>
                    <a:pt x="130" y="325"/>
                  </a:lnTo>
                  <a:lnTo>
                    <a:pt x="0" y="325"/>
                  </a:lnTo>
                  <a:lnTo>
                    <a:pt x="0" y="455"/>
                  </a:lnTo>
                  <a:lnTo>
                    <a:pt x="130" y="455"/>
                  </a:lnTo>
                  <a:lnTo>
                    <a:pt x="130" y="1106"/>
                  </a:lnTo>
                  <a:lnTo>
                    <a:pt x="260" y="1106"/>
                  </a:lnTo>
                  <a:lnTo>
                    <a:pt x="260" y="455"/>
                  </a:lnTo>
                  <a:lnTo>
                    <a:pt x="455" y="455"/>
                  </a:lnTo>
                  <a:lnTo>
                    <a:pt x="455" y="325"/>
                  </a:lnTo>
                  <a:lnTo>
                    <a:pt x="260" y="325"/>
                  </a:lnTo>
                  <a:lnTo>
                    <a:pt x="260" y="195"/>
                  </a:lnTo>
                  <a:lnTo>
                    <a:pt x="325" y="130"/>
                  </a:lnTo>
                  <a:lnTo>
                    <a:pt x="455" y="130"/>
                  </a:lnTo>
                  <a:lnTo>
                    <a:pt x="45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a:off x="2787600" y="3131375"/>
              <a:ext cx="17900" cy="21150"/>
            </a:xfrm>
            <a:custGeom>
              <a:avLst/>
              <a:gdLst/>
              <a:ahLst/>
              <a:cxnLst/>
              <a:rect l="l" t="t" r="r" b="b"/>
              <a:pathLst>
                <a:path w="716" h="846" extrusionOk="0">
                  <a:moveTo>
                    <a:pt x="520" y="390"/>
                  </a:moveTo>
                  <a:lnTo>
                    <a:pt x="520" y="521"/>
                  </a:lnTo>
                  <a:lnTo>
                    <a:pt x="520" y="586"/>
                  </a:lnTo>
                  <a:lnTo>
                    <a:pt x="455" y="651"/>
                  </a:lnTo>
                  <a:lnTo>
                    <a:pt x="390" y="716"/>
                  </a:lnTo>
                  <a:lnTo>
                    <a:pt x="195" y="716"/>
                  </a:lnTo>
                  <a:lnTo>
                    <a:pt x="195" y="651"/>
                  </a:lnTo>
                  <a:lnTo>
                    <a:pt x="130" y="651"/>
                  </a:lnTo>
                  <a:lnTo>
                    <a:pt x="130" y="586"/>
                  </a:lnTo>
                  <a:lnTo>
                    <a:pt x="130" y="521"/>
                  </a:lnTo>
                  <a:lnTo>
                    <a:pt x="195" y="455"/>
                  </a:lnTo>
                  <a:lnTo>
                    <a:pt x="390" y="455"/>
                  </a:lnTo>
                  <a:lnTo>
                    <a:pt x="455" y="390"/>
                  </a:lnTo>
                  <a:close/>
                  <a:moveTo>
                    <a:pt x="260" y="0"/>
                  </a:moveTo>
                  <a:lnTo>
                    <a:pt x="130" y="65"/>
                  </a:lnTo>
                  <a:lnTo>
                    <a:pt x="65" y="130"/>
                  </a:lnTo>
                  <a:lnTo>
                    <a:pt x="0" y="260"/>
                  </a:lnTo>
                  <a:lnTo>
                    <a:pt x="130" y="260"/>
                  </a:lnTo>
                  <a:lnTo>
                    <a:pt x="195" y="130"/>
                  </a:lnTo>
                  <a:lnTo>
                    <a:pt x="325" y="65"/>
                  </a:lnTo>
                  <a:lnTo>
                    <a:pt x="390" y="130"/>
                  </a:lnTo>
                  <a:lnTo>
                    <a:pt x="520" y="130"/>
                  </a:lnTo>
                  <a:lnTo>
                    <a:pt x="520" y="260"/>
                  </a:lnTo>
                  <a:lnTo>
                    <a:pt x="455" y="325"/>
                  </a:lnTo>
                  <a:lnTo>
                    <a:pt x="260" y="325"/>
                  </a:lnTo>
                  <a:lnTo>
                    <a:pt x="130" y="390"/>
                  </a:lnTo>
                  <a:lnTo>
                    <a:pt x="65" y="390"/>
                  </a:lnTo>
                  <a:lnTo>
                    <a:pt x="0" y="455"/>
                  </a:lnTo>
                  <a:lnTo>
                    <a:pt x="0" y="586"/>
                  </a:lnTo>
                  <a:lnTo>
                    <a:pt x="0" y="716"/>
                  </a:lnTo>
                  <a:lnTo>
                    <a:pt x="65" y="781"/>
                  </a:lnTo>
                  <a:lnTo>
                    <a:pt x="130" y="781"/>
                  </a:lnTo>
                  <a:lnTo>
                    <a:pt x="260" y="846"/>
                  </a:lnTo>
                  <a:lnTo>
                    <a:pt x="390" y="781"/>
                  </a:lnTo>
                  <a:lnTo>
                    <a:pt x="520" y="716"/>
                  </a:lnTo>
                  <a:lnTo>
                    <a:pt x="585" y="781"/>
                  </a:lnTo>
                  <a:lnTo>
                    <a:pt x="651" y="846"/>
                  </a:lnTo>
                  <a:lnTo>
                    <a:pt x="716" y="781"/>
                  </a:lnTo>
                  <a:lnTo>
                    <a:pt x="716" y="716"/>
                  </a:lnTo>
                  <a:lnTo>
                    <a:pt x="651" y="651"/>
                  </a:lnTo>
                  <a:lnTo>
                    <a:pt x="651" y="586"/>
                  </a:lnTo>
                  <a:lnTo>
                    <a:pt x="651" y="195"/>
                  </a:lnTo>
                  <a:lnTo>
                    <a:pt x="651" y="65"/>
                  </a:lnTo>
                  <a:lnTo>
                    <a:pt x="58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0"/>
            <p:cNvSpPr/>
            <p:nvPr/>
          </p:nvSpPr>
          <p:spPr>
            <a:xfrm>
              <a:off x="2807100" y="3131375"/>
              <a:ext cx="17900" cy="19525"/>
            </a:xfrm>
            <a:custGeom>
              <a:avLst/>
              <a:gdLst/>
              <a:ahLst/>
              <a:cxnLst/>
              <a:rect l="l" t="t" r="r" b="b"/>
              <a:pathLst>
                <a:path w="716" h="781" extrusionOk="0">
                  <a:moveTo>
                    <a:pt x="1" y="0"/>
                  </a:moveTo>
                  <a:lnTo>
                    <a:pt x="326" y="781"/>
                  </a:lnTo>
                  <a:lnTo>
                    <a:pt x="456" y="781"/>
                  </a:lnTo>
                  <a:lnTo>
                    <a:pt x="716" y="0"/>
                  </a:lnTo>
                  <a:lnTo>
                    <a:pt x="586" y="0"/>
                  </a:lnTo>
                  <a:lnTo>
                    <a:pt x="391" y="651"/>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0"/>
            <p:cNvSpPr/>
            <p:nvPr/>
          </p:nvSpPr>
          <p:spPr>
            <a:xfrm>
              <a:off x="2828225" y="3123250"/>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0"/>
            <p:cNvSpPr/>
            <p:nvPr/>
          </p:nvSpPr>
          <p:spPr>
            <a:xfrm>
              <a:off x="2836350" y="3139500"/>
              <a:ext cx="11400" cy="3275"/>
            </a:xfrm>
            <a:custGeom>
              <a:avLst/>
              <a:gdLst/>
              <a:ahLst/>
              <a:cxnLst/>
              <a:rect l="l" t="t" r="r" b="b"/>
              <a:pathLst>
                <a:path w="456" h="131" extrusionOk="0">
                  <a:moveTo>
                    <a:pt x="1" y="0"/>
                  </a:moveTo>
                  <a:lnTo>
                    <a:pt x="1"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1752200" y="3176875"/>
              <a:ext cx="17900" cy="21175"/>
            </a:xfrm>
            <a:custGeom>
              <a:avLst/>
              <a:gdLst/>
              <a:ahLst/>
              <a:cxnLst/>
              <a:rect l="l" t="t" r="r" b="b"/>
              <a:pathLst>
                <a:path w="716" h="847" extrusionOk="0">
                  <a:moveTo>
                    <a:pt x="391" y="1"/>
                  </a:moveTo>
                  <a:lnTo>
                    <a:pt x="196" y="66"/>
                  </a:lnTo>
                  <a:lnTo>
                    <a:pt x="131" y="131"/>
                  </a:lnTo>
                  <a:lnTo>
                    <a:pt x="1" y="261"/>
                  </a:lnTo>
                  <a:lnTo>
                    <a:pt x="1" y="456"/>
                  </a:lnTo>
                  <a:lnTo>
                    <a:pt x="66" y="651"/>
                  </a:lnTo>
                  <a:lnTo>
                    <a:pt x="131" y="781"/>
                  </a:lnTo>
                  <a:lnTo>
                    <a:pt x="196" y="846"/>
                  </a:lnTo>
                  <a:lnTo>
                    <a:pt x="521" y="846"/>
                  </a:lnTo>
                  <a:lnTo>
                    <a:pt x="651" y="781"/>
                  </a:lnTo>
                  <a:lnTo>
                    <a:pt x="716" y="716"/>
                  </a:lnTo>
                  <a:lnTo>
                    <a:pt x="716" y="586"/>
                  </a:lnTo>
                  <a:lnTo>
                    <a:pt x="586" y="586"/>
                  </a:lnTo>
                  <a:lnTo>
                    <a:pt x="521" y="716"/>
                  </a:lnTo>
                  <a:lnTo>
                    <a:pt x="391" y="781"/>
                  </a:lnTo>
                  <a:lnTo>
                    <a:pt x="261" y="716"/>
                  </a:lnTo>
                  <a:lnTo>
                    <a:pt x="196" y="651"/>
                  </a:lnTo>
                  <a:lnTo>
                    <a:pt x="131" y="586"/>
                  </a:lnTo>
                  <a:lnTo>
                    <a:pt x="131" y="456"/>
                  </a:lnTo>
                  <a:lnTo>
                    <a:pt x="131" y="326"/>
                  </a:lnTo>
                  <a:lnTo>
                    <a:pt x="196" y="261"/>
                  </a:lnTo>
                  <a:lnTo>
                    <a:pt x="261" y="196"/>
                  </a:lnTo>
                  <a:lnTo>
                    <a:pt x="391" y="131"/>
                  </a:lnTo>
                  <a:lnTo>
                    <a:pt x="521" y="196"/>
                  </a:lnTo>
                  <a:lnTo>
                    <a:pt x="586" y="326"/>
                  </a:lnTo>
                  <a:lnTo>
                    <a:pt x="716" y="326"/>
                  </a:lnTo>
                  <a:lnTo>
                    <a:pt x="716" y="196"/>
                  </a:lnTo>
                  <a:lnTo>
                    <a:pt x="651" y="66"/>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1773325" y="3176875"/>
              <a:ext cx="19525" cy="21175"/>
            </a:xfrm>
            <a:custGeom>
              <a:avLst/>
              <a:gdLst/>
              <a:ahLst/>
              <a:cxnLst/>
              <a:rect l="l" t="t" r="r" b="b"/>
              <a:pathLst>
                <a:path w="781" h="847" extrusionOk="0">
                  <a:moveTo>
                    <a:pt x="456" y="131"/>
                  </a:moveTo>
                  <a:lnTo>
                    <a:pt x="586" y="196"/>
                  </a:lnTo>
                  <a:lnTo>
                    <a:pt x="651" y="326"/>
                  </a:lnTo>
                  <a:lnTo>
                    <a:pt x="651" y="456"/>
                  </a:lnTo>
                  <a:lnTo>
                    <a:pt x="651" y="586"/>
                  </a:lnTo>
                  <a:lnTo>
                    <a:pt x="586" y="651"/>
                  </a:lnTo>
                  <a:lnTo>
                    <a:pt x="456" y="716"/>
                  </a:lnTo>
                  <a:lnTo>
                    <a:pt x="391" y="781"/>
                  </a:lnTo>
                  <a:lnTo>
                    <a:pt x="261" y="716"/>
                  </a:lnTo>
                  <a:lnTo>
                    <a:pt x="196" y="651"/>
                  </a:lnTo>
                  <a:lnTo>
                    <a:pt x="131" y="586"/>
                  </a:lnTo>
                  <a:lnTo>
                    <a:pt x="131" y="456"/>
                  </a:lnTo>
                  <a:lnTo>
                    <a:pt x="131" y="326"/>
                  </a:lnTo>
                  <a:lnTo>
                    <a:pt x="196" y="196"/>
                  </a:lnTo>
                  <a:lnTo>
                    <a:pt x="261" y="131"/>
                  </a:lnTo>
                  <a:close/>
                  <a:moveTo>
                    <a:pt x="391" y="1"/>
                  </a:moveTo>
                  <a:lnTo>
                    <a:pt x="196" y="66"/>
                  </a:lnTo>
                  <a:lnTo>
                    <a:pt x="131" y="131"/>
                  </a:lnTo>
                  <a:lnTo>
                    <a:pt x="1" y="261"/>
                  </a:lnTo>
                  <a:lnTo>
                    <a:pt x="1" y="456"/>
                  </a:lnTo>
                  <a:lnTo>
                    <a:pt x="1" y="586"/>
                  </a:lnTo>
                  <a:lnTo>
                    <a:pt x="131" y="716"/>
                  </a:lnTo>
                  <a:lnTo>
                    <a:pt x="196" y="846"/>
                  </a:lnTo>
                  <a:lnTo>
                    <a:pt x="586" y="846"/>
                  </a:lnTo>
                  <a:lnTo>
                    <a:pt x="651" y="716"/>
                  </a:lnTo>
                  <a:lnTo>
                    <a:pt x="781" y="586"/>
                  </a:lnTo>
                  <a:lnTo>
                    <a:pt x="781" y="456"/>
                  </a:lnTo>
                  <a:lnTo>
                    <a:pt x="781" y="261"/>
                  </a:lnTo>
                  <a:lnTo>
                    <a:pt x="651"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1796075" y="3176875"/>
              <a:ext cx="17925" cy="21175"/>
            </a:xfrm>
            <a:custGeom>
              <a:avLst/>
              <a:gdLst/>
              <a:ahLst/>
              <a:cxnLst/>
              <a:rect l="l" t="t" r="r" b="b"/>
              <a:pathLst>
                <a:path w="717" h="847" extrusionOk="0">
                  <a:moveTo>
                    <a:pt x="391" y="1"/>
                  </a:moveTo>
                  <a:lnTo>
                    <a:pt x="261" y="66"/>
                  </a:lnTo>
                  <a:lnTo>
                    <a:pt x="131" y="196"/>
                  </a:lnTo>
                  <a:lnTo>
                    <a:pt x="131" y="66"/>
                  </a:lnTo>
                  <a:lnTo>
                    <a:pt x="1" y="66"/>
                  </a:lnTo>
                  <a:lnTo>
                    <a:pt x="1" y="846"/>
                  </a:lnTo>
                  <a:lnTo>
                    <a:pt x="131" y="846"/>
                  </a:lnTo>
                  <a:lnTo>
                    <a:pt x="131" y="391"/>
                  </a:lnTo>
                  <a:lnTo>
                    <a:pt x="196" y="326"/>
                  </a:lnTo>
                  <a:lnTo>
                    <a:pt x="196" y="196"/>
                  </a:lnTo>
                  <a:lnTo>
                    <a:pt x="261" y="131"/>
                  </a:lnTo>
                  <a:lnTo>
                    <a:pt x="391" y="131"/>
                  </a:lnTo>
                  <a:lnTo>
                    <a:pt x="521" y="196"/>
                  </a:lnTo>
                  <a:lnTo>
                    <a:pt x="586" y="326"/>
                  </a:lnTo>
                  <a:lnTo>
                    <a:pt x="586" y="846"/>
                  </a:lnTo>
                  <a:lnTo>
                    <a:pt x="716" y="846"/>
                  </a:lnTo>
                  <a:lnTo>
                    <a:pt x="716" y="326"/>
                  </a:lnTo>
                  <a:lnTo>
                    <a:pt x="651" y="196"/>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1817225" y="3176875"/>
              <a:ext cx="16275" cy="21175"/>
            </a:xfrm>
            <a:custGeom>
              <a:avLst/>
              <a:gdLst/>
              <a:ahLst/>
              <a:cxnLst/>
              <a:rect l="l" t="t" r="r" b="b"/>
              <a:pathLst>
                <a:path w="651" h="847" extrusionOk="0">
                  <a:moveTo>
                    <a:pt x="325" y="1"/>
                  </a:moveTo>
                  <a:lnTo>
                    <a:pt x="195" y="66"/>
                  </a:lnTo>
                  <a:lnTo>
                    <a:pt x="130" y="66"/>
                  </a:lnTo>
                  <a:lnTo>
                    <a:pt x="65" y="131"/>
                  </a:lnTo>
                  <a:lnTo>
                    <a:pt x="0" y="261"/>
                  </a:lnTo>
                  <a:lnTo>
                    <a:pt x="65" y="391"/>
                  </a:lnTo>
                  <a:lnTo>
                    <a:pt x="130" y="456"/>
                  </a:lnTo>
                  <a:lnTo>
                    <a:pt x="260" y="456"/>
                  </a:lnTo>
                  <a:lnTo>
                    <a:pt x="390" y="521"/>
                  </a:lnTo>
                  <a:lnTo>
                    <a:pt x="520" y="521"/>
                  </a:lnTo>
                  <a:lnTo>
                    <a:pt x="520" y="651"/>
                  </a:lnTo>
                  <a:lnTo>
                    <a:pt x="520" y="716"/>
                  </a:lnTo>
                  <a:lnTo>
                    <a:pt x="390" y="716"/>
                  </a:lnTo>
                  <a:lnTo>
                    <a:pt x="325" y="781"/>
                  </a:lnTo>
                  <a:lnTo>
                    <a:pt x="260" y="716"/>
                  </a:lnTo>
                  <a:lnTo>
                    <a:pt x="195" y="716"/>
                  </a:lnTo>
                  <a:lnTo>
                    <a:pt x="130" y="651"/>
                  </a:lnTo>
                  <a:lnTo>
                    <a:pt x="130" y="586"/>
                  </a:lnTo>
                  <a:lnTo>
                    <a:pt x="0" y="586"/>
                  </a:lnTo>
                  <a:lnTo>
                    <a:pt x="0" y="716"/>
                  </a:lnTo>
                  <a:lnTo>
                    <a:pt x="65" y="781"/>
                  </a:lnTo>
                  <a:lnTo>
                    <a:pt x="195" y="846"/>
                  </a:lnTo>
                  <a:lnTo>
                    <a:pt x="455" y="846"/>
                  </a:lnTo>
                  <a:lnTo>
                    <a:pt x="585" y="781"/>
                  </a:lnTo>
                  <a:lnTo>
                    <a:pt x="650" y="716"/>
                  </a:lnTo>
                  <a:lnTo>
                    <a:pt x="650" y="586"/>
                  </a:lnTo>
                  <a:lnTo>
                    <a:pt x="650" y="521"/>
                  </a:lnTo>
                  <a:lnTo>
                    <a:pt x="585" y="456"/>
                  </a:lnTo>
                  <a:lnTo>
                    <a:pt x="520" y="391"/>
                  </a:lnTo>
                  <a:lnTo>
                    <a:pt x="325" y="391"/>
                  </a:lnTo>
                  <a:lnTo>
                    <a:pt x="260" y="326"/>
                  </a:lnTo>
                  <a:lnTo>
                    <a:pt x="195" y="326"/>
                  </a:lnTo>
                  <a:lnTo>
                    <a:pt x="130" y="261"/>
                  </a:lnTo>
                  <a:lnTo>
                    <a:pt x="195" y="196"/>
                  </a:lnTo>
                  <a:lnTo>
                    <a:pt x="260" y="131"/>
                  </a:lnTo>
                  <a:lnTo>
                    <a:pt x="390" y="131"/>
                  </a:lnTo>
                  <a:lnTo>
                    <a:pt x="455" y="196"/>
                  </a:lnTo>
                  <a:lnTo>
                    <a:pt x="520" y="261"/>
                  </a:lnTo>
                  <a:lnTo>
                    <a:pt x="650" y="261"/>
                  </a:lnTo>
                  <a:lnTo>
                    <a:pt x="585" y="131"/>
                  </a:lnTo>
                  <a:lnTo>
                    <a:pt x="520" y="66"/>
                  </a:lnTo>
                  <a:lnTo>
                    <a:pt x="455" y="6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1835100" y="3170375"/>
              <a:ext cx="13025" cy="27675"/>
            </a:xfrm>
            <a:custGeom>
              <a:avLst/>
              <a:gdLst/>
              <a:ahLst/>
              <a:cxnLst/>
              <a:rect l="l" t="t" r="r" b="b"/>
              <a:pathLst>
                <a:path w="521" h="1107" extrusionOk="0">
                  <a:moveTo>
                    <a:pt x="456" y="1"/>
                  </a:moveTo>
                  <a:lnTo>
                    <a:pt x="0" y="1106"/>
                  </a:lnTo>
                  <a:lnTo>
                    <a:pt x="65" y="1106"/>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0"/>
            <p:cNvSpPr/>
            <p:nvPr/>
          </p:nvSpPr>
          <p:spPr>
            <a:xfrm>
              <a:off x="1849725" y="3176875"/>
              <a:ext cx="19525" cy="21175"/>
            </a:xfrm>
            <a:custGeom>
              <a:avLst/>
              <a:gdLst/>
              <a:ahLst/>
              <a:cxnLst/>
              <a:rect l="l" t="t" r="r" b="b"/>
              <a:pathLst>
                <a:path w="781" h="847" extrusionOk="0">
                  <a:moveTo>
                    <a:pt x="521" y="456"/>
                  </a:moveTo>
                  <a:lnTo>
                    <a:pt x="521" y="586"/>
                  </a:lnTo>
                  <a:lnTo>
                    <a:pt x="521" y="651"/>
                  </a:lnTo>
                  <a:lnTo>
                    <a:pt x="456" y="716"/>
                  </a:lnTo>
                  <a:lnTo>
                    <a:pt x="391" y="716"/>
                  </a:lnTo>
                  <a:lnTo>
                    <a:pt x="261" y="781"/>
                  </a:lnTo>
                  <a:lnTo>
                    <a:pt x="261" y="716"/>
                  </a:lnTo>
                  <a:lnTo>
                    <a:pt x="131" y="716"/>
                  </a:lnTo>
                  <a:lnTo>
                    <a:pt x="131" y="651"/>
                  </a:lnTo>
                  <a:lnTo>
                    <a:pt x="131" y="521"/>
                  </a:lnTo>
                  <a:lnTo>
                    <a:pt x="196" y="521"/>
                  </a:lnTo>
                  <a:lnTo>
                    <a:pt x="326" y="456"/>
                  </a:lnTo>
                  <a:close/>
                  <a:moveTo>
                    <a:pt x="391" y="1"/>
                  </a:moveTo>
                  <a:lnTo>
                    <a:pt x="261" y="66"/>
                  </a:lnTo>
                  <a:lnTo>
                    <a:pt x="131" y="66"/>
                  </a:lnTo>
                  <a:lnTo>
                    <a:pt x="66" y="196"/>
                  </a:lnTo>
                  <a:lnTo>
                    <a:pt x="1" y="326"/>
                  </a:lnTo>
                  <a:lnTo>
                    <a:pt x="131" y="326"/>
                  </a:lnTo>
                  <a:lnTo>
                    <a:pt x="196" y="196"/>
                  </a:lnTo>
                  <a:lnTo>
                    <a:pt x="391" y="131"/>
                  </a:lnTo>
                  <a:lnTo>
                    <a:pt x="456" y="196"/>
                  </a:lnTo>
                  <a:lnTo>
                    <a:pt x="521" y="196"/>
                  </a:lnTo>
                  <a:lnTo>
                    <a:pt x="521" y="261"/>
                  </a:lnTo>
                  <a:lnTo>
                    <a:pt x="521" y="326"/>
                  </a:lnTo>
                  <a:lnTo>
                    <a:pt x="456" y="391"/>
                  </a:lnTo>
                  <a:lnTo>
                    <a:pt x="196" y="391"/>
                  </a:lnTo>
                  <a:lnTo>
                    <a:pt x="66" y="456"/>
                  </a:lnTo>
                  <a:lnTo>
                    <a:pt x="1" y="521"/>
                  </a:lnTo>
                  <a:lnTo>
                    <a:pt x="1" y="651"/>
                  </a:lnTo>
                  <a:lnTo>
                    <a:pt x="1" y="716"/>
                  </a:lnTo>
                  <a:lnTo>
                    <a:pt x="66" y="846"/>
                  </a:lnTo>
                  <a:lnTo>
                    <a:pt x="391" y="846"/>
                  </a:lnTo>
                  <a:lnTo>
                    <a:pt x="521" y="716"/>
                  </a:lnTo>
                  <a:lnTo>
                    <a:pt x="586" y="846"/>
                  </a:lnTo>
                  <a:lnTo>
                    <a:pt x="781" y="846"/>
                  </a:lnTo>
                  <a:lnTo>
                    <a:pt x="781" y="716"/>
                  </a:lnTo>
                  <a:lnTo>
                    <a:pt x="716" y="781"/>
                  </a:lnTo>
                  <a:lnTo>
                    <a:pt x="651" y="716"/>
                  </a:lnTo>
                  <a:lnTo>
                    <a:pt x="651" y="651"/>
                  </a:lnTo>
                  <a:lnTo>
                    <a:pt x="651" y="261"/>
                  </a:lnTo>
                  <a:lnTo>
                    <a:pt x="651" y="131"/>
                  </a:lnTo>
                  <a:lnTo>
                    <a:pt x="586" y="66"/>
                  </a:lnTo>
                  <a:lnTo>
                    <a:pt x="45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1870850" y="3176875"/>
              <a:ext cx="19525" cy="29300"/>
            </a:xfrm>
            <a:custGeom>
              <a:avLst/>
              <a:gdLst/>
              <a:ahLst/>
              <a:cxnLst/>
              <a:rect l="l" t="t" r="r" b="b"/>
              <a:pathLst>
                <a:path w="781" h="1172" extrusionOk="0">
                  <a:moveTo>
                    <a:pt x="391" y="131"/>
                  </a:moveTo>
                  <a:lnTo>
                    <a:pt x="521" y="196"/>
                  </a:lnTo>
                  <a:lnTo>
                    <a:pt x="586" y="261"/>
                  </a:lnTo>
                  <a:lnTo>
                    <a:pt x="651" y="326"/>
                  </a:lnTo>
                  <a:lnTo>
                    <a:pt x="651" y="456"/>
                  </a:lnTo>
                  <a:lnTo>
                    <a:pt x="651" y="586"/>
                  </a:lnTo>
                  <a:lnTo>
                    <a:pt x="586" y="651"/>
                  </a:lnTo>
                  <a:lnTo>
                    <a:pt x="521" y="716"/>
                  </a:lnTo>
                  <a:lnTo>
                    <a:pt x="391" y="781"/>
                  </a:lnTo>
                  <a:lnTo>
                    <a:pt x="326" y="716"/>
                  </a:lnTo>
                  <a:lnTo>
                    <a:pt x="196" y="651"/>
                  </a:lnTo>
                  <a:lnTo>
                    <a:pt x="196" y="586"/>
                  </a:lnTo>
                  <a:lnTo>
                    <a:pt x="131" y="456"/>
                  </a:lnTo>
                  <a:lnTo>
                    <a:pt x="196" y="326"/>
                  </a:lnTo>
                  <a:lnTo>
                    <a:pt x="196" y="261"/>
                  </a:lnTo>
                  <a:lnTo>
                    <a:pt x="261" y="196"/>
                  </a:lnTo>
                  <a:lnTo>
                    <a:pt x="391" y="131"/>
                  </a:lnTo>
                  <a:close/>
                  <a:moveTo>
                    <a:pt x="456" y="1"/>
                  </a:moveTo>
                  <a:lnTo>
                    <a:pt x="261" y="66"/>
                  </a:lnTo>
                  <a:lnTo>
                    <a:pt x="196" y="131"/>
                  </a:lnTo>
                  <a:lnTo>
                    <a:pt x="196" y="66"/>
                  </a:lnTo>
                  <a:lnTo>
                    <a:pt x="1" y="66"/>
                  </a:lnTo>
                  <a:lnTo>
                    <a:pt x="1" y="1171"/>
                  </a:lnTo>
                  <a:lnTo>
                    <a:pt x="196" y="1171"/>
                  </a:lnTo>
                  <a:lnTo>
                    <a:pt x="196" y="781"/>
                  </a:lnTo>
                  <a:lnTo>
                    <a:pt x="261" y="846"/>
                  </a:lnTo>
                  <a:lnTo>
                    <a:pt x="586" y="846"/>
                  </a:lnTo>
                  <a:lnTo>
                    <a:pt x="716" y="716"/>
                  </a:lnTo>
                  <a:lnTo>
                    <a:pt x="781" y="586"/>
                  </a:lnTo>
                  <a:lnTo>
                    <a:pt x="781" y="456"/>
                  </a:lnTo>
                  <a:lnTo>
                    <a:pt x="781" y="261"/>
                  </a:lnTo>
                  <a:lnTo>
                    <a:pt x="716" y="131"/>
                  </a:lnTo>
                  <a:lnTo>
                    <a:pt x="586" y="6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1895250" y="3176875"/>
              <a:ext cx="17900" cy="29300"/>
            </a:xfrm>
            <a:custGeom>
              <a:avLst/>
              <a:gdLst/>
              <a:ahLst/>
              <a:cxnLst/>
              <a:rect l="l" t="t" r="r" b="b"/>
              <a:pathLst>
                <a:path w="716" h="1172" extrusionOk="0">
                  <a:moveTo>
                    <a:pt x="325" y="131"/>
                  </a:moveTo>
                  <a:lnTo>
                    <a:pt x="455" y="196"/>
                  </a:lnTo>
                  <a:lnTo>
                    <a:pt x="520" y="261"/>
                  </a:lnTo>
                  <a:lnTo>
                    <a:pt x="585" y="326"/>
                  </a:lnTo>
                  <a:lnTo>
                    <a:pt x="585" y="456"/>
                  </a:lnTo>
                  <a:lnTo>
                    <a:pt x="585" y="586"/>
                  </a:lnTo>
                  <a:lnTo>
                    <a:pt x="520" y="651"/>
                  </a:lnTo>
                  <a:lnTo>
                    <a:pt x="455" y="716"/>
                  </a:lnTo>
                  <a:lnTo>
                    <a:pt x="390" y="781"/>
                  </a:lnTo>
                  <a:lnTo>
                    <a:pt x="260" y="716"/>
                  </a:lnTo>
                  <a:lnTo>
                    <a:pt x="195" y="651"/>
                  </a:lnTo>
                  <a:lnTo>
                    <a:pt x="130" y="586"/>
                  </a:lnTo>
                  <a:lnTo>
                    <a:pt x="130" y="456"/>
                  </a:lnTo>
                  <a:lnTo>
                    <a:pt x="130" y="326"/>
                  </a:lnTo>
                  <a:lnTo>
                    <a:pt x="130" y="261"/>
                  </a:lnTo>
                  <a:lnTo>
                    <a:pt x="260" y="196"/>
                  </a:lnTo>
                  <a:lnTo>
                    <a:pt x="325" y="131"/>
                  </a:lnTo>
                  <a:close/>
                  <a:moveTo>
                    <a:pt x="390" y="1"/>
                  </a:moveTo>
                  <a:lnTo>
                    <a:pt x="195" y="66"/>
                  </a:lnTo>
                  <a:lnTo>
                    <a:pt x="130" y="131"/>
                  </a:lnTo>
                  <a:lnTo>
                    <a:pt x="130" y="66"/>
                  </a:lnTo>
                  <a:lnTo>
                    <a:pt x="0" y="66"/>
                  </a:lnTo>
                  <a:lnTo>
                    <a:pt x="0" y="1171"/>
                  </a:lnTo>
                  <a:lnTo>
                    <a:pt x="130" y="1171"/>
                  </a:lnTo>
                  <a:lnTo>
                    <a:pt x="130" y="716"/>
                  </a:lnTo>
                  <a:lnTo>
                    <a:pt x="195" y="781"/>
                  </a:lnTo>
                  <a:lnTo>
                    <a:pt x="260" y="846"/>
                  </a:lnTo>
                  <a:lnTo>
                    <a:pt x="520" y="846"/>
                  </a:lnTo>
                  <a:lnTo>
                    <a:pt x="650" y="716"/>
                  </a:lnTo>
                  <a:lnTo>
                    <a:pt x="715" y="586"/>
                  </a:lnTo>
                  <a:lnTo>
                    <a:pt x="715" y="456"/>
                  </a:lnTo>
                  <a:lnTo>
                    <a:pt x="715" y="261"/>
                  </a:lnTo>
                  <a:lnTo>
                    <a:pt x="650" y="131"/>
                  </a:lnTo>
                  <a:lnTo>
                    <a:pt x="520"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1918000" y="3170375"/>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1924500" y="3176875"/>
              <a:ext cx="19525" cy="21175"/>
            </a:xfrm>
            <a:custGeom>
              <a:avLst/>
              <a:gdLst/>
              <a:ahLst/>
              <a:cxnLst/>
              <a:rect l="l" t="t" r="r" b="b"/>
              <a:pathLst>
                <a:path w="781" h="847" extrusionOk="0">
                  <a:moveTo>
                    <a:pt x="455" y="131"/>
                  </a:moveTo>
                  <a:lnTo>
                    <a:pt x="585" y="196"/>
                  </a:lnTo>
                  <a:lnTo>
                    <a:pt x="585" y="261"/>
                  </a:lnTo>
                  <a:lnTo>
                    <a:pt x="650" y="391"/>
                  </a:lnTo>
                  <a:lnTo>
                    <a:pt x="195" y="391"/>
                  </a:lnTo>
                  <a:lnTo>
                    <a:pt x="195" y="261"/>
                  </a:lnTo>
                  <a:lnTo>
                    <a:pt x="260" y="196"/>
                  </a:lnTo>
                  <a:lnTo>
                    <a:pt x="325" y="131"/>
                  </a:lnTo>
                  <a:close/>
                  <a:moveTo>
                    <a:pt x="390" y="1"/>
                  </a:moveTo>
                  <a:lnTo>
                    <a:pt x="260" y="66"/>
                  </a:lnTo>
                  <a:lnTo>
                    <a:pt x="130" y="131"/>
                  </a:lnTo>
                  <a:lnTo>
                    <a:pt x="65" y="261"/>
                  </a:lnTo>
                  <a:lnTo>
                    <a:pt x="0" y="456"/>
                  </a:lnTo>
                  <a:lnTo>
                    <a:pt x="65" y="586"/>
                  </a:lnTo>
                  <a:lnTo>
                    <a:pt x="130" y="716"/>
                  </a:lnTo>
                  <a:lnTo>
                    <a:pt x="260" y="846"/>
                  </a:lnTo>
                  <a:lnTo>
                    <a:pt x="520" y="846"/>
                  </a:lnTo>
                  <a:lnTo>
                    <a:pt x="650" y="781"/>
                  </a:lnTo>
                  <a:lnTo>
                    <a:pt x="716" y="716"/>
                  </a:lnTo>
                  <a:lnTo>
                    <a:pt x="781" y="586"/>
                  </a:lnTo>
                  <a:lnTo>
                    <a:pt x="650" y="586"/>
                  </a:lnTo>
                  <a:lnTo>
                    <a:pt x="585" y="716"/>
                  </a:lnTo>
                  <a:lnTo>
                    <a:pt x="390" y="781"/>
                  </a:lnTo>
                  <a:lnTo>
                    <a:pt x="325" y="716"/>
                  </a:lnTo>
                  <a:lnTo>
                    <a:pt x="195" y="651"/>
                  </a:lnTo>
                  <a:lnTo>
                    <a:pt x="195" y="586"/>
                  </a:lnTo>
                  <a:lnTo>
                    <a:pt x="195" y="456"/>
                  </a:lnTo>
                  <a:lnTo>
                    <a:pt x="781" y="456"/>
                  </a:lnTo>
                  <a:lnTo>
                    <a:pt x="781" y="326"/>
                  </a:lnTo>
                  <a:lnTo>
                    <a:pt x="716" y="196"/>
                  </a:lnTo>
                  <a:lnTo>
                    <a:pt x="585"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1947250" y="3185000"/>
              <a:ext cx="9775" cy="3275"/>
            </a:xfrm>
            <a:custGeom>
              <a:avLst/>
              <a:gdLst/>
              <a:ahLst/>
              <a:cxnLst/>
              <a:rect l="l" t="t" r="r" b="b"/>
              <a:pathLst>
                <a:path w="391" h="131" extrusionOk="0">
                  <a:moveTo>
                    <a:pt x="1" y="1"/>
                  </a:moveTo>
                  <a:lnTo>
                    <a:pt x="1" y="131"/>
                  </a:lnTo>
                  <a:lnTo>
                    <a:pt x="391" y="131"/>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1961875" y="3170375"/>
              <a:ext cx="3275" cy="27675"/>
            </a:xfrm>
            <a:custGeom>
              <a:avLst/>
              <a:gdLst/>
              <a:ahLst/>
              <a:cxnLst/>
              <a:rect l="l" t="t" r="r" b="b"/>
              <a:pathLst>
                <a:path w="131" h="1107" extrusionOk="0">
                  <a:moveTo>
                    <a:pt x="1" y="1"/>
                  </a:moveTo>
                  <a:lnTo>
                    <a:pt x="1" y="131"/>
                  </a:lnTo>
                  <a:lnTo>
                    <a:pt x="131" y="131"/>
                  </a:lnTo>
                  <a:lnTo>
                    <a:pt x="131" y="1"/>
                  </a:lnTo>
                  <a:close/>
                  <a:moveTo>
                    <a:pt x="1" y="326"/>
                  </a:moveTo>
                  <a:lnTo>
                    <a:pt x="1" y="1106"/>
                  </a:lnTo>
                  <a:lnTo>
                    <a:pt x="131" y="1106"/>
                  </a:lnTo>
                  <a:lnTo>
                    <a:pt x="13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1970000" y="3176875"/>
              <a:ext cx="17900" cy="21175"/>
            </a:xfrm>
            <a:custGeom>
              <a:avLst/>
              <a:gdLst/>
              <a:ahLst/>
              <a:cxnLst/>
              <a:rect l="l" t="t" r="r" b="b"/>
              <a:pathLst>
                <a:path w="716" h="847" extrusionOk="0">
                  <a:moveTo>
                    <a:pt x="391" y="1"/>
                  </a:moveTo>
                  <a:lnTo>
                    <a:pt x="196" y="66"/>
                  </a:lnTo>
                  <a:lnTo>
                    <a:pt x="66" y="131"/>
                  </a:lnTo>
                  <a:lnTo>
                    <a:pt x="1" y="261"/>
                  </a:lnTo>
                  <a:lnTo>
                    <a:pt x="1" y="456"/>
                  </a:lnTo>
                  <a:lnTo>
                    <a:pt x="1" y="651"/>
                  </a:lnTo>
                  <a:lnTo>
                    <a:pt x="66" y="781"/>
                  </a:lnTo>
                  <a:lnTo>
                    <a:pt x="196" y="846"/>
                  </a:lnTo>
                  <a:lnTo>
                    <a:pt x="521" y="846"/>
                  </a:lnTo>
                  <a:lnTo>
                    <a:pt x="586" y="781"/>
                  </a:lnTo>
                  <a:lnTo>
                    <a:pt x="651" y="716"/>
                  </a:lnTo>
                  <a:lnTo>
                    <a:pt x="716" y="586"/>
                  </a:lnTo>
                  <a:lnTo>
                    <a:pt x="586" y="586"/>
                  </a:lnTo>
                  <a:lnTo>
                    <a:pt x="521" y="716"/>
                  </a:lnTo>
                  <a:lnTo>
                    <a:pt x="391" y="781"/>
                  </a:lnTo>
                  <a:lnTo>
                    <a:pt x="261" y="716"/>
                  </a:lnTo>
                  <a:lnTo>
                    <a:pt x="196" y="651"/>
                  </a:lnTo>
                  <a:lnTo>
                    <a:pt x="131" y="586"/>
                  </a:lnTo>
                  <a:lnTo>
                    <a:pt x="131" y="456"/>
                  </a:lnTo>
                  <a:lnTo>
                    <a:pt x="131" y="326"/>
                  </a:lnTo>
                  <a:lnTo>
                    <a:pt x="196" y="261"/>
                  </a:lnTo>
                  <a:lnTo>
                    <a:pt x="261" y="196"/>
                  </a:lnTo>
                  <a:lnTo>
                    <a:pt x="391" y="131"/>
                  </a:lnTo>
                  <a:lnTo>
                    <a:pt x="521" y="196"/>
                  </a:lnTo>
                  <a:lnTo>
                    <a:pt x="586" y="326"/>
                  </a:lnTo>
                  <a:lnTo>
                    <a:pt x="716" y="326"/>
                  </a:lnTo>
                  <a:lnTo>
                    <a:pt x="651" y="196"/>
                  </a:lnTo>
                  <a:lnTo>
                    <a:pt x="586" y="66"/>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0"/>
            <p:cNvSpPr/>
            <p:nvPr/>
          </p:nvSpPr>
          <p:spPr>
            <a:xfrm>
              <a:off x="1991150" y="3176875"/>
              <a:ext cx="19525" cy="21175"/>
            </a:xfrm>
            <a:custGeom>
              <a:avLst/>
              <a:gdLst/>
              <a:ahLst/>
              <a:cxnLst/>
              <a:rect l="l" t="t" r="r" b="b"/>
              <a:pathLst>
                <a:path w="781" h="847" extrusionOk="0">
                  <a:moveTo>
                    <a:pt x="455" y="131"/>
                  </a:moveTo>
                  <a:lnTo>
                    <a:pt x="520" y="196"/>
                  </a:lnTo>
                  <a:lnTo>
                    <a:pt x="585" y="326"/>
                  </a:lnTo>
                  <a:lnTo>
                    <a:pt x="650" y="456"/>
                  </a:lnTo>
                  <a:lnTo>
                    <a:pt x="585" y="586"/>
                  </a:lnTo>
                  <a:lnTo>
                    <a:pt x="520" y="651"/>
                  </a:lnTo>
                  <a:lnTo>
                    <a:pt x="455" y="716"/>
                  </a:lnTo>
                  <a:lnTo>
                    <a:pt x="390" y="781"/>
                  </a:lnTo>
                  <a:lnTo>
                    <a:pt x="260" y="716"/>
                  </a:lnTo>
                  <a:lnTo>
                    <a:pt x="195" y="651"/>
                  </a:lnTo>
                  <a:lnTo>
                    <a:pt x="130" y="586"/>
                  </a:lnTo>
                  <a:lnTo>
                    <a:pt x="130" y="456"/>
                  </a:lnTo>
                  <a:lnTo>
                    <a:pt x="130" y="326"/>
                  </a:lnTo>
                  <a:lnTo>
                    <a:pt x="195" y="196"/>
                  </a:lnTo>
                  <a:lnTo>
                    <a:pt x="260" y="131"/>
                  </a:lnTo>
                  <a:close/>
                  <a:moveTo>
                    <a:pt x="390" y="1"/>
                  </a:moveTo>
                  <a:lnTo>
                    <a:pt x="195" y="66"/>
                  </a:lnTo>
                  <a:lnTo>
                    <a:pt x="65" y="131"/>
                  </a:lnTo>
                  <a:lnTo>
                    <a:pt x="0" y="261"/>
                  </a:lnTo>
                  <a:lnTo>
                    <a:pt x="0" y="456"/>
                  </a:lnTo>
                  <a:lnTo>
                    <a:pt x="0" y="586"/>
                  </a:lnTo>
                  <a:lnTo>
                    <a:pt x="65" y="716"/>
                  </a:lnTo>
                  <a:lnTo>
                    <a:pt x="195" y="846"/>
                  </a:lnTo>
                  <a:lnTo>
                    <a:pt x="520" y="846"/>
                  </a:lnTo>
                  <a:lnTo>
                    <a:pt x="650" y="716"/>
                  </a:lnTo>
                  <a:lnTo>
                    <a:pt x="715" y="586"/>
                  </a:lnTo>
                  <a:lnTo>
                    <a:pt x="780" y="456"/>
                  </a:lnTo>
                  <a:lnTo>
                    <a:pt x="715" y="261"/>
                  </a:lnTo>
                  <a:lnTo>
                    <a:pt x="650" y="131"/>
                  </a:lnTo>
                  <a:lnTo>
                    <a:pt x="520"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0"/>
            <p:cNvSpPr/>
            <p:nvPr/>
          </p:nvSpPr>
          <p:spPr>
            <a:xfrm>
              <a:off x="2013900" y="3176875"/>
              <a:ext cx="16275" cy="21175"/>
            </a:xfrm>
            <a:custGeom>
              <a:avLst/>
              <a:gdLst/>
              <a:ahLst/>
              <a:cxnLst/>
              <a:rect l="l" t="t" r="r" b="b"/>
              <a:pathLst>
                <a:path w="651" h="847" extrusionOk="0">
                  <a:moveTo>
                    <a:pt x="390" y="1"/>
                  </a:moveTo>
                  <a:lnTo>
                    <a:pt x="260" y="66"/>
                  </a:lnTo>
                  <a:lnTo>
                    <a:pt x="130" y="196"/>
                  </a:lnTo>
                  <a:lnTo>
                    <a:pt x="130" y="66"/>
                  </a:lnTo>
                  <a:lnTo>
                    <a:pt x="0" y="66"/>
                  </a:lnTo>
                  <a:lnTo>
                    <a:pt x="0" y="846"/>
                  </a:lnTo>
                  <a:lnTo>
                    <a:pt x="130" y="846"/>
                  </a:lnTo>
                  <a:lnTo>
                    <a:pt x="130" y="391"/>
                  </a:lnTo>
                  <a:lnTo>
                    <a:pt x="130" y="326"/>
                  </a:lnTo>
                  <a:lnTo>
                    <a:pt x="195" y="196"/>
                  </a:lnTo>
                  <a:lnTo>
                    <a:pt x="260" y="131"/>
                  </a:lnTo>
                  <a:lnTo>
                    <a:pt x="390" y="131"/>
                  </a:lnTo>
                  <a:lnTo>
                    <a:pt x="520" y="196"/>
                  </a:lnTo>
                  <a:lnTo>
                    <a:pt x="520" y="326"/>
                  </a:lnTo>
                  <a:lnTo>
                    <a:pt x="520" y="846"/>
                  </a:lnTo>
                  <a:lnTo>
                    <a:pt x="650" y="846"/>
                  </a:lnTo>
                  <a:lnTo>
                    <a:pt x="650" y="326"/>
                  </a:lnTo>
                  <a:lnTo>
                    <a:pt x="650" y="196"/>
                  </a:lnTo>
                  <a:lnTo>
                    <a:pt x="585" y="131"/>
                  </a:lnTo>
                  <a:lnTo>
                    <a:pt x="520"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0"/>
            <p:cNvSpPr/>
            <p:nvPr/>
          </p:nvSpPr>
          <p:spPr>
            <a:xfrm>
              <a:off x="2035025" y="3185000"/>
              <a:ext cx="11400" cy="3275"/>
            </a:xfrm>
            <a:custGeom>
              <a:avLst/>
              <a:gdLst/>
              <a:ahLst/>
              <a:cxnLst/>
              <a:rect l="l" t="t" r="r" b="b"/>
              <a:pathLst>
                <a:path w="456" h="131" extrusionOk="0">
                  <a:moveTo>
                    <a:pt x="0" y="1"/>
                  </a:moveTo>
                  <a:lnTo>
                    <a:pt x="0" y="131"/>
                  </a:lnTo>
                  <a:lnTo>
                    <a:pt x="456" y="131"/>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2049650" y="3170375"/>
              <a:ext cx="17900" cy="27675"/>
            </a:xfrm>
            <a:custGeom>
              <a:avLst/>
              <a:gdLst/>
              <a:ahLst/>
              <a:cxnLst/>
              <a:rect l="l" t="t" r="r" b="b"/>
              <a:pathLst>
                <a:path w="716" h="1107" extrusionOk="0">
                  <a:moveTo>
                    <a:pt x="1" y="1"/>
                  </a:moveTo>
                  <a:lnTo>
                    <a:pt x="1" y="131"/>
                  </a:lnTo>
                  <a:lnTo>
                    <a:pt x="586" y="131"/>
                  </a:lnTo>
                  <a:lnTo>
                    <a:pt x="456" y="326"/>
                  </a:lnTo>
                  <a:lnTo>
                    <a:pt x="326" y="586"/>
                  </a:lnTo>
                  <a:lnTo>
                    <a:pt x="196" y="846"/>
                  </a:lnTo>
                  <a:lnTo>
                    <a:pt x="196" y="1106"/>
                  </a:lnTo>
                  <a:lnTo>
                    <a:pt x="326" y="1106"/>
                  </a:lnTo>
                  <a:lnTo>
                    <a:pt x="326" y="846"/>
                  </a:lnTo>
                  <a:lnTo>
                    <a:pt x="456" y="586"/>
                  </a:lnTo>
                  <a:lnTo>
                    <a:pt x="586" y="326"/>
                  </a:lnTo>
                  <a:lnTo>
                    <a:pt x="716" y="131"/>
                  </a:lnTo>
                  <a:lnTo>
                    <a:pt x="71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0"/>
            <p:cNvSpPr/>
            <p:nvPr/>
          </p:nvSpPr>
          <p:spPr>
            <a:xfrm>
              <a:off x="2070775" y="3170375"/>
              <a:ext cx="17925" cy="27675"/>
            </a:xfrm>
            <a:custGeom>
              <a:avLst/>
              <a:gdLst/>
              <a:ahLst/>
              <a:cxnLst/>
              <a:rect l="l" t="t" r="r" b="b"/>
              <a:pathLst>
                <a:path w="717" h="1107" extrusionOk="0">
                  <a:moveTo>
                    <a:pt x="391" y="1"/>
                  </a:moveTo>
                  <a:lnTo>
                    <a:pt x="261" y="66"/>
                  </a:lnTo>
                  <a:lnTo>
                    <a:pt x="131" y="131"/>
                  </a:lnTo>
                  <a:lnTo>
                    <a:pt x="66" y="261"/>
                  </a:lnTo>
                  <a:lnTo>
                    <a:pt x="1" y="391"/>
                  </a:lnTo>
                  <a:lnTo>
                    <a:pt x="131" y="391"/>
                  </a:lnTo>
                  <a:lnTo>
                    <a:pt x="196" y="326"/>
                  </a:lnTo>
                  <a:lnTo>
                    <a:pt x="196" y="196"/>
                  </a:lnTo>
                  <a:lnTo>
                    <a:pt x="261" y="131"/>
                  </a:lnTo>
                  <a:lnTo>
                    <a:pt x="456" y="131"/>
                  </a:lnTo>
                  <a:lnTo>
                    <a:pt x="521" y="196"/>
                  </a:lnTo>
                  <a:lnTo>
                    <a:pt x="586" y="261"/>
                  </a:lnTo>
                  <a:lnTo>
                    <a:pt x="586" y="326"/>
                  </a:lnTo>
                  <a:lnTo>
                    <a:pt x="586" y="391"/>
                  </a:lnTo>
                  <a:lnTo>
                    <a:pt x="521" y="521"/>
                  </a:lnTo>
                  <a:lnTo>
                    <a:pt x="456" y="586"/>
                  </a:lnTo>
                  <a:lnTo>
                    <a:pt x="326" y="651"/>
                  </a:lnTo>
                  <a:lnTo>
                    <a:pt x="196" y="716"/>
                  </a:lnTo>
                  <a:lnTo>
                    <a:pt x="131" y="846"/>
                  </a:lnTo>
                  <a:lnTo>
                    <a:pt x="66" y="911"/>
                  </a:lnTo>
                  <a:lnTo>
                    <a:pt x="1" y="1106"/>
                  </a:lnTo>
                  <a:lnTo>
                    <a:pt x="716" y="1106"/>
                  </a:lnTo>
                  <a:lnTo>
                    <a:pt x="716" y="976"/>
                  </a:lnTo>
                  <a:lnTo>
                    <a:pt x="131" y="976"/>
                  </a:lnTo>
                  <a:lnTo>
                    <a:pt x="196" y="911"/>
                  </a:lnTo>
                  <a:lnTo>
                    <a:pt x="261" y="846"/>
                  </a:lnTo>
                  <a:lnTo>
                    <a:pt x="391" y="781"/>
                  </a:lnTo>
                  <a:lnTo>
                    <a:pt x="456" y="716"/>
                  </a:lnTo>
                  <a:lnTo>
                    <a:pt x="586" y="651"/>
                  </a:lnTo>
                  <a:lnTo>
                    <a:pt x="651" y="521"/>
                  </a:lnTo>
                  <a:lnTo>
                    <a:pt x="716" y="456"/>
                  </a:lnTo>
                  <a:lnTo>
                    <a:pt x="716" y="326"/>
                  </a:lnTo>
                  <a:lnTo>
                    <a:pt x="716" y="196"/>
                  </a:lnTo>
                  <a:lnTo>
                    <a:pt x="651" y="66"/>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0"/>
            <p:cNvSpPr/>
            <p:nvPr/>
          </p:nvSpPr>
          <p:spPr>
            <a:xfrm>
              <a:off x="2091925" y="3178500"/>
              <a:ext cx="19525" cy="19550"/>
            </a:xfrm>
            <a:custGeom>
              <a:avLst/>
              <a:gdLst/>
              <a:ahLst/>
              <a:cxnLst/>
              <a:rect l="l" t="t" r="r" b="b"/>
              <a:pathLst>
                <a:path w="781" h="782" extrusionOk="0">
                  <a:moveTo>
                    <a:pt x="0" y="1"/>
                  </a:moveTo>
                  <a:lnTo>
                    <a:pt x="325" y="391"/>
                  </a:lnTo>
                  <a:lnTo>
                    <a:pt x="0" y="781"/>
                  </a:lnTo>
                  <a:lnTo>
                    <a:pt x="130" y="781"/>
                  </a:lnTo>
                  <a:lnTo>
                    <a:pt x="390" y="456"/>
                  </a:lnTo>
                  <a:lnTo>
                    <a:pt x="585" y="781"/>
                  </a:lnTo>
                  <a:lnTo>
                    <a:pt x="780" y="781"/>
                  </a:lnTo>
                  <a:lnTo>
                    <a:pt x="455" y="326"/>
                  </a:lnTo>
                  <a:lnTo>
                    <a:pt x="715" y="1"/>
                  </a:lnTo>
                  <a:lnTo>
                    <a:pt x="585" y="1"/>
                  </a:lnTo>
                  <a:lnTo>
                    <a:pt x="390" y="261"/>
                  </a:lnTo>
                  <a:lnTo>
                    <a:pt x="19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2113050" y="3170375"/>
              <a:ext cx="17900" cy="27675"/>
            </a:xfrm>
            <a:custGeom>
              <a:avLst/>
              <a:gdLst/>
              <a:ahLst/>
              <a:cxnLst/>
              <a:rect l="l" t="t" r="r" b="b"/>
              <a:pathLst>
                <a:path w="716" h="1107" extrusionOk="0">
                  <a:moveTo>
                    <a:pt x="0" y="1"/>
                  </a:moveTo>
                  <a:lnTo>
                    <a:pt x="0" y="131"/>
                  </a:lnTo>
                  <a:lnTo>
                    <a:pt x="585" y="131"/>
                  </a:lnTo>
                  <a:lnTo>
                    <a:pt x="455" y="326"/>
                  </a:lnTo>
                  <a:lnTo>
                    <a:pt x="325" y="586"/>
                  </a:lnTo>
                  <a:lnTo>
                    <a:pt x="195" y="846"/>
                  </a:lnTo>
                  <a:lnTo>
                    <a:pt x="130" y="1106"/>
                  </a:lnTo>
                  <a:lnTo>
                    <a:pt x="325" y="1106"/>
                  </a:lnTo>
                  <a:lnTo>
                    <a:pt x="325" y="846"/>
                  </a:lnTo>
                  <a:lnTo>
                    <a:pt x="455" y="586"/>
                  </a:lnTo>
                  <a:lnTo>
                    <a:pt x="585" y="326"/>
                  </a:lnTo>
                  <a:lnTo>
                    <a:pt x="715" y="131"/>
                  </a:lnTo>
                  <a:lnTo>
                    <a:pt x="71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0"/>
            <p:cNvSpPr/>
            <p:nvPr/>
          </p:nvSpPr>
          <p:spPr>
            <a:xfrm>
              <a:off x="2134175" y="3170375"/>
              <a:ext cx="17900" cy="27675"/>
            </a:xfrm>
            <a:custGeom>
              <a:avLst/>
              <a:gdLst/>
              <a:ahLst/>
              <a:cxnLst/>
              <a:rect l="l" t="t" r="r" b="b"/>
              <a:pathLst>
                <a:path w="716" h="1107" extrusionOk="0">
                  <a:moveTo>
                    <a:pt x="391" y="1"/>
                  </a:moveTo>
                  <a:lnTo>
                    <a:pt x="196" y="66"/>
                  </a:lnTo>
                  <a:lnTo>
                    <a:pt x="131" y="131"/>
                  </a:lnTo>
                  <a:lnTo>
                    <a:pt x="66" y="261"/>
                  </a:lnTo>
                  <a:lnTo>
                    <a:pt x="1" y="391"/>
                  </a:lnTo>
                  <a:lnTo>
                    <a:pt x="131" y="391"/>
                  </a:lnTo>
                  <a:lnTo>
                    <a:pt x="196" y="326"/>
                  </a:lnTo>
                  <a:lnTo>
                    <a:pt x="196" y="196"/>
                  </a:lnTo>
                  <a:lnTo>
                    <a:pt x="261" y="131"/>
                  </a:lnTo>
                  <a:lnTo>
                    <a:pt x="456" y="131"/>
                  </a:lnTo>
                  <a:lnTo>
                    <a:pt x="521" y="196"/>
                  </a:lnTo>
                  <a:lnTo>
                    <a:pt x="586" y="261"/>
                  </a:lnTo>
                  <a:lnTo>
                    <a:pt x="586" y="326"/>
                  </a:lnTo>
                  <a:lnTo>
                    <a:pt x="586" y="391"/>
                  </a:lnTo>
                  <a:lnTo>
                    <a:pt x="521" y="521"/>
                  </a:lnTo>
                  <a:lnTo>
                    <a:pt x="456" y="586"/>
                  </a:lnTo>
                  <a:lnTo>
                    <a:pt x="326" y="651"/>
                  </a:lnTo>
                  <a:lnTo>
                    <a:pt x="196" y="716"/>
                  </a:lnTo>
                  <a:lnTo>
                    <a:pt x="131" y="846"/>
                  </a:lnTo>
                  <a:lnTo>
                    <a:pt x="66" y="911"/>
                  </a:lnTo>
                  <a:lnTo>
                    <a:pt x="1" y="1106"/>
                  </a:lnTo>
                  <a:lnTo>
                    <a:pt x="716" y="1106"/>
                  </a:lnTo>
                  <a:lnTo>
                    <a:pt x="716" y="976"/>
                  </a:lnTo>
                  <a:lnTo>
                    <a:pt x="131" y="976"/>
                  </a:lnTo>
                  <a:lnTo>
                    <a:pt x="196" y="911"/>
                  </a:lnTo>
                  <a:lnTo>
                    <a:pt x="261" y="846"/>
                  </a:lnTo>
                  <a:lnTo>
                    <a:pt x="391" y="781"/>
                  </a:lnTo>
                  <a:lnTo>
                    <a:pt x="456" y="716"/>
                  </a:lnTo>
                  <a:lnTo>
                    <a:pt x="586" y="651"/>
                  </a:lnTo>
                  <a:lnTo>
                    <a:pt x="651" y="521"/>
                  </a:lnTo>
                  <a:lnTo>
                    <a:pt x="716" y="456"/>
                  </a:lnTo>
                  <a:lnTo>
                    <a:pt x="716" y="326"/>
                  </a:lnTo>
                  <a:lnTo>
                    <a:pt x="716" y="196"/>
                  </a:lnTo>
                  <a:lnTo>
                    <a:pt x="651" y="66"/>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a:off x="2156925" y="3185000"/>
              <a:ext cx="11400" cy="3275"/>
            </a:xfrm>
            <a:custGeom>
              <a:avLst/>
              <a:gdLst/>
              <a:ahLst/>
              <a:cxnLst/>
              <a:rect l="l" t="t" r="r" b="b"/>
              <a:pathLst>
                <a:path w="456" h="131" extrusionOk="0">
                  <a:moveTo>
                    <a:pt x="1" y="1"/>
                  </a:moveTo>
                  <a:lnTo>
                    <a:pt x="1" y="131"/>
                  </a:lnTo>
                  <a:lnTo>
                    <a:pt x="456" y="131"/>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2173175" y="3176875"/>
              <a:ext cx="17925" cy="29300"/>
            </a:xfrm>
            <a:custGeom>
              <a:avLst/>
              <a:gdLst/>
              <a:ahLst/>
              <a:cxnLst/>
              <a:rect l="l" t="t" r="r" b="b"/>
              <a:pathLst>
                <a:path w="717" h="1172" extrusionOk="0">
                  <a:moveTo>
                    <a:pt x="326" y="131"/>
                  </a:moveTo>
                  <a:lnTo>
                    <a:pt x="456" y="196"/>
                  </a:lnTo>
                  <a:lnTo>
                    <a:pt x="521" y="261"/>
                  </a:lnTo>
                  <a:lnTo>
                    <a:pt x="586" y="326"/>
                  </a:lnTo>
                  <a:lnTo>
                    <a:pt x="586" y="456"/>
                  </a:lnTo>
                  <a:lnTo>
                    <a:pt x="586" y="586"/>
                  </a:lnTo>
                  <a:lnTo>
                    <a:pt x="521" y="651"/>
                  </a:lnTo>
                  <a:lnTo>
                    <a:pt x="456" y="716"/>
                  </a:lnTo>
                  <a:lnTo>
                    <a:pt x="326" y="781"/>
                  </a:lnTo>
                  <a:lnTo>
                    <a:pt x="261" y="716"/>
                  </a:lnTo>
                  <a:lnTo>
                    <a:pt x="131" y="651"/>
                  </a:lnTo>
                  <a:lnTo>
                    <a:pt x="131" y="586"/>
                  </a:lnTo>
                  <a:lnTo>
                    <a:pt x="131" y="456"/>
                  </a:lnTo>
                  <a:lnTo>
                    <a:pt x="131" y="326"/>
                  </a:lnTo>
                  <a:lnTo>
                    <a:pt x="131" y="261"/>
                  </a:lnTo>
                  <a:lnTo>
                    <a:pt x="261" y="196"/>
                  </a:lnTo>
                  <a:lnTo>
                    <a:pt x="326" y="131"/>
                  </a:lnTo>
                  <a:close/>
                  <a:moveTo>
                    <a:pt x="391" y="1"/>
                  </a:moveTo>
                  <a:lnTo>
                    <a:pt x="196" y="66"/>
                  </a:lnTo>
                  <a:lnTo>
                    <a:pt x="131" y="131"/>
                  </a:lnTo>
                  <a:lnTo>
                    <a:pt x="131" y="66"/>
                  </a:lnTo>
                  <a:lnTo>
                    <a:pt x="1" y="66"/>
                  </a:lnTo>
                  <a:lnTo>
                    <a:pt x="1" y="1171"/>
                  </a:lnTo>
                  <a:lnTo>
                    <a:pt x="131" y="1171"/>
                  </a:lnTo>
                  <a:lnTo>
                    <a:pt x="131" y="781"/>
                  </a:lnTo>
                  <a:lnTo>
                    <a:pt x="261" y="846"/>
                  </a:lnTo>
                  <a:lnTo>
                    <a:pt x="521" y="846"/>
                  </a:lnTo>
                  <a:lnTo>
                    <a:pt x="651" y="716"/>
                  </a:lnTo>
                  <a:lnTo>
                    <a:pt x="716" y="586"/>
                  </a:lnTo>
                  <a:lnTo>
                    <a:pt x="716" y="456"/>
                  </a:lnTo>
                  <a:lnTo>
                    <a:pt x="716" y="261"/>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2195950" y="3176875"/>
              <a:ext cx="9775" cy="21175"/>
            </a:xfrm>
            <a:custGeom>
              <a:avLst/>
              <a:gdLst/>
              <a:ahLst/>
              <a:cxnLst/>
              <a:rect l="l" t="t" r="r" b="b"/>
              <a:pathLst>
                <a:path w="391" h="847" extrusionOk="0">
                  <a:moveTo>
                    <a:pt x="390" y="1"/>
                  </a:moveTo>
                  <a:lnTo>
                    <a:pt x="195" y="66"/>
                  </a:lnTo>
                  <a:lnTo>
                    <a:pt x="130" y="196"/>
                  </a:lnTo>
                  <a:lnTo>
                    <a:pt x="130" y="66"/>
                  </a:lnTo>
                  <a:lnTo>
                    <a:pt x="0" y="66"/>
                  </a:lnTo>
                  <a:lnTo>
                    <a:pt x="0" y="846"/>
                  </a:lnTo>
                  <a:lnTo>
                    <a:pt x="130" y="846"/>
                  </a:lnTo>
                  <a:lnTo>
                    <a:pt x="130" y="521"/>
                  </a:lnTo>
                  <a:lnTo>
                    <a:pt x="130" y="326"/>
                  </a:lnTo>
                  <a:lnTo>
                    <a:pt x="195" y="261"/>
                  </a:lnTo>
                  <a:lnTo>
                    <a:pt x="260" y="196"/>
                  </a:lnTo>
                  <a:lnTo>
                    <a:pt x="390" y="19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2207325" y="3176875"/>
              <a:ext cx="17900" cy="21175"/>
            </a:xfrm>
            <a:custGeom>
              <a:avLst/>
              <a:gdLst/>
              <a:ahLst/>
              <a:cxnLst/>
              <a:rect l="l" t="t" r="r" b="b"/>
              <a:pathLst>
                <a:path w="716" h="847" extrusionOk="0">
                  <a:moveTo>
                    <a:pt x="455" y="131"/>
                  </a:moveTo>
                  <a:lnTo>
                    <a:pt x="520" y="196"/>
                  </a:lnTo>
                  <a:lnTo>
                    <a:pt x="520" y="261"/>
                  </a:lnTo>
                  <a:lnTo>
                    <a:pt x="585" y="391"/>
                  </a:lnTo>
                  <a:lnTo>
                    <a:pt x="130" y="391"/>
                  </a:lnTo>
                  <a:lnTo>
                    <a:pt x="130" y="261"/>
                  </a:lnTo>
                  <a:lnTo>
                    <a:pt x="195" y="196"/>
                  </a:lnTo>
                  <a:lnTo>
                    <a:pt x="260" y="131"/>
                  </a:lnTo>
                  <a:close/>
                  <a:moveTo>
                    <a:pt x="325" y="1"/>
                  </a:moveTo>
                  <a:lnTo>
                    <a:pt x="195" y="66"/>
                  </a:lnTo>
                  <a:lnTo>
                    <a:pt x="65" y="131"/>
                  </a:lnTo>
                  <a:lnTo>
                    <a:pt x="0" y="261"/>
                  </a:lnTo>
                  <a:lnTo>
                    <a:pt x="0" y="456"/>
                  </a:lnTo>
                  <a:lnTo>
                    <a:pt x="0" y="586"/>
                  </a:lnTo>
                  <a:lnTo>
                    <a:pt x="65" y="716"/>
                  </a:lnTo>
                  <a:lnTo>
                    <a:pt x="195" y="846"/>
                  </a:lnTo>
                  <a:lnTo>
                    <a:pt x="455" y="846"/>
                  </a:lnTo>
                  <a:lnTo>
                    <a:pt x="585" y="781"/>
                  </a:lnTo>
                  <a:lnTo>
                    <a:pt x="650" y="716"/>
                  </a:lnTo>
                  <a:lnTo>
                    <a:pt x="715" y="586"/>
                  </a:lnTo>
                  <a:lnTo>
                    <a:pt x="585" y="586"/>
                  </a:lnTo>
                  <a:lnTo>
                    <a:pt x="520" y="716"/>
                  </a:lnTo>
                  <a:lnTo>
                    <a:pt x="390" y="781"/>
                  </a:lnTo>
                  <a:lnTo>
                    <a:pt x="260" y="716"/>
                  </a:lnTo>
                  <a:lnTo>
                    <a:pt x="195" y="651"/>
                  </a:lnTo>
                  <a:lnTo>
                    <a:pt x="130" y="586"/>
                  </a:lnTo>
                  <a:lnTo>
                    <a:pt x="130" y="456"/>
                  </a:lnTo>
                  <a:lnTo>
                    <a:pt x="715" y="456"/>
                  </a:lnTo>
                  <a:lnTo>
                    <a:pt x="715" y="326"/>
                  </a:lnTo>
                  <a:lnTo>
                    <a:pt x="650" y="196"/>
                  </a:lnTo>
                  <a:lnTo>
                    <a:pt x="520" y="66"/>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2226825" y="3176875"/>
              <a:ext cx="19525" cy="21175"/>
            </a:xfrm>
            <a:custGeom>
              <a:avLst/>
              <a:gdLst/>
              <a:ahLst/>
              <a:cxnLst/>
              <a:rect l="l" t="t" r="r" b="b"/>
              <a:pathLst>
                <a:path w="781" h="847" extrusionOk="0">
                  <a:moveTo>
                    <a:pt x="391" y="1"/>
                  </a:moveTo>
                  <a:lnTo>
                    <a:pt x="261" y="66"/>
                  </a:lnTo>
                  <a:lnTo>
                    <a:pt x="131" y="131"/>
                  </a:lnTo>
                  <a:lnTo>
                    <a:pt x="65" y="261"/>
                  </a:lnTo>
                  <a:lnTo>
                    <a:pt x="0" y="456"/>
                  </a:lnTo>
                  <a:lnTo>
                    <a:pt x="65" y="651"/>
                  </a:lnTo>
                  <a:lnTo>
                    <a:pt x="131" y="781"/>
                  </a:lnTo>
                  <a:lnTo>
                    <a:pt x="261" y="846"/>
                  </a:lnTo>
                  <a:lnTo>
                    <a:pt x="521" y="846"/>
                  </a:lnTo>
                  <a:lnTo>
                    <a:pt x="651" y="781"/>
                  </a:lnTo>
                  <a:lnTo>
                    <a:pt x="716" y="716"/>
                  </a:lnTo>
                  <a:lnTo>
                    <a:pt x="781" y="586"/>
                  </a:lnTo>
                  <a:lnTo>
                    <a:pt x="651" y="586"/>
                  </a:lnTo>
                  <a:lnTo>
                    <a:pt x="586" y="716"/>
                  </a:lnTo>
                  <a:lnTo>
                    <a:pt x="391" y="781"/>
                  </a:lnTo>
                  <a:lnTo>
                    <a:pt x="326" y="716"/>
                  </a:lnTo>
                  <a:lnTo>
                    <a:pt x="196" y="651"/>
                  </a:lnTo>
                  <a:lnTo>
                    <a:pt x="196" y="586"/>
                  </a:lnTo>
                  <a:lnTo>
                    <a:pt x="196" y="456"/>
                  </a:lnTo>
                  <a:lnTo>
                    <a:pt x="196" y="326"/>
                  </a:lnTo>
                  <a:lnTo>
                    <a:pt x="196" y="261"/>
                  </a:lnTo>
                  <a:lnTo>
                    <a:pt x="326" y="196"/>
                  </a:lnTo>
                  <a:lnTo>
                    <a:pt x="391" y="131"/>
                  </a:lnTo>
                  <a:lnTo>
                    <a:pt x="521" y="196"/>
                  </a:lnTo>
                  <a:lnTo>
                    <a:pt x="586" y="326"/>
                  </a:lnTo>
                  <a:lnTo>
                    <a:pt x="781" y="326"/>
                  </a:lnTo>
                  <a:lnTo>
                    <a:pt x="716" y="196"/>
                  </a:lnTo>
                  <a:lnTo>
                    <a:pt x="651" y="66"/>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a:off x="2247950" y="3176875"/>
              <a:ext cx="19525" cy="21175"/>
            </a:xfrm>
            <a:custGeom>
              <a:avLst/>
              <a:gdLst/>
              <a:ahLst/>
              <a:cxnLst/>
              <a:rect l="l" t="t" r="r" b="b"/>
              <a:pathLst>
                <a:path w="781" h="847" extrusionOk="0">
                  <a:moveTo>
                    <a:pt x="521" y="131"/>
                  </a:moveTo>
                  <a:lnTo>
                    <a:pt x="586" y="196"/>
                  </a:lnTo>
                  <a:lnTo>
                    <a:pt x="651" y="326"/>
                  </a:lnTo>
                  <a:lnTo>
                    <a:pt x="651" y="456"/>
                  </a:lnTo>
                  <a:lnTo>
                    <a:pt x="651" y="586"/>
                  </a:lnTo>
                  <a:lnTo>
                    <a:pt x="586" y="651"/>
                  </a:lnTo>
                  <a:lnTo>
                    <a:pt x="521" y="716"/>
                  </a:lnTo>
                  <a:lnTo>
                    <a:pt x="391" y="781"/>
                  </a:lnTo>
                  <a:lnTo>
                    <a:pt x="326" y="716"/>
                  </a:lnTo>
                  <a:lnTo>
                    <a:pt x="261" y="651"/>
                  </a:lnTo>
                  <a:lnTo>
                    <a:pt x="196" y="586"/>
                  </a:lnTo>
                  <a:lnTo>
                    <a:pt x="131" y="456"/>
                  </a:lnTo>
                  <a:lnTo>
                    <a:pt x="196" y="326"/>
                  </a:lnTo>
                  <a:lnTo>
                    <a:pt x="261" y="196"/>
                  </a:lnTo>
                  <a:lnTo>
                    <a:pt x="326" y="131"/>
                  </a:lnTo>
                  <a:close/>
                  <a:moveTo>
                    <a:pt x="391" y="1"/>
                  </a:moveTo>
                  <a:lnTo>
                    <a:pt x="261" y="66"/>
                  </a:lnTo>
                  <a:lnTo>
                    <a:pt x="131" y="131"/>
                  </a:lnTo>
                  <a:lnTo>
                    <a:pt x="66" y="261"/>
                  </a:lnTo>
                  <a:lnTo>
                    <a:pt x="1" y="456"/>
                  </a:lnTo>
                  <a:lnTo>
                    <a:pt x="66" y="586"/>
                  </a:lnTo>
                  <a:lnTo>
                    <a:pt x="131" y="716"/>
                  </a:lnTo>
                  <a:lnTo>
                    <a:pt x="261" y="846"/>
                  </a:lnTo>
                  <a:lnTo>
                    <a:pt x="586" y="846"/>
                  </a:lnTo>
                  <a:lnTo>
                    <a:pt x="716" y="716"/>
                  </a:lnTo>
                  <a:lnTo>
                    <a:pt x="781" y="586"/>
                  </a:lnTo>
                  <a:lnTo>
                    <a:pt x="781" y="456"/>
                  </a:lnTo>
                  <a:lnTo>
                    <a:pt x="781" y="261"/>
                  </a:lnTo>
                  <a:lnTo>
                    <a:pt x="716" y="131"/>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0"/>
            <p:cNvSpPr/>
            <p:nvPr/>
          </p:nvSpPr>
          <p:spPr>
            <a:xfrm>
              <a:off x="2272325" y="3176875"/>
              <a:ext cx="27675" cy="21175"/>
            </a:xfrm>
            <a:custGeom>
              <a:avLst/>
              <a:gdLst/>
              <a:ahLst/>
              <a:cxnLst/>
              <a:rect l="l" t="t" r="r" b="b"/>
              <a:pathLst>
                <a:path w="1107" h="847" extrusionOk="0">
                  <a:moveTo>
                    <a:pt x="391" y="1"/>
                  </a:moveTo>
                  <a:lnTo>
                    <a:pt x="196" y="66"/>
                  </a:lnTo>
                  <a:lnTo>
                    <a:pt x="131" y="131"/>
                  </a:lnTo>
                  <a:lnTo>
                    <a:pt x="131" y="66"/>
                  </a:lnTo>
                  <a:lnTo>
                    <a:pt x="1" y="66"/>
                  </a:lnTo>
                  <a:lnTo>
                    <a:pt x="1" y="846"/>
                  </a:lnTo>
                  <a:lnTo>
                    <a:pt x="131" y="846"/>
                  </a:lnTo>
                  <a:lnTo>
                    <a:pt x="131" y="326"/>
                  </a:lnTo>
                  <a:lnTo>
                    <a:pt x="131" y="261"/>
                  </a:lnTo>
                  <a:lnTo>
                    <a:pt x="131" y="196"/>
                  </a:lnTo>
                  <a:lnTo>
                    <a:pt x="196" y="196"/>
                  </a:lnTo>
                  <a:lnTo>
                    <a:pt x="326" y="131"/>
                  </a:lnTo>
                  <a:lnTo>
                    <a:pt x="391" y="131"/>
                  </a:lnTo>
                  <a:lnTo>
                    <a:pt x="456" y="196"/>
                  </a:lnTo>
                  <a:lnTo>
                    <a:pt x="456" y="261"/>
                  </a:lnTo>
                  <a:lnTo>
                    <a:pt x="456" y="326"/>
                  </a:lnTo>
                  <a:lnTo>
                    <a:pt x="456" y="846"/>
                  </a:lnTo>
                  <a:lnTo>
                    <a:pt x="586" y="846"/>
                  </a:lnTo>
                  <a:lnTo>
                    <a:pt x="586" y="326"/>
                  </a:lnTo>
                  <a:lnTo>
                    <a:pt x="651" y="196"/>
                  </a:lnTo>
                  <a:lnTo>
                    <a:pt x="846" y="131"/>
                  </a:lnTo>
                  <a:lnTo>
                    <a:pt x="911" y="131"/>
                  </a:lnTo>
                  <a:lnTo>
                    <a:pt x="911" y="196"/>
                  </a:lnTo>
                  <a:lnTo>
                    <a:pt x="976" y="261"/>
                  </a:lnTo>
                  <a:lnTo>
                    <a:pt x="976" y="326"/>
                  </a:lnTo>
                  <a:lnTo>
                    <a:pt x="976" y="846"/>
                  </a:lnTo>
                  <a:lnTo>
                    <a:pt x="1106" y="846"/>
                  </a:lnTo>
                  <a:lnTo>
                    <a:pt x="1106" y="261"/>
                  </a:lnTo>
                  <a:lnTo>
                    <a:pt x="1106" y="131"/>
                  </a:lnTo>
                  <a:lnTo>
                    <a:pt x="1041" y="66"/>
                  </a:lnTo>
                  <a:lnTo>
                    <a:pt x="976" y="66"/>
                  </a:lnTo>
                  <a:lnTo>
                    <a:pt x="846" y="1"/>
                  </a:lnTo>
                  <a:lnTo>
                    <a:pt x="716" y="66"/>
                  </a:lnTo>
                  <a:lnTo>
                    <a:pt x="586"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2304850" y="3176875"/>
              <a:ext cx="19525" cy="29300"/>
            </a:xfrm>
            <a:custGeom>
              <a:avLst/>
              <a:gdLst/>
              <a:ahLst/>
              <a:cxnLst/>
              <a:rect l="l" t="t" r="r" b="b"/>
              <a:pathLst>
                <a:path w="781" h="1172" extrusionOk="0">
                  <a:moveTo>
                    <a:pt x="390" y="131"/>
                  </a:moveTo>
                  <a:lnTo>
                    <a:pt x="520" y="196"/>
                  </a:lnTo>
                  <a:lnTo>
                    <a:pt x="585" y="261"/>
                  </a:lnTo>
                  <a:lnTo>
                    <a:pt x="585" y="326"/>
                  </a:lnTo>
                  <a:lnTo>
                    <a:pt x="650" y="456"/>
                  </a:lnTo>
                  <a:lnTo>
                    <a:pt x="585" y="586"/>
                  </a:lnTo>
                  <a:lnTo>
                    <a:pt x="585" y="651"/>
                  </a:lnTo>
                  <a:lnTo>
                    <a:pt x="520" y="716"/>
                  </a:lnTo>
                  <a:lnTo>
                    <a:pt x="390" y="781"/>
                  </a:lnTo>
                  <a:lnTo>
                    <a:pt x="260" y="716"/>
                  </a:lnTo>
                  <a:lnTo>
                    <a:pt x="195" y="651"/>
                  </a:lnTo>
                  <a:lnTo>
                    <a:pt x="130" y="586"/>
                  </a:lnTo>
                  <a:lnTo>
                    <a:pt x="130" y="456"/>
                  </a:lnTo>
                  <a:lnTo>
                    <a:pt x="130" y="326"/>
                  </a:lnTo>
                  <a:lnTo>
                    <a:pt x="195" y="261"/>
                  </a:lnTo>
                  <a:lnTo>
                    <a:pt x="260" y="196"/>
                  </a:lnTo>
                  <a:lnTo>
                    <a:pt x="390" y="131"/>
                  </a:lnTo>
                  <a:close/>
                  <a:moveTo>
                    <a:pt x="390" y="1"/>
                  </a:moveTo>
                  <a:lnTo>
                    <a:pt x="260" y="66"/>
                  </a:lnTo>
                  <a:lnTo>
                    <a:pt x="130" y="131"/>
                  </a:lnTo>
                  <a:lnTo>
                    <a:pt x="130" y="66"/>
                  </a:lnTo>
                  <a:lnTo>
                    <a:pt x="0" y="66"/>
                  </a:lnTo>
                  <a:lnTo>
                    <a:pt x="0" y="1171"/>
                  </a:lnTo>
                  <a:lnTo>
                    <a:pt x="130" y="1171"/>
                  </a:lnTo>
                  <a:lnTo>
                    <a:pt x="130" y="716"/>
                  </a:lnTo>
                  <a:lnTo>
                    <a:pt x="195" y="781"/>
                  </a:lnTo>
                  <a:lnTo>
                    <a:pt x="260" y="846"/>
                  </a:lnTo>
                  <a:lnTo>
                    <a:pt x="585" y="846"/>
                  </a:lnTo>
                  <a:lnTo>
                    <a:pt x="650" y="716"/>
                  </a:lnTo>
                  <a:lnTo>
                    <a:pt x="715" y="586"/>
                  </a:lnTo>
                  <a:lnTo>
                    <a:pt x="780" y="456"/>
                  </a:lnTo>
                  <a:lnTo>
                    <a:pt x="715" y="261"/>
                  </a:lnTo>
                  <a:lnTo>
                    <a:pt x="650" y="131"/>
                  </a:lnTo>
                  <a:lnTo>
                    <a:pt x="585"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2327600" y="3176875"/>
              <a:ext cx="19525" cy="21175"/>
            </a:xfrm>
            <a:custGeom>
              <a:avLst/>
              <a:gdLst/>
              <a:ahLst/>
              <a:cxnLst/>
              <a:rect l="l" t="t" r="r" b="b"/>
              <a:pathLst>
                <a:path w="781" h="847" extrusionOk="0">
                  <a:moveTo>
                    <a:pt x="456" y="131"/>
                  </a:moveTo>
                  <a:lnTo>
                    <a:pt x="521" y="196"/>
                  </a:lnTo>
                  <a:lnTo>
                    <a:pt x="586" y="326"/>
                  </a:lnTo>
                  <a:lnTo>
                    <a:pt x="586" y="456"/>
                  </a:lnTo>
                  <a:lnTo>
                    <a:pt x="586" y="586"/>
                  </a:lnTo>
                  <a:lnTo>
                    <a:pt x="521" y="651"/>
                  </a:lnTo>
                  <a:lnTo>
                    <a:pt x="456" y="716"/>
                  </a:lnTo>
                  <a:lnTo>
                    <a:pt x="391" y="781"/>
                  </a:lnTo>
                  <a:lnTo>
                    <a:pt x="261" y="716"/>
                  </a:lnTo>
                  <a:lnTo>
                    <a:pt x="196" y="651"/>
                  </a:lnTo>
                  <a:lnTo>
                    <a:pt x="131" y="586"/>
                  </a:lnTo>
                  <a:lnTo>
                    <a:pt x="131" y="456"/>
                  </a:lnTo>
                  <a:lnTo>
                    <a:pt x="131" y="326"/>
                  </a:lnTo>
                  <a:lnTo>
                    <a:pt x="196" y="196"/>
                  </a:lnTo>
                  <a:lnTo>
                    <a:pt x="261" y="131"/>
                  </a:lnTo>
                  <a:close/>
                  <a:moveTo>
                    <a:pt x="391" y="1"/>
                  </a:moveTo>
                  <a:lnTo>
                    <a:pt x="196" y="66"/>
                  </a:lnTo>
                  <a:lnTo>
                    <a:pt x="66" y="131"/>
                  </a:lnTo>
                  <a:lnTo>
                    <a:pt x="1" y="261"/>
                  </a:lnTo>
                  <a:lnTo>
                    <a:pt x="1" y="456"/>
                  </a:lnTo>
                  <a:lnTo>
                    <a:pt x="1" y="586"/>
                  </a:lnTo>
                  <a:lnTo>
                    <a:pt x="66" y="716"/>
                  </a:lnTo>
                  <a:lnTo>
                    <a:pt x="196" y="846"/>
                  </a:lnTo>
                  <a:lnTo>
                    <a:pt x="521" y="846"/>
                  </a:lnTo>
                  <a:lnTo>
                    <a:pt x="651" y="716"/>
                  </a:lnTo>
                  <a:lnTo>
                    <a:pt x="716" y="586"/>
                  </a:lnTo>
                  <a:lnTo>
                    <a:pt x="781" y="456"/>
                  </a:lnTo>
                  <a:lnTo>
                    <a:pt x="716" y="261"/>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348725" y="3176875"/>
              <a:ext cx="17900" cy="21175"/>
            </a:xfrm>
            <a:custGeom>
              <a:avLst/>
              <a:gdLst/>
              <a:ahLst/>
              <a:cxnLst/>
              <a:rect l="l" t="t" r="r" b="b"/>
              <a:pathLst>
                <a:path w="716" h="847" extrusionOk="0">
                  <a:moveTo>
                    <a:pt x="326" y="1"/>
                  </a:moveTo>
                  <a:lnTo>
                    <a:pt x="196" y="66"/>
                  </a:lnTo>
                  <a:lnTo>
                    <a:pt x="131" y="66"/>
                  </a:lnTo>
                  <a:lnTo>
                    <a:pt x="66" y="131"/>
                  </a:lnTo>
                  <a:lnTo>
                    <a:pt x="1" y="261"/>
                  </a:lnTo>
                  <a:lnTo>
                    <a:pt x="66" y="391"/>
                  </a:lnTo>
                  <a:lnTo>
                    <a:pt x="131" y="456"/>
                  </a:lnTo>
                  <a:lnTo>
                    <a:pt x="261" y="456"/>
                  </a:lnTo>
                  <a:lnTo>
                    <a:pt x="391" y="521"/>
                  </a:lnTo>
                  <a:lnTo>
                    <a:pt x="521" y="521"/>
                  </a:lnTo>
                  <a:lnTo>
                    <a:pt x="521" y="651"/>
                  </a:lnTo>
                  <a:lnTo>
                    <a:pt x="521" y="716"/>
                  </a:lnTo>
                  <a:lnTo>
                    <a:pt x="391" y="716"/>
                  </a:lnTo>
                  <a:lnTo>
                    <a:pt x="326" y="781"/>
                  </a:lnTo>
                  <a:lnTo>
                    <a:pt x="261" y="716"/>
                  </a:lnTo>
                  <a:lnTo>
                    <a:pt x="196" y="716"/>
                  </a:lnTo>
                  <a:lnTo>
                    <a:pt x="131" y="651"/>
                  </a:lnTo>
                  <a:lnTo>
                    <a:pt x="131" y="586"/>
                  </a:lnTo>
                  <a:lnTo>
                    <a:pt x="1" y="586"/>
                  </a:lnTo>
                  <a:lnTo>
                    <a:pt x="66" y="716"/>
                  </a:lnTo>
                  <a:lnTo>
                    <a:pt x="131" y="781"/>
                  </a:lnTo>
                  <a:lnTo>
                    <a:pt x="196" y="846"/>
                  </a:lnTo>
                  <a:lnTo>
                    <a:pt x="456" y="846"/>
                  </a:lnTo>
                  <a:lnTo>
                    <a:pt x="586" y="781"/>
                  </a:lnTo>
                  <a:lnTo>
                    <a:pt x="651" y="716"/>
                  </a:lnTo>
                  <a:lnTo>
                    <a:pt x="716" y="586"/>
                  </a:lnTo>
                  <a:lnTo>
                    <a:pt x="651" y="521"/>
                  </a:lnTo>
                  <a:lnTo>
                    <a:pt x="586" y="456"/>
                  </a:lnTo>
                  <a:lnTo>
                    <a:pt x="521" y="391"/>
                  </a:lnTo>
                  <a:lnTo>
                    <a:pt x="326" y="391"/>
                  </a:lnTo>
                  <a:lnTo>
                    <a:pt x="261" y="326"/>
                  </a:lnTo>
                  <a:lnTo>
                    <a:pt x="196" y="326"/>
                  </a:lnTo>
                  <a:lnTo>
                    <a:pt x="196" y="261"/>
                  </a:lnTo>
                  <a:lnTo>
                    <a:pt x="196" y="196"/>
                  </a:lnTo>
                  <a:lnTo>
                    <a:pt x="261" y="131"/>
                  </a:lnTo>
                  <a:lnTo>
                    <a:pt x="391" y="131"/>
                  </a:lnTo>
                  <a:lnTo>
                    <a:pt x="456" y="196"/>
                  </a:lnTo>
                  <a:lnTo>
                    <a:pt x="521" y="196"/>
                  </a:lnTo>
                  <a:lnTo>
                    <a:pt x="521" y="261"/>
                  </a:lnTo>
                  <a:lnTo>
                    <a:pt x="651" y="261"/>
                  </a:lnTo>
                  <a:lnTo>
                    <a:pt x="651" y="131"/>
                  </a:lnTo>
                  <a:lnTo>
                    <a:pt x="521" y="66"/>
                  </a:lnTo>
                  <a:lnTo>
                    <a:pt x="456" y="66"/>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68225" y="3176875"/>
              <a:ext cx="19550" cy="21175"/>
            </a:xfrm>
            <a:custGeom>
              <a:avLst/>
              <a:gdLst/>
              <a:ahLst/>
              <a:cxnLst/>
              <a:rect l="l" t="t" r="r" b="b"/>
              <a:pathLst>
                <a:path w="782" h="847" extrusionOk="0">
                  <a:moveTo>
                    <a:pt x="456" y="131"/>
                  </a:moveTo>
                  <a:lnTo>
                    <a:pt x="521" y="196"/>
                  </a:lnTo>
                  <a:lnTo>
                    <a:pt x="586" y="261"/>
                  </a:lnTo>
                  <a:lnTo>
                    <a:pt x="586" y="391"/>
                  </a:lnTo>
                  <a:lnTo>
                    <a:pt x="131" y="391"/>
                  </a:lnTo>
                  <a:lnTo>
                    <a:pt x="196" y="261"/>
                  </a:lnTo>
                  <a:lnTo>
                    <a:pt x="196" y="196"/>
                  </a:lnTo>
                  <a:lnTo>
                    <a:pt x="261" y="131"/>
                  </a:lnTo>
                  <a:close/>
                  <a:moveTo>
                    <a:pt x="391" y="1"/>
                  </a:moveTo>
                  <a:lnTo>
                    <a:pt x="261" y="66"/>
                  </a:lnTo>
                  <a:lnTo>
                    <a:pt x="131" y="131"/>
                  </a:lnTo>
                  <a:lnTo>
                    <a:pt x="66" y="261"/>
                  </a:lnTo>
                  <a:lnTo>
                    <a:pt x="1" y="456"/>
                  </a:lnTo>
                  <a:lnTo>
                    <a:pt x="66" y="586"/>
                  </a:lnTo>
                  <a:lnTo>
                    <a:pt x="131" y="716"/>
                  </a:lnTo>
                  <a:lnTo>
                    <a:pt x="261" y="846"/>
                  </a:lnTo>
                  <a:lnTo>
                    <a:pt x="521" y="846"/>
                  </a:lnTo>
                  <a:lnTo>
                    <a:pt x="651" y="781"/>
                  </a:lnTo>
                  <a:lnTo>
                    <a:pt x="716" y="716"/>
                  </a:lnTo>
                  <a:lnTo>
                    <a:pt x="716" y="586"/>
                  </a:lnTo>
                  <a:lnTo>
                    <a:pt x="586" y="586"/>
                  </a:lnTo>
                  <a:lnTo>
                    <a:pt x="521" y="716"/>
                  </a:lnTo>
                  <a:lnTo>
                    <a:pt x="391" y="781"/>
                  </a:lnTo>
                  <a:lnTo>
                    <a:pt x="261" y="716"/>
                  </a:lnTo>
                  <a:lnTo>
                    <a:pt x="196" y="651"/>
                  </a:lnTo>
                  <a:lnTo>
                    <a:pt x="196" y="586"/>
                  </a:lnTo>
                  <a:lnTo>
                    <a:pt x="131" y="456"/>
                  </a:lnTo>
                  <a:lnTo>
                    <a:pt x="781" y="456"/>
                  </a:lnTo>
                  <a:lnTo>
                    <a:pt x="716" y="326"/>
                  </a:lnTo>
                  <a:lnTo>
                    <a:pt x="651" y="196"/>
                  </a:lnTo>
                  <a:lnTo>
                    <a:pt x="586"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2389375" y="3170375"/>
              <a:ext cx="19525" cy="27675"/>
            </a:xfrm>
            <a:custGeom>
              <a:avLst/>
              <a:gdLst/>
              <a:ahLst/>
              <a:cxnLst/>
              <a:rect l="l" t="t" r="r" b="b"/>
              <a:pathLst>
                <a:path w="781" h="1107" extrusionOk="0">
                  <a:moveTo>
                    <a:pt x="390" y="391"/>
                  </a:moveTo>
                  <a:lnTo>
                    <a:pt x="520" y="456"/>
                  </a:lnTo>
                  <a:lnTo>
                    <a:pt x="585" y="521"/>
                  </a:lnTo>
                  <a:lnTo>
                    <a:pt x="650" y="586"/>
                  </a:lnTo>
                  <a:lnTo>
                    <a:pt x="650" y="716"/>
                  </a:lnTo>
                  <a:lnTo>
                    <a:pt x="650" y="846"/>
                  </a:lnTo>
                  <a:lnTo>
                    <a:pt x="585" y="911"/>
                  </a:lnTo>
                  <a:lnTo>
                    <a:pt x="520" y="976"/>
                  </a:lnTo>
                  <a:lnTo>
                    <a:pt x="390" y="1041"/>
                  </a:lnTo>
                  <a:lnTo>
                    <a:pt x="260" y="976"/>
                  </a:lnTo>
                  <a:lnTo>
                    <a:pt x="195" y="911"/>
                  </a:lnTo>
                  <a:lnTo>
                    <a:pt x="130" y="846"/>
                  </a:lnTo>
                  <a:lnTo>
                    <a:pt x="130" y="716"/>
                  </a:lnTo>
                  <a:lnTo>
                    <a:pt x="130" y="586"/>
                  </a:lnTo>
                  <a:lnTo>
                    <a:pt x="195" y="521"/>
                  </a:lnTo>
                  <a:lnTo>
                    <a:pt x="260" y="456"/>
                  </a:lnTo>
                  <a:lnTo>
                    <a:pt x="390" y="391"/>
                  </a:lnTo>
                  <a:close/>
                  <a:moveTo>
                    <a:pt x="650" y="1"/>
                  </a:moveTo>
                  <a:lnTo>
                    <a:pt x="650" y="391"/>
                  </a:lnTo>
                  <a:lnTo>
                    <a:pt x="585" y="326"/>
                  </a:lnTo>
                  <a:lnTo>
                    <a:pt x="520" y="326"/>
                  </a:lnTo>
                  <a:lnTo>
                    <a:pt x="455" y="261"/>
                  </a:lnTo>
                  <a:lnTo>
                    <a:pt x="390" y="261"/>
                  </a:lnTo>
                  <a:lnTo>
                    <a:pt x="195" y="326"/>
                  </a:lnTo>
                  <a:lnTo>
                    <a:pt x="65" y="391"/>
                  </a:lnTo>
                  <a:lnTo>
                    <a:pt x="0" y="521"/>
                  </a:lnTo>
                  <a:lnTo>
                    <a:pt x="0" y="716"/>
                  </a:lnTo>
                  <a:lnTo>
                    <a:pt x="0" y="846"/>
                  </a:lnTo>
                  <a:lnTo>
                    <a:pt x="65" y="976"/>
                  </a:lnTo>
                  <a:lnTo>
                    <a:pt x="195" y="1106"/>
                  </a:lnTo>
                  <a:lnTo>
                    <a:pt x="520" y="1106"/>
                  </a:lnTo>
                  <a:lnTo>
                    <a:pt x="650" y="976"/>
                  </a:lnTo>
                  <a:lnTo>
                    <a:pt x="650" y="1106"/>
                  </a:lnTo>
                  <a:lnTo>
                    <a:pt x="780" y="1106"/>
                  </a:lnTo>
                  <a:lnTo>
                    <a:pt x="78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0"/>
            <p:cNvSpPr/>
            <p:nvPr/>
          </p:nvSpPr>
          <p:spPr>
            <a:xfrm>
              <a:off x="2413750" y="3193150"/>
              <a:ext cx="4900" cy="4900"/>
            </a:xfrm>
            <a:custGeom>
              <a:avLst/>
              <a:gdLst/>
              <a:ahLst/>
              <a:cxnLst/>
              <a:rect l="l" t="t" r="r" b="b"/>
              <a:pathLst>
                <a:path w="196" h="196" extrusionOk="0">
                  <a:moveTo>
                    <a:pt x="0" y="0"/>
                  </a:moveTo>
                  <a:lnTo>
                    <a:pt x="0" y="195"/>
                  </a:lnTo>
                  <a:lnTo>
                    <a:pt x="195" y="195"/>
                  </a:lnTo>
                  <a:lnTo>
                    <a:pt x="19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2425125" y="3176875"/>
              <a:ext cx="17900" cy="29300"/>
            </a:xfrm>
            <a:custGeom>
              <a:avLst/>
              <a:gdLst/>
              <a:ahLst/>
              <a:cxnLst/>
              <a:rect l="l" t="t" r="r" b="b"/>
              <a:pathLst>
                <a:path w="716" h="1172" extrusionOk="0">
                  <a:moveTo>
                    <a:pt x="326" y="131"/>
                  </a:moveTo>
                  <a:lnTo>
                    <a:pt x="456" y="196"/>
                  </a:lnTo>
                  <a:lnTo>
                    <a:pt x="521" y="261"/>
                  </a:lnTo>
                  <a:lnTo>
                    <a:pt x="586" y="326"/>
                  </a:lnTo>
                  <a:lnTo>
                    <a:pt x="586" y="456"/>
                  </a:lnTo>
                  <a:lnTo>
                    <a:pt x="586" y="586"/>
                  </a:lnTo>
                  <a:lnTo>
                    <a:pt x="521" y="651"/>
                  </a:lnTo>
                  <a:lnTo>
                    <a:pt x="456" y="716"/>
                  </a:lnTo>
                  <a:lnTo>
                    <a:pt x="326" y="781"/>
                  </a:lnTo>
                  <a:lnTo>
                    <a:pt x="261" y="716"/>
                  </a:lnTo>
                  <a:lnTo>
                    <a:pt x="131" y="651"/>
                  </a:lnTo>
                  <a:lnTo>
                    <a:pt x="131" y="586"/>
                  </a:lnTo>
                  <a:lnTo>
                    <a:pt x="131" y="456"/>
                  </a:lnTo>
                  <a:lnTo>
                    <a:pt x="131" y="326"/>
                  </a:lnTo>
                  <a:lnTo>
                    <a:pt x="131" y="261"/>
                  </a:lnTo>
                  <a:lnTo>
                    <a:pt x="261" y="196"/>
                  </a:lnTo>
                  <a:lnTo>
                    <a:pt x="326" y="131"/>
                  </a:lnTo>
                  <a:close/>
                  <a:moveTo>
                    <a:pt x="391" y="1"/>
                  </a:moveTo>
                  <a:lnTo>
                    <a:pt x="196" y="66"/>
                  </a:lnTo>
                  <a:lnTo>
                    <a:pt x="131" y="131"/>
                  </a:lnTo>
                  <a:lnTo>
                    <a:pt x="131" y="66"/>
                  </a:lnTo>
                  <a:lnTo>
                    <a:pt x="1" y="66"/>
                  </a:lnTo>
                  <a:lnTo>
                    <a:pt x="1" y="1171"/>
                  </a:lnTo>
                  <a:lnTo>
                    <a:pt x="131" y="1171"/>
                  </a:lnTo>
                  <a:lnTo>
                    <a:pt x="131" y="781"/>
                  </a:lnTo>
                  <a:lnTo>
                    <a:pt x="261" y="846"/>
                  </a:lnTo>
                  <a:lnTo>
                    <a:pt x="521" y="846"/>
                  </a:lnTo>
                  <a:lnTo>
                    <a:pt x="651" y="716"/>
                  </a:lnTo>
                  <a:lnTo>
                    <a:pt x="716" y="586"/>
                  </a:lnTo>
                  <a:lnTo>
                    <a:pt x="716" y="456"/>
                  </a:lnTo>
                  <a:lnTo>
                    <a:pt x="716" y="261"/>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2447875" y="3176875"/>
              <a:ext cx="16275" cy="21175"/>
            </a:xfrm>
            <a:custGeom>
              <a:avLst/>
              <a:gdLst/>
              <a:ahLst/>
              <a:cxnLst/>
              <a:rect l="l" t="t" r="r" b="b"/>
              <a:pathLst>
                <a:path w="651" h="847" extrusionOk="0">
                  <a:moveTo>
                    <a:pt x="391" y="1"/>
                  </a:moveTo>
                  <a:lnTo>
                    <a:pt x="196" y="66"/>
                  </a:lnTo>
                  <a:lnTo>
                    <a:pt x="131" y="196"/>
                  </a:lnTo>
                  <a:lnTo>
                    <a:pt x="131" y="66"/>
                  </a:lnTo>
                  <a:lnTo>
                    <a:pt x="1" y="66"/>
                  </a:lnTo>
                  <a:lnTo>
                    <a:pt x="1" y="846"/>
                  </a:lnTo>
                  <a:lnTo>
                    <a:pt x="131" y="846"/>
                  </a:lnTo>
                  <a:lnTo>
                    <a:pt x="131" y="391"/>
                  </a:lnTo>
                  <a:lnTo>
                    <a:pt x="131" y="326"/>
                  </a:lnTo>
                  <a:lnTo>
                    <a:pt x="196" y="196"/>
                  </a:lnTo>
                  <a:lnTo>
                    <a:pt x="261" y="131"/>
                  </a:lnTo>
                  <a:lnTo>
                    <a:pt x="326" y="131"/>
                  </a:lnTo>
                  <a:lnTo>
                    <a:pt x="456" y="196"/>
                  </a:lnTo>
                  <a:lnTo>
                    <a:pt x="521" y="326"/>
                  </a:lnTo>
                  <a:lnTo>
                    <a:pt x="521" y="846"/>
                  </a:lnTo>
                  <a:lnTo>
                    <a:pt x="651" y="846"/>
                  </a:lnTo>
                  <a:lnTo>
                    <a:pt x="651" y="326"/>
                  </a:lnTo>
                  <a:lnTo>
                    <a:pt x="651" y="196"/>
                  </a:lnTo>
                  <a:lnTo>
                    <a:pt x="586"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0"/>
            <p:cNvSpPr/>
            <p:nvPr/>
          </p:nvSpPr>
          <p:spPr>
            <a:xfrm>
              <a:off x="2467375" y="3176875"/>
              <a:ext cx="19550" cy="29300"/>
            </a:xfrm>
            <a:custGeom>
              <a:avLst/>
              <a:gdLst/>
              <a:ahLst/>
              <a:cxnLst/>
              <a:rect l="l" t="t" r="r" b="b"/>
              <a:pathLst>
                <a:path w="782" h="1172" extrusionOk="0">
                  <a:moveTo>
                    <a:pt x="391" y="131"/>
                  </a:moveTo>
                  <a:lnTo>
                    <a:pt x="521" y="196"/>
                  </a:lnTo>
                  <a:lnTo>
                    <a:pt x="586" y="261"/>
                  </a:lnTo>
                  <a:lnTo>
                    <a:pt x="586" y="326"/>
                  </a:lnTo>
                  <a:lnTo>
                    <a:pt x="651" y="456"/>
                  </a:lnTo>
                  <a:lnTo>
                    <a:pt x="586" y="521"/>
                  </a:lnTo>
                  <a:lnTo>
                    <a:pt x="586" y="651"/>
                  </a:lnTo>
                  <a:lnTo>
                    <a:pt x="521" y="716"/>
                  </a:lnTo>
                  <a:lnTo>
                    <a:pt x="261" y="716"/>
                  </a:lnTo>
                  <a:lnTo>
                    <a:pt x="196" y="651"/>
                  </a:lnTo>
                  <a:lnTo>
                    <a:pt x="196" y="521"/>
                  </a:lnTo>
                  <a:lnTo>
                    <a:pt x="131" y="456"/>
                  </a:lnTo>
                  <a:lnTo>
                    <a:pt x="196" y="326"/>
                  </a:lnTo>
                  <a:lnTo>
                    <a:pt x="196" y="261"/>
                  </a:lnTo>
                  <a:lnTo>
                    <a:pt x="261" y="196"/>
                  </a:lnTo>
                  <a:lnTo>
                    <a:pt x="391" y="131"/>
                  </a:lnTo>
                  <a:close/>
                  <a:moveTo>
                    <a:pt x="391" y="1"/>
                  </a:moveTo>
                  <a:lnTo>
                    <a:pt x="196" y="66"/>
                  </a:lnTo>
                  <a:lnTo>
                    <a:pt x="131" y="196"/>
                  </a:lnTo>
                  <a:lnTo>
                    <a:pt x="66" y="326"/>
                  </a:lnTo>
                  <a:lnTo>
                    <a:pt x="1" y="456"/>
                  </a:lnTo>
                  <a:lnTo>
                    <a:pt x="66" y="586"/>
                  </a:lnTo>
                  <a:lnTo>
                    <a:pt x="131" y="716"/>
                  </a:lnTo>
                  <a:lnTo>
                    <a:pt x="196" y="846"/>
                  </a:lnTo>
                  <a:lnTo>
                    <a:pt x="521" y="846"/>
                  </a:lnTo>
                  <a:lnTo>
                    <a:pt x="651" y="716"/>
                  </a:lnTo>
                  <a:lnTo>
                    <a:pt x="651" y="781"/>
                  </a:lnTo>
                  <a:lnTo>
                    <a:pt x="651" y="911"/>
                  </a:lnTo>
                  <a:lnTo>
                    <a:pt x="586" y="976"/>
                  </a:lnTo>
                  <a:lnTo>
                    <a:pt x="521" y="1041"/>
                  </a:lnTo>
                  <a:lnTo>
                    <a:pt x="261" y="1041"/>
                  </a:lnTo>
                  <a:lnTo>
                    <a:pt x="196" y="976"/>
                  </a:lnTo>
                  <a:lnTo>
                    <a:pt x="196" y="911"/>
                  </a:lnTo>
                  <a:lnTo>
                    <a:pt x="66" y="911"/>
                  </a:lnTo>
                  <a:lnTo>
                    <a:pt x="66" y="1041"/>
                  </a:lnTo>
                  <a:lnTo>
                    <a:pt x="196" y="1106"/>
                  </a:lnTo>
                  <a:lnTo>
                    <a:pt x="261" y="1171"/>
                  </a:lnTo>
                  <a:lnTo>
                    <a:pt x="521" y="1171"/>
                  </a:lnTo>
                  <a:lnTo>
                    <a:pt x="651" y="1106"/>
                  </a:lnTo>
                  <a:lnTo>
                    <a:pt x="716" y="976"/>
                  </a:lnTo>
                  <a:lnTo>
                    <a:pt x="781" y="781"/>
                  </a:lnTo>
                  <a:lnTo>
                    <a:pt x="781" y="66"/>
                  </a:lnTo>
                  <a:lnTo>
                    <a:pt x="651" y="66"/>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0"/>
            <p:cNvSpPr/>
            <p:nvPr/>
          </p:nvSpPr>
          <p:spPr>
            <a:xfrm>
              <a:off x="2493400" y="3170375"/>
              <a:ext cx="8150" cy="9775"/>
            </a:xfrm>
            <a:custGeom>
              <a:avLst/>
              <a:gdLst/>
              <a:ahLst/>
              <a:cxnLst/>
              <a:rect l="l" t="t" r="r" b="b"/>
              <a:pathLst>
                <a:path w="326" h="391" extrusionOk="0">
                  <a:moveTo>
                    <a:pt x="0" y="1"/>
                  </a:moveTo>
                  <a:lnTo>
                    <a:pt x="0" y="391"/>
                  </a:lnTo>
                  <a:lnTo>
                    <a:pt x="65" y="391"/>
                  </a:lnTo>
                  <a:lnTo>
                    <a:pt x="65" y="1"/>
                  </a:lnTo>
                  <a:close/>
                  <a:moveTo>
                    <a:pt x="195" y="1"/>
                  </a:moveTo>
                  <a:lnTo>
                    <a:pt x="195" y="391"/>
                  </a:lnTo>
                  <a:lnTo>
                    <a:pt x="325" y="391"/>
                  </a:lnTo>
                  <a:lnTo>
                    <a:pt x="32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0"/>
            <p:cNvSpPr/>
            <p:nvPr/>
          </p:nvSpPr>
          <p:spPr>
            <a:xfrm>
              <a:off x="2516150" y="3170375"/>
              <a:ext cx="13025" cy="27675"/>
            </a:xfrm>
            <a:custGeom>
              <a:avLst/>
              <a:gdLst/>
              <a:ahLst/>
              <a:cxnLst/>
              <a:rect l="l" t="t" r="r" b="b"/>
              <a:pathLst>
                <a:path w="521" h="1107" extrusionOk="0">
                  <a:moveTo>
                    <a:pt x="456" y="1"/>
                  </a:moveTo>
                  <a:lnTo>
                    <a:pt x="0" y="1106"/>
                  </a:lnTo>
                  <a:lnTo>
                    <a:pt x="66" y="1106"/>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a:off x="2530775" y="3178500"/>
              <a:ext cx="19525" cy="19550"/>
            </a:xfrm>
            <a:custGeom>
              <a:avLst/>
              <a:gdLst/>
              <a:ahLst/>
              <a:cxnLst/>
              <a:rect l="l" t="t" r="r" b="b"/>
              <a:pathLst>
                <a:path w="781" h="782" extrusionOk="0">
                  <a:moveTo>
                    <a:pt x="1" y="1"/>
                  </a:moveTo>
                  <a:lnTo>
                    <a:pt x="1" y="66"/>
                  </a:lnTo>
                  <a:lnTo>
                    <a:pt x="651" y="391"/>
                  </a:lnTo>
                  <a:lnTo>
                    <a:pt x="1" y="716"/>
                  </a:lnTo>
                  <a:lnTo>
                    <a:pt x="1" y="781"/>
                  </a:lnTo>
                  <a:lnTo>
                    <a:pt x="781" y="456"/>
                  </a:lnTo>
                  <a:lnTo>
                    <a:pt x="781" y="326"/>
                  </a:lnTo>
                  <a:lnTo>
                    <a:pt x="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a:off x="1870850" y="3224025"/>
              <a:ext cx="21150" cy="21150"/>
            </a:xfrm>
            <a:custGeom>
              <a:avLst/>
              <a:gdLst/>
              <a:ahLst/>
              <a:cxnLst/>
              <a:rect l="l" t="t" r="r" b="b"/>
              <a:pathLst>
                <a:path w="846" h="846" extrusionOk="0">
                  <a:moveTo>
                    <a:pt x="846" y="0"/>
                  </a:moveTo>
                  <a:lnTo>
                    <a:pt x="1" y="390"/>
                  </a:lnTo>
                  <a:lnTo>
                    <a:pt x="1" y="455"/>
                  </a:lnTo>
                  <a:lnTo>
                    <a:pt x="846" y="846"/>
                  </a:lnTo>
                  <a:lnTo>
                    <a:pt x="846" y="716"/>
                  </a:lnTo>
                  <a:lnTo>
                    <a:pt x="131" y="455"/>
                  </a:lnTo>
                  <a:lnTo>
                    <a:pt x="846" y="130"/>
                  </a:lnTo>
                  <a:lnTo>
                    <a:pt x="84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a:off x="1895250" y="3217525"/>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a:off x="1905000" y="3217525"/>
              <a:ext cx="3275" cy="27650"/>
            </a:xfrm>
            <a:custGeom>
              <a:avLst/>
              <a:gdLst/>
              <a:ahLst/>
              <a:cxnLst/>
              <a:rect l="l" t="t" r="r" b="b"/>
              <a:pathLst>
                <a:path w="131" h="1106" extrusionOk="0">
                  <a:moveTo>
                    <a:pt x="0" y="0"/>
                  </a:moveTo>
                  <a:lnTo>
                    <a:pt x="0" y="130"/>
                  </a:lnTo>
                  <a:lnTo>
                    <a:pt x="130" y="130"/>
                  </a:lnTo>
                  <a:lnTo>
                    <a:pt x="130" y="0"/>
                  </a:lnTo>
                  <a:close/>
                  <a:moveTo>
                    <a:pt x="0" y="260"/>
                  </a:moveTo>
                  <a:lnTo>
                    <a:pt x="0" y="1106"/>
                  </a:lnTo>
                  <a:lnTo>
                    <a:pt x="130" y="1106"/>
                  </a:lnTo>
                  <a:lnTo>
                    <a:pt x="130" y="26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a:off x="1913125" y="3224025"/>
              <a:ext cx="16275" cy="21150"/>
            </a:xfrm>
            <a:custGeom>
              <a:avLst/>
              <a:gdLst/>
              <a:ahLst/>
              <a:cxnLst/>
              <a:rect l="l" t="t" r="r" b="b"/>
              <a:pathLst>
                <a:path w="651" h="846" extrusionOk="0">
                  <a:moveTo>
                    <a:pt x="0" y="0"/>
                  </a:moveTo>
                  <a:lnTo>
                    <a:pt x="0" y="846"/>
                  </a:lnTo>
                  <a:lnTo>
                    <a:pt x="130" y="846"/>
                  </a:lnTo>
                  <a:lnTo>
                    <a:pt x="130" y="390"/>
                  </a:lnTo>
                  <a:lnTo>
                    <a:pt x="130" y="260"/>
                  </a:lnTo>
                  <a:lnTo>
                    <a:pt x="195" y="195"/>
                  </a:lnTo>
                  <a:lnTo>
                    <a:pt x="260" y="130"/>
                  </a:lnTo>
                  <a:lnTo>
                    <a:pt x="390" y="130"/>
                  </a:lnTo>
                  <a:lnTo>
                    <a:pt x="455" y="195"/>
                  </a:lnTo>
                  <a:lnTo>
                    <a:pt x="520" y="260"/>
                  </a:lnTo>
                  <a:lnTo>
                    <a:pt x="520" y="846"/>
                  </a:lnTo>
                  <a:lnTo>
                    <a:pt x="650" y="846"/>
                  </a:lnTo>
                  <a:lnTo>
                    <a:pt x="650" y="325"/>
                  </a:lnTo>
                  <a:lnTo>
                    <a:pt x="650" y="195"/>
                  </a:lnTo>
                  <a:lnTo>
                    <a:pt x="585" y="65"/>
                  </a:lnTo>
                  <a:lnTo>
                    <a:pt x="520" y="0"/>
                  </a:lnTo>
                  <a:lnTo>
                    <a:pt x="390" y="0"/>
                  </a:lnTo>
                  <a:lnTo>
                    <a:pt x="195" y="65"/>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a:off x="1934250" y="3217525"/>
              <a:ext cx="17900" cy="27650"/>
            </a:xfrm>
            <a:custGeom>
              <a:avLst/>
              <a:gdLst/>
              <a:ahLst/>
              <a:cxnLst/>
              <a:rect l="l" t="t" r="r" b="b"/>
              <a:pathLst>
                <a:path w="716" h="1106" extrusionOk="0">
                  <a:moveTo>
                    <a:pt x="0" y="0"/>
                  </a:moveTo>
                  <a:lnTo>
                    <a:pt x="0" y="1106"/>
                  </a:lnTo>
                  <a:lnTo>
                    <a:pt x="130" y="1106"/>
                  </a:lnTo>
                  <a:lnTo>
                    <a:pt x="130" y="780"/>
                  </a:lnTo>
                  <a:lnTo>
                    <a:pt x="260" y="650"/>
                  </a:lnTo>
                  <a:lnTo>
                    <a:pt x="521" y="1106"/>
                  </a:lnTo>
                  <a:lnTo>
                    <a:pt x="716" y="1106"/>
                  </a:lnTo>
                  <a:lnTo>
                    <a:pt x="391" y="585"/>
                  </a:lnTo>
                  <a:lnTo>
                    <a:pt x="716" y="260"/>
                  </a:lnTo>
                  <a:lnTo>
                    <a:pt x="521" y="260"/>
                  </a:lnTo>
                  <a:lnTo>
                    <a:pt x="130" y="65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a:off x="1965125" y="3224025"/>
              <a:ext cx="11400" cy="21150"/>
            </a:xfrm>
            <a:custGeom>
              <a:avLst/>
              <a:gdLst/>
              <a:ahLst/>
              <a:cxnLst/>
              <a:rect l="l" t="t" r="r" b="b"/>
              <a:pathLst>
                <a:path w="456" h="846" extrusionOk="0">
                  <a:moveTo>
                    <a:pt x="1" y="0"/>
                  </a:moveTo>
                  <a:lnTo>
                    <a:pt x="1" y="846"/>
                  </a:lnTo>
                  <a:lnTo>
                    <a:pt x="131" y="846"/>
                  </a:lnTo>
                  <a:lnTo>
                    <a:pt x="131" y="455"/>
                  </a:lnTo>
                  <a:lnTo>
                    <a:pt x="131" y="325"/>
                  </a:lnTo>
                  <a:lnTo>
                    <a:pt x="196" y="260"/>
                  </a:lnTo>
                  <a:lnTo>
                    <a:pt x="326" y="195"/>
                  </a:lnTo>
                  <a:lnTo>
                    <a:pt x="456" y="130"/>
                  </a:lnTo>
                  <a:lnTo>
                    <a:pt x="456" y="0"/>
                  </a:lnTo>
                  <a:lnTo>
                    <a:pt x="261" y="65"/>
                  </a:lnTo>
                  <a:lnTo>
                    <a:pt x="131" y="195"/>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1976500" y="3224025"/>
              <a:ext cx="17925" cy="21150"/>
            </a:xfrm>
            <a:custGeom>
              <a:avLst/>
              <a:gdLst/>
              <a:ahLst/>
              <a:cxnLst/>
              <a:rect l="l" t="t" r="r" b="b"/>
              <a:pathLst>
                <a:path w="717" h="846" extrusionOk="0">
                  <a:moveTo>
                    <a:pt x="456" y="130"/>
                  </a:moveTo>
                  <a:lnTo>
                    <a:pt x="521" y="195"/>
                  </a:lnTo>
                  <a:lnTo>
                    <a:pt x="586" y="260"/>
                  </a:lnTo>
                  <a:lnTo>
                    <a:pt x="586" y="325"/>
                  </a:lnTo>
                  <a:lnTo>
                    <a:pt x="131" y="325"/>
                  </a:lnTo>
                  <a:lnTo>
                    <a:pt x="196" y="260"/>
                  </a:lnTo>
                  <a:lnTo>
                    <a:pt x="196" y="195"/>
                  </a:lnTo>
                  <a:lnTo>
                    <a:pt x="261" y="130"/>
                  </a:lnTo>
                  <a:close/>
                  <a:moveTo>
                    <a:pt x="391" y="0"/>
                  </a:moveTo>
                  <a:lnTo>
                    <a:pt x="261" y="65"/>
                  </a:lnTo>
                  <a:lnTo>
                    <a:pt x="131" y="130"/>
                  </a:lnTo>
                  <a:lnTo>
                    <a:pt x="66" y="260"/>
                  </a:lnTo>
                  <a:lnTo>
                    <a:pt x="1" y="455"/>
                  </a:lnTo>
                  <a:lnTo>
                    <a:pt x="1" y="586"/>
                  </a:lnTo>
                  <a:lnTo>
                    <a:pt x="131" y="716"/>
                  </a:lnTo>
                  <a:lnTo>
                    <a:pt x="196" y="846"/>
                  </a:lnTo>
                  <a:lnTo>
                    <a:pt x="521" y="846"/>
                  </a:lnTo>
                  <a:lnTo>
                    <a:pt x="586" y="781"/>
                  </a:lnTo>
                  <a:lnTo>
                    <a:pt x="716" y="716"/>
                  </a:lnTo>
                  <a:lnTo>
                    <a:pt x="716" y="586"/>
                  </a:lnTo>
                  <a:lnTo>
                    <a:pt x="586" y="586"/>
                  </a:lnTo>
                  <a:lnTo>
                    <a:pt x="521" y="716"/>
                  </a:lnTo>
                  <a:lnTo>
                    <a:pt x="261" y="716"/>
                  </a:lnTo>
                  <a:lnTo>
                    <a:pt x="196" y="651"/>
                  </a:lnTo>
                  <a:lnTo>
                    <a:pt x="131" y="586"/>
                  </a:lnTo>
                  <a:lnTo>
                    <a:pt x="131" y="455"/>
                  </a:lnTo>
                  <a:lnTo>
                    <a:pt x="716" y="455"/>
                  </a:lnTo>
                  <a:lnTo>
                    <a:pt x="716" y="325"/>
                  </a:lnTo>
                  <a:lnTo>
                    <a:pt x="651"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a:off x="1999275" y="3217525"/>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a:off x="2007400" y="3228900"/>
              <a:ext cx="19525" cy="11400"/>
            </a:xfrm>
            <a:custGeom>
              <a:avLst/>
              <a:gdLst/>
              <a:ahLst/>
              <a:cxnLst/>
              <a:rect l="l" t="t" r="r" b="b"/>
              <a:pathLst>
                <a:path w="781" h="456" extrusionOk="0">
                  <a:moveTo>
                    <a:pt x="0" y="0"/>
                  </a:moveTo>
                  <a:lnTo>
                    <a:pt x="0" y="130"/>
                  </a:lnTo>
                  <a:lnTo>
                    <a:pt x="780" y="130"/>
                  </a:lnTo>
                  <a:lnTo>
                    <a:pt x="780" y="0"/>
                  </a:lnTo>
                  <a:close/>
                  <a:moveTo>
                    <a:pt x="0" y="325"/>
                  </a:moveTo>
                  <a:lnTo>
                    <a:pt x="0" y="456"/>
                  </a:lnTo>
                  <a:lnTo>
                    <a:pt x="780" y="456"/>
                  </a:lnTo>
                  <a:lnTo>
                    <a:pt x="780"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a:off x="2031775" y="3217525"/>
              <a:ext cx="8150" cy="9775"/>
            </a:xfrm>
            <a:custGeom>
              <a:avLst/>
              <a:gdLst/>
              <a:ahLst/>
              <a:cxnLst/>
              <a:rect l="l" t="t" r="r" b="b"/>
              <a:pathLst>
                <a:path w="326" h="391" extrusionOk="0">
                  <a:moveTo>
                    <a:pt x="0" y="0"/>
                  </a:moveTo>
                  <a:lnTo>
                    <a:pt x="0" y="390"/>
                  </a:lnTo>
                  <a:lnTo>
                    <a:pt x="130" y="390"/>
                  </a:lnTo>
                  <a:lnTo>
                    <a:pt x="130" y="0"/>
                  </a:lnTo>
                  <a:close/>
                  <a:moveTo>
                    <a:pt x="261" y="0"/>
                  </a:moveTo>
                  <a:lnTo>
                    <a:pt x="261" y="390"/>
                  </a:lnTo>
                  <a:lnTo>
                    <a:pt x="326" y="390"/>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a:off x="2046400" y="3224025"/>
              <a:ext cx="17900" cy="21150"/>
            </a:xfrm>
            <a:custGeom>
              <a:avLst/>
              <a:gdLst/>
              <a:ahLst/>
              <a:cxnLst/>
              <a:rect l="l" t="t" r="r" b="b"/>
              <a:pathLst>
                <a:path w="716" h="846" extrusionOk="0">
                  <a:moveTo>
                    <a:pt x="521" y="390"/>
                  </a:moveTo>
                  <a:lnTo>
                    <a:pt x="521" y="520"/>
                  </a:lnTo>
                  <a:lnTo>
                    <a:pt x="521" y="586"/>
                  </a:lnTo>
                  <a:lnTo>
                    <a:pt x="456" y="651"/>
                  </a:lnTo>
                  <a:lnTo>
                    <a:pt x="391" y="716"/>
                  </a:lnTo>
                  <a:lnTo>
                    <a:pt x="196" y="716"/>
                  </a:lnTo>
                  <a:lnTo>
                    <a:pt x="131" y="651"/>
                  </a:lnTo>
                  <a:lnTo>
                    <a:pt x="131" y="586"/>
                  </a:lnTo>
                  <a:lnTo>
                    <a:pt x="131" y="520"/>
                  </a:lnTo>
                  <a:lnTo>
                    <a:pt x="196" y="520"/>
                  </a:lnTo>
                  <a:lnTo>
                    <a:pt x="261" y="455"/>
                  </a:lnTo>
                  <a:lnTo>
                    <a:pt x="456" y="455"/>
                  </a:lnTo>
                  <a:lnTo>
                    <a:pt x="521" y="390"/>
                  </a:lnTo>
                  <a:close/>
                  <a:moveTo>
                    <a:pt x="196" y="0"/>
                  </a:moveTo>
                  <a:lnTo>
                    <a:pt x="131" y="65"/>
                  </a:lnTo>
                  <a:lnTo>
                    <a:pt x="66" y="130"/>
                  </a:lnTo>
                  <a:lnTo>
                    <a:pt x="1" y="260"/>
                  </a:lnTo>
                  <a:lnTo>
                    <a:pt x="131" y="260"/>
                  </a:lnTo>
                  <a:lnTo>
                    <a:pt x="196" y="130"/>
                  </a:lnTo>
                  <a:lnTo>
                    <a:pt x="456" y="130"/>
                  </a:lnTo>
                  <a:lnTo>
                    <a:pt x="521" y="195"/>
                  </a:lnTo>
                  <a:lnTo>
                    <a:pt x="521" y="260"/>
                  </a:lnTo>
                  <a:lnTo>
                    <a:pt x="521" y="325"/>
                  </a:lnTo>
                  <a:lnTo>
                    <a:pt x="391" y="325"/>
                  </a:lnTo>
                  <a:lnTo>
                    <a:pt x="261" y="390"/>
                  </a:lnTo>
                  <a:lnTo>
                    <a:pt x="131" y="390"/>
                  </a:lnTo>
                  <a:lnTo>
                    <a:pt x="66" y="455"/>
                  </a:lnTo>
                  <a:lnTo>
                    <a:pt x="1" y="520"/>
                  </a:lnTo>
                  <a:lnTo>
                    <a:pt x="1" y="651"/>
                  </a:lnTo>
                  <a:lnTo>
                    <a:pt x="1" y="716"/>
                  </a:lnTo>
                  <a:lnTo>
                    <a:pt x="66" y="781"/>
                  </a:lnTo>
                  <a:lnTo>
                    <a:pt x="131" y="846"/>
                  </a:lnTo>
                  <a:lnTo>
                    <a:pt x="391" y="846"/>
                  </a:lnTo>
                  <a:lnTo>
                    <a:pt x="521" y="716"/>
                  </a:lnTo>
                  <a:lnTo>
                    <a:pt x="586" y="846"/>
                  </a:lnTo>
                  <a:lnTo>
                    <a:pt x="716" y="846"/>
                  </a:lnTo>
                  <a:lnTo>
                    <a:pt x="716" y="716"/>
                  </a:lnTo>
                  <a:lnTo>
                    <a:pt x="651" y="716"/>
                  </a:lnTo>
                  <a:lnTo>
                    <a:pt x="651" y="651"/>
                  </a:lnTo>
                  <a:lnTo>
                    <a:pt x="651" y="195"/>
                  </a:lnTo>
                  <a:lnTo>
                    <a:pt x="651" y="130"/>
                  </a:lnTo>
                  <a:lnTo>
                    <a:pt x="586" y="65"/>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a:off x="2067525" y="3224025"/>
              <a:ext cx="19550" cy="27650"/>
            </a:xfrm>
            <a:custGeom>
              <a:avLst/>
              <a:gdLst/>
              <a:ahLst/>
              <a:cxnLst/>
              <a:rect l="l" t="t" r="r" b="b"/>
              <a:pathLst>
                <a:path w="782" h="1106" extrusionOk="0">
                  <a:moveTo>
                    <a:pt x="521" y="130"/>
                  </a:moveTo>
                  <a:lnTo>
                    <a:pt x="586" y="195"/>
                  </a:lnTo>
                  <a:lnTo>
                    <a:pt x="651" y="325"/>
                  </a:lnTo>
                  <a:lnTo>
                    <a:pt x="651" y="390"/>
                  </a:lnTo>
                  <a:lnTo>
                    <a:pt x="651" y="520"/>
                  </a:lnTo>
                  <a:lnTo>
                    <a:pt x="586" y="651"/>
                  </a:lnTo>
                  <a:lnTo>
                    <a:pt x="521" y="716"/>
                  </a:lnTo>
                  <a:lnTo>
                    <a:pt x="261" y="716"/>
                  </a:lnTo>
                  <a:lnTo>
                    <a:pt x="196" y="651"/>
                  </a:lnTo>
                  <a:lnTo>
                    <a:pt x="196" y="520"/>
                  </a:lnTo>
                  <a:lnTo>
                    <a:pt x="131" y="455"/>
                  </a:lnTo>
                  <a:lnTo>
                    <a:pt x="131" y="325"/>
                  </a:lnTo>
                  <a:lnTo>
                    <a:pt x="196" y="195"/>
                  </a:lnTo>
                  <a:lnTo>
                    <a:pt x="261" y="130"/>
                  </a:lnTo>
                  <a:close/>
                  <a:moveTo>
                    <a:pt x="1" y="0"/>
                  </a:moveTo>
                  <a:lnTo>
                    <a:pt x="1" y="1106"/>
                  </a:lnTo>
                  <a:lnTo>
                    <a:pt x="131" y="1106"/>
                  </a:lnTo>
                  <a:lnTo>
                    <a:pt x="131" y="716"/>
                  </a:lnTo>
                  <a:lnTo>
                    <a:pt x="196" y="781"/>
                  </a:lnTo>
                  <a:lnTo>
                    <a:pt x="261" y="846"/>
                  </a:lnTo>
                  <a:lnTo>
                    <a:pt x="391" y="846"/>
                  </a:lnTo>
                  <a:lnTo>
                    <a:pt x="586" y="781"/>
                  </a:lnTo>
                  <a:lnTo>
                    <a:pt x="716" y="716"/>
                  </a:lnTo>
                  <a:lnTo>
                    <a:pt x="781" y="586"/>
                  </a:lnTo>
                  <a:lnTo>
                    <a:pt x="781" y="455"/>
                  </a:lnTo>
                  <a:lnTo>
                    <a:pt x="781" y="260"/>
                  </a:lnTo>
                  <a:lnTo>
                    <a:pt x="716" y="130"/>
                  </a:lnTo>
                  <a:lnTo>
                    <a:pt x="586" y="65"/>
                  </a:lnTo>
                  <a:lnTo>
                    <a:pt x="391" y="0"/>
                  </a:lnTo>
                  <a:lnTo>
                    <a:pt x="261" y="65"/>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2091925" y="3224025"/>
              <a:ext cx="17900" cy="27650"/>
            </a:xfrm>
            <a:custGeom>
              <a:avLst/>
              <a:gdLst/>
              <a:ahLst/>
              <a:cxnLst/>
              <a:rect l="l" t="t" r="r" b="b"/>
              <a:pathLst>
                <a:path w="716" h="1106" extrusionOk="0">
                  <a:moveTo>
                    <a:pt x="455" y="130"/>
                  </a:moveTo>
                  <a:lnTo>
                    <a:pt x="520" y="195"/>
                  </a:lnTo>
                  <a:lnTo>
                    <a:pt x="585" y="325"/>
                  </a:lnTo>
                  <a:lnTo>
                    <a:pt x="585" y="390"/>
                  </a:lnTo>
                  <a:lnTo>
                    <a:pt x="585" y="520"/>
                  </a:lnTo>
                  <a:lnTo>
                    <a:pt x="520" y="651"/>
                  </a:lnTo>
                  <a:lnTo>
                    <a:pt x="455" y="716"/>
                  </a:lnTo>
                  <a:lnTo>
                    <a:pt x="260" y="716"/>
                  </a:lnTo>
                  <a:lnTo>
                    <a:pt x="130" y="651"/>
                  </a:lnTo>
                  <a:lnTo>
                    <a:pt x="130" y="520"/>
                  </a:lnTo>
                  <a:lnTo>
                    <a:pt x="65" y="455"/>
                  </a:lnTo>
                  <a:lnTo>
                    <a:pt x="130" y="325"/>
                  </a:lnTo>
                  <a:lnTo>
                    <a:pt x="130" y="195"/>
                  </a:lnTo>
                  <a:lnTo>
                    <a:pt x="195" y="130"/>
                  </a:lnTo>
                  <a:close/>
                  <a:moveTo>
                    <a:pt x="0" y="0"/>
                  </a:moveTo>
                  <a:lnTo>
                    <a:pt x="0" y="1106"/>
                  </a:lnTo>
                  <a:lnTo>
                    <a:pt x="130" y="1106"/>
                  </a:lnTo>
                  <a:lnTo>
                    <a:pt x="130" y="781"/>
                  </a:lnTo>
                  <a:lnTo>
                    <a:pt x="195" y="846"/>
                  </a:lnTo>
                  <a:lnTo>
                    <a:pt x="390" y="846"/>
                  </a:lnTo>
                  <a:lnTo>
                    <a:pt x="520" y="781"/>
                  </a:lnTo>
                  <a:lnTo>
                    <a:pt x="650" y="716"/>
                  </a:lnTo>
                  <a:lnTo>
                    <a:pt x="715" y="586"/>
                  </a:lnTo>
                  <a:lnTo>
                    <a:pt x="715" y="455"/>
                  </a:lnTo>
                  <a:lnTo>
                    <a:pt x="715" y="260"/>
                  </a:lnTo>
                  <a:lnTo>
                    <a:pt x="650" y="130"/>
                  </a:lnTo>
                  <a:lnTo>
                    <a:pt x="520" y="65"/>
                  </a:lnTo>
                  <a:lnTo>
                    <a:pt x="390" y="0"/>
                  </a:lnTo>
                  <a:lnTo>
                    <a:pt x="195" y="65"/>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0"/>
            <p:cNvSpPr/>
            <p:nvPr/>
          </p:nvSpPr>
          <p:spPr>
            <a:xfrm>
              <a:off x="2114675" y="3217525"/>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0"/>
            <p:cNvSpPr/>
            <p:nvPr/>
          </p:nvSpPr>
          <p:spPr>
            <a:xfrm>
              <a:off x="2121175" y="3224025"/>
              <a:ext cx="19525" cy="21150"/>
            </a:xfrm>
            <a:custGeom>
              <a:avLst/>
              <a:gdLst/>
              <a:ahLst/>
              <a:cxnLst/>
              <a:rect l="l" t="t" r="r" b="b"/>
              <a:pathLst>
                <a:path w="781" h="846" extrusionOk="0">
                  <a:moveTo>
                    <a:pt x="455" y="130"/>
                  </a:moveTo>
                  <a:lnTo>
                    <a:pt x="521" y="195"/>
                  </a:lnTo>
                  <a:lnTo>
                    <a:pt x="586" y="260"/>
                  </a:lnTo>
                  <a:lnTo>
                    <a:pt x="586" y="325"/>
                  </a:lnTo>
                  <a:lnTo>
                    <a:pt x="130" y="325"/>
                  </a:lnTo>
                  <a:lnTo>
                    <a:pt x="195" y="260"/>
                  </a:lnTo>
                  <a:lnTo>
                    <a:pt x="195" y="195"/>
                  </a:lnTo>
                  <a:lnTo>
                    <a:pt x="325" y="130"/>
                  </a:lnTo>
                  <a:close/>
                  <a:moveTo>
                    <a:pt x="390" y="0"/>
                  </a:moveTo>
                  <a:lnTo>
                    <a:pt x="260" y="65"/>
                  </a:lnTo>
                  <a:lnTo>
                    <a:pt x="130" y="130"/>
                  </a:lnTo>
                  <a:lnTo>
                    <a:pt x="65" y="260"/>
                  </a:lnTo>
                  <a:lnTo>
                    <a:pt x="0" y="455"/>
                  </a:lnTo>
                  <a:lnTo>
                    <a:pt x="65" y="586"/>
                  </a:lnTo>
                  <a:lnTo>
                    <a:pt x="130" y="716"/>
                  </a:lnTo>
                  <a:lnTo>
                    <a:pt x="260" y="846"/>
                  </a:lnTo>
                  <a:lnTo>
                    <a:pt x="521" y="846"/>
                  </a:lnTo>
                  <a:lnTo>
                    <a:pt x="651" y="781"/>
                  </a:lnTo>
                  <a:lnTo>
                    <a:pt x="716" y="716"/>
                  </a:lnTo>
                  <a:lnTo>
                    <a:pt x="716" y="586"/>
                  </a:lnTo>
                  <a:lnTo>
                    <a:pt x="586" y="586"/>
                  </a:lnTo>
                  <a:lnTo>
                    <a:pt x="521" y="716"/>
                  </a:lnTo>
                  <a:lnTo>
                    <a:pt x="260" y="716"/>
                  </a:lnTo>
                  <a:lnTo>
                    <a:pt x="195" y="651"/>
                  </a:lnTo>
                  <a:lnTo>
                    <a:pt x="195" y="586"/>
                  </a:lnTo>
                  <a:lnTo>
                    <a:pt x="130" y="455"/>
                  </a:lnTo>
                  <a:lnTo>
                    <a:pt x="781" y="455"/>
                  </a:lnTo>
                  <a:lnTo>
                    <a:pt x="716" y="325"/>
                  </a:lnTo>
                  <a:lnTo>
                    <a:pt x="716" y="130"/>
                  </a:lnTo>
                  <a:lnTo>
                    <a:pt x="586"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2142300" y="3232150"/>
              <a:ext cx="11400" cy="3275"/>
            </a:xfrm>
            <a:custGeom>
              <a:avLst/>
              <a:gdLst/>
              <a:ahLst/>
              <a:cxnLst/>
              <a:rect l="l" t="t" r="r" b="b"/>
              <a:pathLst>
                <a:path w="456" h="131" extrusionOk="0">
                  <a:moveTo>
                    <a:pt x="1" y="0"/>
                  </a:moveTo>
                  <a:lnTo>
                    <a:pt x="1"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0"/>
            <p:cNvSpPr/>
            <p:nvPr/>
          </p:nvSpPr>
          <p:spPr>
            <a:xfrm>
              <a:off x="2156925" y="3219150"/>
              <a:ext cx="9775" cy="26025"/>
            </a:xfrm>
            <a:custGeom>
              <a:avLst/>
              <a:gdLst/>
              <a:ahLst/>
              <a:cxnLst/>
              <a:rect l="l" t="t" r="r" b="b"/>
              <a:pathLst>
                <a:path w="391" h="1041" extrusionOk="0">
                  <a:moveTo>
                    <a:pt x="131" y="0"/>
                  </a:moveTo>
                  <a:lnTo>
                    <a:pt x="131" y="195"/>
                  </a:lnTo>
                  <a:lnTo>
                    <a:pt x="1" y="195"/>
                  </a:lnTo>
                  <a:lnTo>
                    <a:pt x="1" y="325"/>
                  </a:lnTo>
                  <a:lnTo>
                    <a:pt x="131" y="325"/>
                  </a:lnTo>
                  <a:lnTo>
                    <a:pt x="131" y="846"/>
                  </a:lnTo>
                  <a:lnTo>
                    <a:pt x="131" y="911"/>
                  </a:lnTo>
                  <a:lnTo>
                    <a:pt x="196" y="976"/>
                  </a:lnTo>
                  <a:lnTo>
                    <a:pt x="196" y="1041"/>
                  </a:lnTo>
                  <a:lnTo>
                    <a:pt x="391" y="1041"/>
                  </a:lnTo>
                  <a:lnTo>
                    <a:pt x="391" y="911"/>
                  </a:lnTo>
                  <a:lnTo>
                    <a:pt x="261" y="911"/>
                  </a:lnTo>
                  <a:lnTo>
                    <a:pt x="261" y="846"/>
                  </a:lnTo>
                  <a:lnTo>
                    <a:pt x="261" y="325"/>
                  </a:lnTo>
                  <a:lnTo>
                    <a:pt x="391" y="325"/>
                  </a:lnTo>
                  <a:lnTo>
                    <a:pt x="391" y="195"/>
                  </a:lnTo>
                  <a:lnTo>
                    <a:pt x="261" y="195"/>
                  </a:lnTo>
                  <a:lnTo>
                    <a:pt x="26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0"/>
            <p:cNvSpPr/>
            <p:nvPr/>
          </p:nvSpPr>
          <p:spPr>
            <a:xfrm>
              <a:off x="2169925" y="3224025"/>
              <a:ext cx="19550" cy="21150"/>
            </a:xfrm>
            <a:custGeom>
              <a:avLst/>
              <a:gdLst/>
              <a:ahLst/>
              <a:cxnLst/>
              <a:rect l="l" t="t" r="r" b="b"/>
              <a:pathLst>
                <a:path w="782" h="846" extrusionOk="0">
                  <a:moveTo>
                    <a:pt x="456" y="130"/>
                  </a:moveTo>
                  <a:lnTo>
                    <a:pt x="586" y="195"/>
                  </a:lnTo>
                  <a:lnTo>
                    <a:pt x="586" y="325"/>
                  </a:lnTo>
                  <a:lnTo>
                    <a:pt x="651" y="455"/>
                  </a:lnTo>
                  <a:lnTo>
                    <a:pt x="586" y="586"/>
                  </a:lnTo>
                  <a:lnTo>
                    <a:pt x="586" y="651"/>
                  </a:lnTo>
                  <a:lnTo>
                    <a:pt x="456" y="716"/>
                  </a:lnTo>
                  <a:lnTo>
                    <a:pt x="261" y="716"/>
                  </a:lnTo>
                  <a:lnTo>
                    <a:pt x="196" y="651"/>
                  </a:lnTo>
                  <a:lnTo>
                    <a:pt x="131" y="586"/>
                  </a:lnTo>
                  <a:lnTo>
                    <a:pt x="131" y="455"/>
                  </a:lnTo>
                  <a:lnTo>
                    <a:pt x="131" y="325"/>
                  </a:lnTo>
                  <a:lnTo>
                    <a:pt x="196" y="195"/>
                  </a:lnTo>
                  <a:lnTo>
                    <a:pt x="261" y="130"/>
                  </a:lnTo>
                  <a:close/>
                  <a:moveTo>
                    <a:pt x="391" y="0"/>
                  </a:moveTo>
                  <a:lnTo>
                    <a:pt x="196" y="65"/>
                  </a:lnTo>
                  <a:lnTo>
                    <a:pt x="66" y="130"/>
                  </a:lnTo>
                  <a:lnTo>
                    <a:pt x="1" y="260"/>
                  </a:lnTo>
                  <a:lnTo>
                    <a:pt x="1" y="455"/>
                  </a:lnTo>
                  <a:lnTo>
                    <a:pt x="1" y="586"/>
                  </a:lnTo>
                  <a:lnTo>
                    <a:pt x="66" y="716"/>
                  </a:lnTo>
                  <a:lnTo>
                    <a:pt x="196" y="781"/>
                  </a:lnTo>
                  <a:lnTo>
                    <a:pt x="391" y="846"/>
                  </a:lnTo>
                  <a:lnTo>
                    <a:pt x="586" y="781"/>
                  </a:lnTo>
                  <a:lnTo>
                    <a:pt x="651" y="716"/>
                  </a:lnTo>
                  <a:lnTo>
                    <a:pt x="781" y="586"/>
                  </a:lnTo>
                  <a:lnTo>
                    <a:pt x="781" y="455"/>
                  </a:lnTo>
                  <a:lnTo>
                    <a:pt x="781" y="260"/>
                  </a:lnTo>
                  <a:lnTo>
                    <a:pt x="651"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0"/>
            <p:cNvSpPr/>
            <p:nvPr/>
          </p:nvSpPr>
          <p:spPr>
            <a:xfrm>
              <a:off x="2192700" y="3224025"/>
              <a:ext cx="17900" cy="21150"/>
            </a:xfrm>
            <a:custGeom>
              <a:avLst/>
              <a:gdLst/>
              <a:ahLst/>
              <a:cxnLst/>
              <a:rect l="l" t="t" r="r" b="b"/>
              <a:pathLst>
                <a:path w="716" h="846" extrusionOk="0">
                  <a:moveTo>
                    <a:pt x="0" y="0"/>
                  </a:moveTo>
                  <a:lnTo>
                    <a:pt x="0" y="520"/>
                  </a:lnTo>
                  <a:lnTo>
                    <a:pt x="0" y="651"/>
                  </a:lnTo>
                  <a:lnTo>
                    <a:pt x="65" y="781"/>
                  </a:lnTo>
                  <a:lnTo>
                    <a:pt x="195" y="846"/>
                  </a:lnTo>
                  <a:lnTo>
                    <a:pt x="325" y="846"/>
                  </a:lnTo>
                  <a:lnTo>
                    <a:pt x="455" y="781"/>
                  </a:lnTo>
                  <a:lnTo>
                    <a:pt x="585" y="716"/>
                  </a:lnTo>
                  <a:lnTo>
                    <a:pt x="585" y="846"/>
                  </a:lnTo>
                  <a:lnTo>
                    <a:pt x="715" y="846"/>
                  </a:lnTo>
                  <a:lnTo>
                    <a:pt x="715" y="0"/>
                  </a:lnTo>
                  <a:lnTo>
                    <a:pt x="520" y="0"/>
                  </a:lnTo>
                  <a:lnTo>
                    <a:pt x="520" y="455"/>
                  </a:lnTo>
                  <a:lnTo>
                    <a:pt x="520" y="586"/>
                  </a:lnTo>
                  <a:lnTo>
                    <a:pt x="520" y="651"/>
                  </a:lnTo>
                  <a:lnTo>
                    <a:pt x="390" y="716"/>
                  </a:lnTo>
                  <a:lnTo>
                    <a:pt x="195" y="716"/>
                  </a:lnTo>
                  <a:lnTo>
                    <a:pt x="130" y="586"/>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0"/>
            <p:cNvSpPr/>
            <p:nvPr/>
          </p:nvSpPr>
          <p:spPr>
            <a:xfrm>
              <a:off x="2213825" y="3224025"/>
              <a:ext cx="17900" cy="21150"/>
            </a:xfrm>
            <a:custGeom>
              <a:avLst/>
              <a:gdLst/>
              <a:ahLst/>
              <a:cxnLst/>
              <a:rect l="l" t="t" r="r" b="b"/>
              <a:pathLst>
                <a:path w="716" h="846" extrusionOk="0">
                  <a:moveTo>
                    <a:pt x="390" y="0"/>
                  </a:moveTo>
                  <a:lnTo>
                    <a:pt x="195" y="65"/>
                  </a:lnTo>
                  <a:lnTo>
                    <a:pt x="65" y="130"/>
                  </a:lnTo>
                  <a:lnTo>
                    <a:pt x="0" y="260"/>
                  </a:lnTo>
                  <a:lnTo>
                    <a:pt x="0" y="455"/>
                  </a:lnTo>
                  <a:lnTo>
                    <a:pt x="0" y="586"/>
                  </a:lnTo>
                  <a:lnTo>
                    <a:pt x="65" y="716"/>
                  </a:lnTo>
                  <a:lnTo>
                    <a:pt x="195" y="846"/>
                  </a:lnTo>
                  <a:lnTo>
                    <a:pt x="520" y="846"/>
                  </a:lnTo>
                  <a:lnTo>
                    <a:pt x="585" y="781"/>
                  </a:lnTo>
                  <a:lnTo>
                    <a:pt x="716" y="651"/>
                  </a:lnTo>
                  <a:lnTo>
                    <a:pt x="716" y="520"/>
                  </a:lnTo>
                  <a:lnTo>
                    <a:pt x="585" y="520"/>
                  </a:lnTo>
                  <a:lnTo>
                    <a:pt x="520" y="651"/>
                  </a:lnTo>
                  <a:lnTo>
                    <a:pt x="390" y="716"/>
                  </a:lnTo>
                  <a:lnTo>
                    <a:pt x="260" y="716"/>
                  </a:lnTo>
                  <a:lnTo>
                    <a:pt x="195" y="651"/>
                  </a:lnTo>
                  <a:lnTo>
                    <a:pt x="130" y="520"/>
                  </a:lnTo>
                  <a:lnTo>
                    <a:pt x="130" y="455"/>
                  </a:lnTo>
                  <a:lnTo>
                    <a:pt x="130" y="325"/>
                  </a:lnTo>
                  <a:lnTo>
                    <a:pt x="195" y="195"/>
                  </a:lnTo>
                  <a:lnTo>
                    <a:pt x="260" y="130"/>
                  </a:lnTo>
                  <a:lnTo>
                    <a:pt x="390" y="130"/>
                  </a:lnTo>
                  <a:lnTo>
                    <a:pt x="520" y="195"/>
                  </a:lnTo>
                  <a:lnTo>
                    <a:pt x="585" y="260"/>
                  </a:lnTo>
                  <a:lnTo>
                    <a:pt x="716" y="260"/>
                  </a:lnTo>
                  <a:lnTo>
                    <a:pt x="716" y="130"/>
                  </a:lnTo>
                  <a:lnTo>
                    <a:pt x="585" y="65"/>
                  </a:lnTo>
                  <a:lnTo>
                    <a:pt x="52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0"/>
            <p:cNvSpPr/>
            <p:nvPr/>
          </p:nvSpPr>
          <p:spPr>
            <a:xfrm>
              <a:off x="2234950" y="3217525"/>
              <a:ext cx="17900" cy="27650"/>
            </a:xfrm>
            <a:custGeom>
              <a:avLst/>
              <a:gdLst/>
              <a:ahLst/>
              <a:cxnLst/>
              <a:rect l="l" t="t" r="r" b="b"/>
              <a:pathLst>
                <a:path w="716" h="1106" extrusionOk="0">
                  <a:moveTo>
                    <a:pt x="1" y="0"/>
                  </a:moveTo>
                  <a:lnTo>
                    <a:pt x="1" y="1106"/>
                  </a:lnTo>
                  <a:lnTo>
                    <a:pt x="131" y="1106"/>
                  </a:lnTo>
                  <a:lnTo>
                    <a:pt x="131" y="650"/>
                  </a:lnTo>
                  <a:lnTo>
                    <a:pt x="196" y="520"/>
                  </a:lnTo>
                  <a:lnTo>
                    <a:pt x="196" y="455"/>
                  </a:lnTo>
                  <a:lnTo>
                    <a:pt x="326" y="390"/>
                  </a:lnTo>
                  <a:lnTo>
                    <a:pt x="391" y="390"/>
                  </a:lnTo>
                  <a:lnTo>
                    <a:pt x="521" y="455"/>
                  </a:lnTo>
                  <a:lnTo>
                    <a:pt x="586" y="520"/>
                  </a:lnTo>
                  <a:lnTo>
                    <a:pt x="586" y="1106"/>
                  </a:lnTo>
                  <a:lnTo>
                    <a:pt x="716" y="1106"/>
                  </a:lnTo>
                  <a:lnTo>
                    <a:pt x="716" y="585"/>
                  </a:lnTo>
                  <a:lnTo>
                    <a:pt x="651" y="455"/>
                  </a:lnTo>
                  <a:lnTo>
                    <a:pt x="651" y="325"/>
                  </a:lnTo>
                  <a:lnTo>
                    <a:pt x="521" y="260"/>
                  </a:lnTo>
                  <a:lnTo>
                    <a:pt x="326" y="260"/>
                  </a:lnTo>
                  <a:lnTo>
                    <a:pt x="261" y="325"/>
                  </a:lnTo>
                  <a:lnTo>
                    <a:pt x="196" y="325"/>
                  </a:lnTo>
                  <a:lnTo>
                    <a:pt x="196" y="390"/>
                  </a:lnTo>
                  <a:lnTo>
                    <a:pt x="131" y="39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0"/>
            <p:cNvSpPr/>
            <p:nvPr/>
          </p:nvSpPr>
          <p:spPr>
            <a:xfrm>
              <a:off x="2256075" y="3232150"/>
              <a:ext cx="11400" cy="3275"/>
            </a:xfrm>
            <a:custGeom>
              <a:avLst/>
              <a:gdLst/>
              <a:ahLst/>
              <a:cxnLst/>
              <a:rect l="l" t="t" r="r" b="b"/>
              <a:pathLst>
                <a:path w="456" h="131" extrusionOk="0">
                  <a:moveTo>
                    <a:pt x="1" y="0"/>
                  </a:moveTo>
                  <a:lnTo>
                    <a:pt x="1"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0"/>
            <p:cNvSpPr/>
            <p:nvPr/>
          </p:nvSpPr>
          <p:spPr>
            <a:xfrm>
              <a:off x="2272325" y="3217525"/>
              <a:ext cx="3275" cy="27650"/>
            </a:xfrm>
            <a:custGeom>
              <a:avLst/>
              <a:gdLst/>
              <a:ahLst/>
              <a:cxnLst/>
              <a:rect l="l" t="t" r="r" b="b"/>
              <a:pathLst>
                <a:path w="131" h="1106" extrusionOk="0">
                  <a:moveTo>
                    <a:pt x="1" y="0"/>
                  </a:moveTo>
                  <a:lnTo>
                    <a:pt x="1" y="130"/>
                  </a:lnTo>
                  <a:lnTo>
                    <a:pt x="131" y="130"/>
                  </a:lnTo>
                  <a:lnTo>
                    <a:pt x="131" y="0"/>
                  </a:lnTo>
                  <a:close/>
                  <a:moveTo>
                    <a:pt x="1" y="260"/>
                  </a:moveTo>
                  <a:lnTo>
                    <a:pt x="1" y="1106"/>
                  </a:lnTo>
                  <a:lnTo>
                    <a:pt x="131" y="1106"/>
                  </a:lnTo>
                  <a:lnTo>
                    <a:pt x="131" y="26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0"/>
            <p:cNvSpPr/>
            <p:nvPr/>
          </p:nvSpPr>
          <p:spPr>
            <a:xfrm>
              <a:off x="2280475" y="3224025"/>
              <a:ext cx="17900" cy="21150"/>
            </a:xfrm>
            <a:custGeom>
              <a:avLst/>
              <a:gdLst/>
              <a:ahLst/>
              <a:cxnLst/>
              <a:rect l="l" t="t" r="r" b="b"/>
              <a:pathLst>
                <a:path w="716" h="846" extrusionOk="0">
                  <a:moveTo>
                    <a:pt x="325" y="0"/>
                  </a:moveTo>
                  <a:lnTo>
                    <a:pt x="195" y="65"/>
                  </a:lnTo>
                  <a:lnTo>
                    <a:pt x="65" y="130"/>
                  </a:lnTo>
                  <a:lnTo>
                    <a:pt x="0" y="260"/>
                  </a:lnTo>
                  <a:lnTo>
                    <a:pt x="0" y="455"/>
                  </a:lnTo>
                  <a:lnTo>
                    <a:pt x="0" y="586"/>
                  </a:lnTo>
                  <a:lnTo>
                    <a:pt x="65" y="716"/>
                  </a:lnTo>
                  <a:lnTo>
                    <a:pt x="195" y="846"/>
                  </a:lnTo>
                  <a:lnTo>
                    <a:pt x="520" y="846"/>
                  </a:lnTo>
                  <a:lnTo>
                    <a:pt x="585" y="781"/>
                  </a:lnTo>
                  <a:lnTo>
                    <a:pt x="650" y="651"/>
                  </a:lnTo>
                  <a:lnTo>
                    <a:pt x="715" y="520"/>
                  </a:lnTo>
                  <a:lnTo>
                    <a:pt x="585" y="520"/>
                  </a:lnTo>
                  <a:lnTo>
                    <a:pt x="520" y="651"/>
                  </a:lnTo>
                  <a:lnTo>
                    <a:pt x="325" y="716"/>
                  </a:lnTo>
                  <a:lnTo>
                    <a:pt x="260" y="716"/>
                  </a:lnTo>
                  <a:lnTo>
                    <a:pt x="195" y="651"/>
                  </a:lnTo>
                  <a:lnTo>
                    <a:pt x="130" y="520"/>
                  </a:lnTo>
                  <a:lnTo>
                    <a:pt x="130" y="455"/>
                  </a:lnTo>
                  <a:lnTo>
                    <a:pt x="130" y="325"/>
                  </a:lnTo>
                  <a:lnTo>
                    <a:pt x="195" y="195"/>
                  </a:lnTo>
                  <a:lnTo>
                    <a:pt x="260" y="130"/>
                  </a:lnTo>
                  <a:lnTo>
                    <a:pt x="390" y="130"/>
                  </a:lnTo>
                  <a:lnTo>
                    <a:pt x="520" y="195"/>
                  </a:lnTo>
                  <a:lnTo>
                    <a:pt x="585" y="260"/>
                  </a:lnTo>
                  <a:lnTo>
                    <a:pt x="715" y="260"/>
                  </a:lnTo>
                  <a:lnTo>
                    <a:pt x="650" y="130"/>
                  </a:lnTo>
                  <a:lnTo>
                    <a:pt x="585" y="65"/>
                  </a:lnTo>
                  <a:lnTo>
                    <a:pt x="45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0"/>
            <p:cNvSpPr/>
            <p:nvPr/>
          </p:nvSpPr>
          <p:spPr>
            <a:xfrm>
              <a:off x="2299975" y="3224025"/>
              <a:ext cx="19525" cy="21150"/>
            </a:xfrm>
            <a:custGeom>
              <a:avLst/>
              <a:gdLst/>
              <a:ahLst/>
              <a:cxnLst/>
              <a:rect l="l" t="t" r="r" b="b"/>
              <a:pathLst>
                <a:path w="781" h="846" extrusionOk="0">
                  <a:moveTo>
                    <a:pt x="520" y="130"/>
                  </a:moveTo>
                  <a:lnTo>
                    <a:pt x="585" y="195"/>
                  </a:lnTo>
                  <a:lnTo>
                    <a:pt x="650" y="325"/>
                  </a:lnTo>
                  <a:lnTo>
                    <a:pt x="650" y="455"/>
                  </a:lnTo>
                  <a:lnTo>
                    <a:pt x="650" y="586"/>
                  </a:lnTo>
                  <a:lnTo>
                    <a:pt x="585" y="651"/>
                  </a:lnTo>
                  <a:lnTo>
                    <a:pt x="520" y="716"/>
                  </a:lnTo>
                  <a:lnTo>
                    <a:pt x="325" y="716"/>
                  </a:lnTo>
                  <a:lnTo>
                    <a:pt x="260" y="651"/>
                  </a:lnTo>
                  <a:lnTo>
                    <a:pt x="195" y="586"/>
                  </a:lnTo>
                  <a:lnTo>
                    <a:pt x="195" y="455"/>
                  </a:lnTo>
                  <a:lnTo>
                    <a:pt x="195" y="325"/>
                  </a:lnTo>
                  <a:lnTo>
                    <a:pt x="260" y="195"/>
                  </a:lnTo>
                  <a:lnTo>
                    <a:pt x="325" y="130"/>
                  </a:lnTo>
                  <a:close/>
                  <a:moveTo>
                    <a:pt x="390" y="0"/>
                  </a:moveTo>
                  <a:lnTo>
                    <a:pt x="260" y="65"/>
                  </a:lnTo>
                  <a:lnTo>
                    <a:pt x="130" y="130"/>
                  </a:lnTo>
                  <a:lnTo>
                    <a:pt x="65" y="260"/>
                  </a:lnTo>
                  <a:lnTo>
                    <a:pt x="0" y="455"/>
                  </a:lnTo>
                  <a:lnTo>
                    <a:pt x="65" y="586"/>
                  </a:lnTo>
                  <a:lnTo>
                    <a:pt x="130" y="716"/>
                  </a:lnTo>
                  <a:lnTo>
                    <a:pt x="260" y="781"/>
                  </a:lnTo>
                  <a:lnTo>
                    <a:pt x="390" y="846"/>
                  </a:lnTo>
                  <a:lnTo>
                    <a:pt x="585" y="781"/>
                  </a:lnTo>
                  <a:lnTo>
                    <a:pt x="715" y="716"/>
                  </a:lnTo>
                  <a:lnTo>
                    <a:pt x="780" y="586"/>
                  </a:lnTo>
                  <a:lnTo>
                    <a:pt x="780" y="455"/>
                  </a:lnTo>
                  <a:lnTo>
                    <a:pt x="780" y="260"/>
                  </a:lnTo>
                  <a:lnTo>
                    <a:pt x="715" y="130"/>
                  </a:lnTo>
                  <a:lnTo>
                    <a:pt x="585"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0"/>
            <p:cNvSpPr/>
            <p:nvPr/>
          </p:nvSpPr>
          <p:spPr>
            <a:xfrm>
              <a:off x="2324350" y="3224025"/>
              <a:ext cx="16275" cy="21150"/>
            </a:xfrm>
            <a:custGeom>
              <a:avLst/>
              <a:gdLst/>
              <a:ahLst/>
              <a:cxnLst/>
              <a:rect l="l" t="t" r="r" b="b"/>
              <a:pathLst>
                <a:path w="651" h="846" extrusionOk="0">
                  <a:moveTo>
                    <a:pt x="0" y="0"/>
                  </a:moveTo>
                  <a:lnTo>
                    <a:pt x="0" y="846"/>
                  </a:lnTo>
                  <a:lnTo>
                    <a:pt x="131" y="846"/>
                  </a:lnTo>
                  <a:lnTo>
                    <a:pt x="131" y="390"/>
                  </a:lnTo>
                  <a:lnTo>
                    <a:pt x="131" y="260"/>
                  </a:lnTo>
                  <a:lnTo>
                    <a:pt x="196" y="195"/>
                  </a:lnTo>
                  <a:lnTo>
                    <a:pt x="261" y="130"/>
                  </a:lnTo>
                  <a:lnTo>
                    <a:pt x="391" y="130"/>
                  </a:lnTo>
                  <a:lnTo>
                    <a:pt x="456" y="195"/>
                  </a:lnTo>
                  <a:lnTo>
                    <a:pt x="521" y="260"/>
                  </a:lnTo>
                  <a:lnTo>
                    <a:pt x="521" y="846"/>
                  </a:lnTo>
                  <a:lnTo>
                    <a:pt x="651" y="846"/>
                  </a:lnTo>
                  <a:lnTo>
                    <a:pt x="651" y="325"/>
                  </a:lnTo>
                  <a:lnTo>
                    <a:pt x="651" y="195"/>
                  </a:lnTo>
                  <a:lnTo>
                    <a:pt x="586" y="65"/>
                  </a:lnTo>
                  <a:lnTo>
                    <a:pt x="521" y="0"/>
                  </a:lnTo>
                  <a:lnTo>
                    <a:pt x="391" y="0"/>
                  </a:lnTo>
                  <a:lnTo>
                    <a:pt x="196" y="65"/>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0"/>
            <p:cNvSpPr/>
            <p:nvPr/>
          </p:nvSpPr>
          <p:spPr>
            <a:xfrm>
              <a:off x="2345475" y="3232150"/>
              <a:ext cx="11400" cy="3275"/>
            </a:xfrm>
            <a:custGeom>
              <a:avLst/>
              <a:gdLst/>
              <a:ahLst/>
              <a:cxnLst/>
              <a:rect l="l" t="t" r="r" b="b"/>
              <a:pathLst>
                <a:path w="456" h="131" extrusionOk="0">
                  <a:moveTo>
                    <a:pt x="1" y="0"/>
                  </a:moveTo>
                  <a:lnTo>
                    <a:pt x="1"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0"/>
            <p:cNvSpPr/>
            <p:nvPr/>
          </p:nvSpPr>
          <p:spPr>
            <a:xfrm>
              <a:off x="2361725" y="3224025"/>
              <a:ext cx="17925" cy="27650"/>
            </a:xfrm>
            <a:custGeom>
              <a:avLst/>
              <a:gdLst/>
              <a:ahLst/>
              <a:cxnLst/>
              <a:rect l="l" t="t" r="r" b="b"/>
              <a:pathLst>
                <a:path w="717" h="1106" extrusionOk="0">
                  <a:moveTo>
                    <a:pt x="456" y="130"/>
                  </a:moveTo>
                  <a:lnTo>
                    <a:pt x="521" y="195"/>
                  </a:lnTo>
                  <a:lnTo>
                    <a:pt x="586" y="325"/>
                  </a:lnTo>
                  <a:lnTo>
                    <a:pt x="586" y="390"/>
                  </a:lnTo>
                  <a:lnTo>
                    <a:pt x="586" y="520"/>
                  </a:lnTo>
                  <a:lnTo>
                    <a:pt x="521" y="651"/>
                  </a:lnTo>
                  <a:lnTo>
                    <a:pt x="456" y="716"/>
                  </a:lnTo>
                  <a:lnTo>
                    <a:pt x="261" y="716"/>
                  </a:lnTo>
                  <a:lnTo>
                    <a:pt x="131" y="651"/>
                  </a:lnTo>
                  <a:lnTo>
                    <a:pt x="131" y="520"/>
                  </a:lnTo>
                  <a:lnTo>
                    <a:pt x="131" y="455"/>
                  </a:lnTo>
                  <a:lnTo>
                    <a:pt x="131" y="325"/>
                  </a:lnTo>
                  <a:lnTo>
                    <a:pt x="131" y="195"/>
                  </a:lnTo>
                  <a:lnTo>
                    <a:pt x="261" y="130"/>
                  </a:lnTo>
                  <a:close/>
                  <a:moveTo>
                    <a:pt x="1" y="0"/>
                  </a:moveTo>
                  <a:lnTo>
                    <a:pt x="1" y="1106"/>
                  </a:lnTo>
                  <a:lnTo>
                    <a:pt x="131" y="1106"/>
                  </a:lnTo>
                  <a:lnTo>
                    <a:pt x="131" y="781"/>
                  </a:lnTo>
                  <a:lnTo>
                    <a:pt x="196" y="846"/>
                  </a:lnTo>
                  <a:lnTo>
                    <a:pt x="391" y="846"/>
                  </a:lnTo>
                  <a:lnTo>
                    <a:pt x="521" y="781"/>
                  </a:lnTo>
                  <a:lnTo>
                    <a:pt x="651" y="716"/>
                  </a:lnTo>
                  <a:lnTo>
                    <a:pt x="716" y="586"/>
                  </a:lnTo>
                  <a:lnTo>
                    <a:pt x="716" y="455"/>
                  </a:lnTo>
                  <a:lnTo>
                    <a:pt x="716" y="260"/>
                  </a:lnTo>
                  <a:lnTo>
                    <a:pt x="651" y="130"/>
                  </a:lnTo>
                  <a:lnTo>
                    <a:pt x="521" y="65"/>
                  </a:lnTo>
                  <a:lnTo>
                    <a:pt x="391" y="0"/>
                  </a:lnTo>
                  <a:lnTo>
                    <a:pt x="196" y="65"/>
                  </a:lnTo>
                  <a:lnTo>
                    <a:pt x="131" y="130"/>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0"/>
            <p:cNvSpPr/>
            <p:nvPr/>
          </p:nvSpPr>
          <p:spPr>
            <a:xfrm>
              <a:off x="2384500" y="3224025"/>
              <a:ext cx="9775" cy="21150"/>
            </a:xfrm>
            <a:custGeom>
              <a:avLst/>
              <a:gdLst/>
              <a:ahLst/>
              <a:cxnLst/>
              <a:rect l="l" t="t" r="r" b="b"/>
              <a:pathLst>
                <a:path w="391" h="846" extrusionOk="0">
                  <a:moveTo>
                    <a:pt x="0" y="0"/>
                  </a:moveTo>
                  <a:lnTo>
                    <a:pt x="0" y="846"/>
                  </a:lnTo>
                  <a:lnTo>
                    <a:pt x="130" y="846"/>
                  </a:lnTo>
                  <a:lnTo>
                    <a:pt x="130" y="455"/>
                  </a:lnTo>
                  <a:lnTo>
                    <a:pt x="130" y="325"/>
                  </a:lnTo>
                  <a:lnTo>
                    <a:pt x="195" y="260"/>
                  </a:lnTo>
                  <a:lnTo>
                    <a:pt x="260" y="195"/>
                  </a:lnTo>
                  <a:lnTo>
                    <a:pt x="390" y="130"/>
                  </a:lnTo>
                  <a:lnTo>
                    <a:pt x="390" y="0"/>
                  </a:lnTo>
                  <a:lnTo>
                    <a:pt x="195" y="65"/>
                  </a:lnTo>
                  <a:lnTo>
                    <a:pt x="130" y="195"/>
                  </a:lnTo>
                  <a:lnTo>
                    <a:pt x="65" y="195"/>
                  </a:lnTo>
                  <a:lnTo>
                    <a:pt x="6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0"/>
            <p:cNvSpPr/>
            <p:nvPr/>
          </p:nvSpPr>
          <p:spPr>
            <a:xfrm>
              <a:off x="2395875" y="3224025"/>
              <a:ext cx="17900" cy="21150"/>
            </a:xfrm>
            <a:custGeom>
              <a:avLst/>
              <a:gdLst/>
              <a:ahLst/>
              <a:cxnLst/>
              <a:rect l="l" t="t" r="r" b="b"/>
              <a:pathLst>
                <a:path w="716" h="846" extrusionOk="0">
                  <a:moveTo>
                    <a:pt x="455" y="130"/>
                  </a:moveTo>
                  <a:lnTo>
                    <a:pt x="520" y="195"/>
                  </a:lnTo>
                  <a:lnTo>
                    <a:pt x="520" y="260"/>
                  </a:lnTo>
                  <a:lnTo>
                    <a:pt x="585" y="325"/>
                  </a:lnTo>
                  <a:lnTo>
                    <a:pt x="130" y="325"/>
                  </a:lnTo>
                  <a:lnTo>
                    <a:pt x="130" y="260"/>
                  </a:lnTo>
                  <a:lnTo>
                    <a:pt x="195" y="195"/>
                  </a:lnTo>
                  <a:lnTo>
                    <a:pt x="260" y="130"/>
                  </a:lnTo>
                  <a:close/>
                  <a:moveTo>
                    <a:pt x="325" y="0"/>
                  </a:moveTo>
                  <a:lnTo>
                    <a:pt x="195" y="65"/>
                  </a:lnTo>
                  <a:lnTo>
                    <a:pt x="65" y="130"/>
                  </a:lnTo>
                  <a:lnTo>
                    <a:pt x="0" y="260"/>
                  </a:lnTo>
                  <a:lnTo>
                    <a:pt x="0" y="455"/>
                  </a:lnTo>
                  <a:lnTo>
                    <a:pt x="0" y="586"/>
                  </a:lnTo>
                  <a:lnTo>
                    <a:pt x="65" y="716"/>
                  </a:lnTo>
                  <a:lnTo>
                    <a:pt x="195" y="846"/>
                  </a:lnTo>
                  <a:lnTo>
                    <a:pt x="455" y="846"/>
                  </a:lnTo>
                  <a:lnTo>
                    <a:pt x="585" y="781"/>
                  </a:lnTo>
                  <a:lnTo>
                    <a:pt x="650" y="716"/>
                  </a:lnTo>
                  <a:lnTo>
                    <a:pt x="715" y="586"/>
                  </a:lnTo>
                  <a:lnTo>
                    <a:pt x="585" y="586"/>
                  </a:lnTo>
                  <a:lnTo>
                    <a:pt x="520" y="716"/>
                  </a:lnTo>
                  <a:lnTo>
                    <a:pt x="260" y="716"/>
                  </a:lnTo>
                  <a:lnTo>
                    <a:pt x="195" y="651"/>
                  </a:lnTo>
                  <a:lnTo>
                    <a:pt x="130" y="586"/>
                  </a:lnTo>
                  <a:lnTo>
                    <a:pt x="130" y="455"/>
                  </a:lnTo>
                  <a:lnTo>
                    <a:pt x="715" y="455"/>
                  </a:lnTo>
                  <a:lnTo>
                    <a:pt x="715" y="325"/>
                  </a:lnTo>
                  <a:lnTo>
                    <a:pt x="650" y="130"/>
                  </a:lnTo>
                  <a:lnTo>
                    <a:pt x="520" y="65"/>
                  </a:lnTo>
                  <a:lnTo>
                    <a:pt x="32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0"/>
            <p:cNvSpPr/>
            <p:nvPr/>
          </p:nvSpPr>
          <p:spPr>
            <a:xfrm>
              <a:off x="2415375" y="3224025"/>
              <a:ext cx="19525" cy="21150"/>
            </a:xfrm>
            <a:custGeom>
              <a:avLst/>
              <a:gdLst/>
              <a:ahLst/>
              <a:cxnLst/>
              <a:rect l="l" t="t" r="r" b="b"/>
              <a:pathLst>
                <a:path w="781" h="846" extrusionOk="0">
                  <a:moveTo>
                    <a:pt x="391" y="0"/>
                  </a:moveTo>
                  <a:lnTo>
                    <a:pt x="261" y="65"/>
                  </a:lnTo>
                  <a:lnTo>
                    <a:pt x="130" y="130"/>
                  </a:lnTo>
                  <a:lnTo>
                    <a:pt x="65" y="260"/>
                  </a:lnTo>
                  <a:lnTo>
                    <a:pt x="0" y="455"/>
                  </a:lnTo>
                  <a:lnTo>
                    <a:pt x="65" y="586"/>
                  </a:lnTo>
                  <a:lnTo>
                    <a:pt x="130" y="716"/>
                  </a:lnTo>
                  <a:lnTo>
                    <a:pt x="261" y="846"/>
                  </a:lnTo>
                  <a:lnTo>
                    <a:pt x="521" y="846"/>
                  </a:lnTo>
                  <a:lnTo>
                    <a:pt x="651" y="781"/>
                  </a:lnTo>
                  <a:lnTo>
                    <a:pt x="716" y="651"/>
                  </a:lnTo>
                  <a:lnTo>
                    <a:pt x="781" y="520"/>
                  </a:lnTo>
                  <a:lnTo>
                    <a:pt x="651" y="520"/>
                  </a:lnTo>
                  <a:lnTo>
                    <a:pt x="521" y="651"/>
                  </a:lnTo>
                  <a:lnTo>
                    <a:pt x="391" y="716"/>
                  </a:lnTo>
                  <a:lnTo>
                    <a:pt x="261" y="716"/>
                  </a:lnTo>
                  <a:lnTo>
                    <a:pt x="195" y="651"/>
                  </a:lnTo>
                  <a:lnTo>
                    <a:pt x="195" y="520"/>
                  </a:lnTo>
                  <a:lnTo>
                    <a:pt x="195" y="455"/>
                  </a:lnTo>
                  <a:lnTo>
                    <a:pt x="195" y="325"/>
                  </a:lnTo>
                  <a:lnTo>
                    <a:pt x="195" y="195"/>
                  </a:lnTo>
                  <a:lnTo>
                    <a:pt x="326" y="130"/>
                  </a:lnTo>
                  <a:lnTo>
                    <a:pt x="391" y="130"/>
                  </a:lnTo>
                  <a:lnTo>
                    <a:pt x="521" y="195"/>
                  </a:lnTo>
                  <a:lnTo>
                    <a:pt x="586" y="260"/>
                  </a:lnTo>
                  <a:lnTo>
                    <a:pt x="781" y="260"/>
                  </a:lnTo>
                  <a:lnTo>
                    <a:pt x="716" y="130"/>
                  </a:lnTo>
                  <a:lnTo>
                    <a:pt x="651" y="65"/>
                  </a:lnTo>
                  <a:lnTo>
                    <a:pt x="52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0"/>
            <p:cNvSpPr/>
            <p:nvPr/>
          </p:nvSpPr>
          <p:spPr>
            <a:xfrm>
              <a:off x="2436500" y="3224025"/>
              <a:ext cx="19525" cy="21150"/>
            </a:xfrm>
            <a:custGeom>
              <a:avLst/>
              <a:gdLst/>
              <a:ahLst/>
              <a:cxnLst/>
              <a:rect l="l" t="t" r="r" b="b"/>
              <a:pathLst>
                <a:path w="781" h="846" extrusionOk="0">
                  <a:moveTo>
                    <a:pt x="521" y="130"/>
                  </a:moveTo>
                  <a:lnTo>
                    <a:pt x="586" y="195"/>
                  </a:lnTo>
                  <a:lnTo>
                    <a:pt x="651" y="325"/>
                  </a:lnTo>
                  <a:lnTo>
                    <a:pt x="651" y="455"/>
                  </a:lnTo>
                  <a:lnTo>
                    <a:pt x="651" y="586"/>
                  </a:lnTo>
                  <a:lnTo>
                    <a:pt x="586" y="651"/>
                  </a:lnTo>
                  <a:lnTo>
                    <a:pt x="521" y="716"/>
                  </a:lnTo>
                  <a:lnTo>
                    <a:pt x="326" y="716"/>
                  </a:lnTo>
                  <a:lnTo>
                    <a:pt x="196" y="651"/>
                  </a:lnTo>
                  <a:lnTo>
                    <a:pt x="196" y="586"/>
                  </a:lnTo>
                  <a:lnTo>
                    <a:pt x="131" y="455"/>
                  </a:lnTo>
                  <a:lnTo>
                    <a:pt x="196" y="325"/>
                  </a:lnTo>
                  <a:lnTo>
                    <a:pt x="196" y="195"/>
                  </a:lnTo>
                  <a:lnTo>
                    <a:pt x="326" y="130"/>
                  </a:lnTo>
                  <a:close/>
                  <a:moveTo>
                    <a:pt x="391" y="0"/>
                  </a:moveTo>
                  <a:lnTo>
                    <a:pt x="261" y="65"/>
                  </a:lnTo>
                  <a:lnTo>
                    <a:pt x="131" y="130"/>
                  </a:lnTo>
                  <a:lnTo>
                    <a:pt x="66" y="260"/>
                  </a:lnTo>
                  <a:lnTo>
                    <a:pt x="1" y="455"/>
                  </a:lnTo>
                  <a:lnTo>
                    <a:pt x="66" y="586"/>
                  </a:lnTo>
                  <a:lnTo>
                    <a:pt x="131" y="716"/>
                  </a:lnTo>
                  <a:lnTo>
                    <a:pt x="261" y="781"/>
                  </a:lnTo>
                  <a:lnTo>
                    <a:pt x="391" y="846"/>
                  </a:lnTo>
                  <a:lnTo>
                    <a:pt x="586" y="781"/>
                  </a:lnTo>
                  <a:lnTo>
                    <a:pt x="716" y="716"/>
                  </a:lnTo>
                  <a:lnTo>
                    <a:pt x="781" y="586"/>
                  </a:lnTo>
                  <a:lnTo>
                    <a:pt x="781" y="455"/>
                  </a:lnTo>
                  <a:lnTo>
                    <a:pt x="781" y="260"/>
                  </a:lnTo>
                  <a:lnTo>
                    <a:pt x="716"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0"/>
            <p:cNvSpPr/>
            <p:nvPr/>
          </p:nvSpPr>
          <p:spPr>
            <a:xfrm>
              <a:off x="2460875" y="3224025"/>
              <a:ext cx="27675" cy="21150"/>
            </a:xfrm>
            <a:custGeom>
              <a:avLst/>
              <a:gdLst/>
              <a:ahLst/>
              <a:cxnLst/>
              <a:rect l="l" t="t" r="r" b="b"/>
              <a:pathLst>
                <a:path w="1107" h="846" extrusionOk="0">
                  <a:moveTo>
                    <a:pt x="1" y="0"/>
                  </a:moveTo>
                  <a:lnTo>
                    <a:pt x="1" y="846"/>
                  </a:lnTo>
                  <a:lnTo>
                    <a:pt x="131" y="846"/>
                  </a:lnTo>
                  <a:lnTo>
                    <a:pt x="131" y="325"/>
                  </a:lnTo>
                  <a:lnTo>
                    <a:pt x="131" y="260"/>
                  </a:lnTo>
                  <a:lnTo>
                    <a:pt x="131" y="195"/>
                  </a:lnTo>
                  <a:lnTo>
                    <a:pt x="196" y="130"/>
                  </a:lnTo>
                  <a:lnTo>
                    <a:pt x="391" y="130"/>
                  </a:lnTo>
                  <a:lnTo>
                    <a:pt x="456" y="195"/>
                  </a:lnTo>
                  <a:lnTo>
                    <a:pt x="456" y="260"/>
                  </a:lnTo>
                  <a:lnTo>
                    <a:pt x="456" y="325"/>
                  </a:lnTo>
                  <a:lnTo>
                    <a:pt x="456" y="846"/>
                  </a:lnTo>
                  <a:lnTo>
                    <a:pt x="586" y="846"/>
                  </a:lnTo>
                  <a:lnTo>
                    <a:pt x="586" y="325"/>
                  </a:lnTo>
                  <a:lnTo>
                    <a:pt x="651" y="195"/>
                  </a:lnTo>
                  <a:lnTo>
                    <a:pt x="781" y="130"/>
                  </a:lnTo>
                  <a:lnTo>
                    <a:pt x="911" y="130"/>
                  </a:lnTo>
                  <a:lnTo>
                    <a:pt x="911" y="195"/>
                  </a:lnTo>
                  <a:lnTo>
                    <a:pt x="976" y="260"/>
                  </a:lnTo>
                  <a:lnTo>
                    <a:pt x="976" y="325"/>
                  </a:lnTo>
                  <a:lnTo>
                    <a:pt x="976" y="846"/>
                  </a:lnTo>
                  <a:lnTo>
                    <a:pt x="1106" y="846"/>
                  </a:lnTo>
                  <a:lnTo>
                    <a:pt x="1106" y="260"/>
                  </a:lnTo>
                  <a:lnTo>
                    <a:pt x="1106" y="130"/>
                  </a:lnTo>
                  <a:lnTo>
                    <a:pt x="1041" y="65"/>
                  </a:lnTo>
                  <a:lnTo>
                    <a:pt x="911" y="0"/>
                  </a:lnTo>
                  <a:lnTo>
                    <a:pt x="846" y="0"/>
                  </a:lnTo>
                  <a:lnTo>
                    <a:pt x="716" y="65"/>
                  </a:lnTo>
                  <a:lnTo>
                    <a:pt x="586" y="130"/>
                  </a:lnTo>
                  <a:lnTo>
                    <a:pt x="521" y="65"/>
                  </a:lnTo>
                  <a:lnTo>
                    <a:pt x="391" y="0"/>
                  </a:lnTo>
                  <a:lnTo>
                    <a:pt x="196" y="65"/>
                  </a:lnTo>
                  <a:lnTo>
                    <a:pt x="131" y="130"/>
                  </a:lnTo>
                  <a:lnTo>
                    <a:pt x="66" y="130"/>
                  </a:lnTo>
                  <a:lnTo>
                    <a:pt x="6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0"/>
            <p:cNvSpPr/>
            <p:nvPr/>
          </p:nvSpPr>
          <p:spPr>
            <a:xfrm>
              <a:off x="2493400" y="3224025"/>
              <a:ext cx="19525" cy="27650"/>
            </a:xfrm>
            <a:custGeom>
              <a:avLst/>
              <a:gdLst/>
              <a:ahLst/>
              <a:cxnLst/>
              <a:rect l="l" t="t" r="r" b="b"/>
              <a:pathLst>
                <a:path w="781" h="1106" extrusionOk="0">
                  <a:moveTo>
                    <a:pt x="455" y="130"/>
                  </a:moveTo>
                  <a:lnTo>
                    <a:pt x="585" y="195"/>
                  </a:lnTo>
                  <a:lnTo>
                    <a:pt x="585" y="325"/>
                  </a:lnTo>
                  <a:lnTo>
                    <a:pt x="650" y="390"/>
                  </a:lnTo>
                  <a:lnTo>
                    <a:pt x="585" y="520"/>
                  </a:lnTo>
                  <a:lnTo>
                    <a:pt x="585" y="651"/>
                  </a:lnTo>
                  <a:lnTo>
                    <a:pt x="520" y="716"/>
                  </a:lnTo>
                  <a:lnTo>
                    <a:pt x="260" y="716"/>
                  </a:lnTo>
                  <a:lnTo>
                    <a:pt x="195" y="651"/>
                  </a:lnTo>
                  <a:lnTo>
                    <a:pt x="130" y="520"/>
                  </a:lnTo>
                  <a:lnTo>
                    <a:pt x="130" y="455"/>
                  </a:lnTo>
                  <a:lnTo>
                    <a:pt x="130" y="325"/>
                  </a:lnTo>
                  <a:lnTo>
                    <a:pt x="195" y="195"/>
                  </a:lnTo>
                  <a:lnTo>
                    <a:pt x="260" y="130"/>
                  </a:lnTo>
                  <a:close/>
                  <a:moveTo>
                    <a:pt x="0" y="0"/>
                  </a:moveTo>
                  <a:lnTo>
                    <a:pt x="0" y="1106"/>
                  </a:lnTo>
                  <a:lnTo>
                    <a:pt x="130" y="1106"/>
                  </a:lnTo>
                  <a:lnTo>
                    <a:pt x="130" y="716"/>
                  </a:lnTo>
                  <a:lnTo>
                    <a:pt x="195" y="781"/>
                  </a:lnTo>
                  <a:lnTo>
                    <a:pt x="260" y="846"/>
                  </a:lnTo>
                  <a:lnTo>
                    <a:pt x="390" y="846"/>
                  </a:lnTo>
                  <a:lnTo>
                    <a:pt x="585" y="781"/>
                  </a:lnTo>
                  <a:lnTo>
                    <a:pt x="650" y="716"/>
                  </a:lnTo>
                  <a:lnTo>
                    <a:pt x="715" y="586"/>
                  </a:lnTo>
                  <a:lnTo>
                    <a:pt x="780" y="455"/>
                  </a:lnTo>
                  <a:lnTo>
                    <a:pt x="715" y="260"/>
                  </a:lnTo>
                  <a:lnTo>
                    <a:pt x="650" y="130"/>
                  </a:lnTo>
                  <a:lnTo>
                    <a:pt x="585" y="65"/>
                  </a:lnTo>
                  <a:lnTo>
                    <a:pt x="390" y="0"/>
                  </a:lnTo>
                  <a:lnTo>
                    <a:pt x="260" y="65"/>
                  </a:lnTo>
                  <a:lnTo>
                    <a:pt x="130" y="130"/>
                  </a:lnTo>
                  <a:lnTo>
                    <a:pt x="13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0"/>
            <p:cNvSpPr/>
            <p:nvPr/>
          </p:nvSpPr>
          <p:spPr>
            <a:xfrm>
              <a:off x="2514525" y="3224025"/>
              <a:ext cx="19525" cy="21150"/>
            </a:xfrm>
            <a:custGeom>
              <a:avLst/>
              <a:gdLst/>
              <a:ahLst/>
              <a:cxnLst/>
              <a:rect l="l" t="t" r="r" b="b"/>
              <a:pathLst>
                <a:path w="781" h="846" extrusionOk="0">
                  <a:moveTo>
                    <a:pt x="521" y="130"/>
                  </a:moveTo>
                  <a:lnTo>
                    <a:pt x="586" y="195"/>
                  </a:lnTo>
                  <a:lnTo>
                    <a:pt x="651" y="325"/>
                  </a:lnTo>
                  <a:lnTo>
                    <a:pt x="651" y="455"/>
                  </a:lnTo>
                  <a:lnTo>
                    <a:pt x="651" y="586"/>
                  </a:lnTo>
                  <a:lnTo>
                    <a:pt x="586" y="651"/>
                  </a:lnTo>
                  <a:lnTo>
                    <a:pt x="521" y="716"/>
                  </a:lnTo>
                  <a:lnTo>
                    <a:pt x="326" y="716"/>
                  </a:lnTo>
                  <a:lnTo>
                    <a:pt x="261" y="651"/>
                  </a:lnTo>
                  <a:lnTo>
                    <a:pt x="196" y="586"/>
                  </a:lnTo>
                  <a:lnTo>
                    <a:pt x="196" y="455"/>
                  </a:lnTo>
                  <a:lnTo>
                    <a:pt x="196" y="325"/>
                  </a:lnTo>
                  <a:lnTo>
                    <a:pt x="261" y="195"/>
                  </a:lnTo>
                  <a:lnTo>
                    <a:pt x="326" y="130"/>
                  </a:lnTo>
                  <a:close/>
                  <a:moveTo>
                    <a:pt x="391" y="0"/>
                  </a:moveTo>
                  <a:lnTo>
                    <a:pt x="261" y="65"/>
                  </a:lnTo>
                  <a:lnTo>
                    <a:pt x="131" y="130"/>
                  </a:lnTo>
                  <a:lnTo>
                    <a:pt x="65" y="260"/>
                  </a:lnTo>
                  <a:lnTo>
                    <a:pt x="0" y="455"/>
                  </a:lnTo>
                  <a:lnTo>
                    <a:pt x="65" y="586"/>
                  </a:lnTo>
                  <a:lnTo>
                    <a:pt x="131" y="716"/>
                  </a:lnTo>
                  <a:lnTo>
                    <a:pt x="261" y="781"/>
                  </a:lnTo>
                  <a:lnTo>
                    <a:pt x="391" y="846"/>
                  </a:lnTo>
                  <a:lnTo>
                    <a:pt x="586" y="781"/>
                  </a:lnTo>
                  <a:lnTo>
                    <a:pt x="716" y="716"/>
                  </a:lnTo>
                  <a:lnTo>
                    <a:pt x="781" y="586"/>
                  </a:lnTo>
                  <a:lnTo>
                    <a:pt x="781" y="455"/>
                  </a:lnTo>
                  <a:lnTo>
                    <a:pt x="781" y="260"/>
                  </a:lnTo>
                  <a:lnTo>
                    <a:pt x="716"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0"/>
            <p:cNvSpPr/>
            <p:nvPr/>
          </p:nvSpPr>
          <p:spPr>
            <a:xfrm>
              <a:off x="2537275" y="3224025"/>
              <a:ext cx="17900" cy="21150"/>
            </a:xfrm>
            <a:custGeom>
              <a:avLst/>
              <a:gdLst/>
              <a:ahLst/>
              <a:cxnLst/>
              <a:rect l="l" t="t" r="r" b="b"/>
              <a:pathLst>
                <a:path w="716" h="846" extrusionOk="0">
                  <a:moveTo>
                    <a:pt x="196" y="0"/>
                  </a:moveTo>
                  <a:lnTo>
                    <a:pt x="131" y="65"/>
                  </a:lnTo>
                  <a:lnTo>
                    <a:pt x="66" y="130"/>
                  </a:lnTo>
                  <a:lnTo>
                    <a:pt x="1" y="260"/>
                  </a:lnTo>
                  <a:lnTo>
                    <a:pt x="66" y="325"/>
                  </a:lnTo>
                  <a:lnTo>
                    <a:pt x="131" y="390"/>
                  </a:lnTo>
                  <a:lnTo>
                    <a:pt x="261" y="455"/>
                  </a:lnTo>
                  <a:lnTo>
                    <a:pt x="391" y="520"/>
                  </a:lnTo>
                  <a:lnTo>
                    <a:pt x="521" y="520"/>
                  </a:lnTo>
                  <a:lnTo>
                    <a:pt x="521" y="586"/>
                  </a:lnTo>
                  <a:lnTo>
                    <a:pt x="521" y="651"/>
                  </a:lnTo>
                  <a:lnTo>
                    <a:pt x="456" y="716"/>
                  </a:lnTo>
                  <a:lnTo>
                    <a:pt x="196" y="716"/>
                  </a:lnTo>
                  <a:lnTo>
                    <a:pt x="131" y="651"/>
                  </a:lnTo>
                  <a:lnTo>
                    <a:pt x="131" y="586"/>
                  </a:lnTo>
                  <a:lnTo>
                    <a:pt x="1" y="586"/>
                  </a:lnTo>
                  <a:lnTo>
                    <a:pt x="66" y="716"/>
                  </a:lnTo>
                  <a:lnTo>
                    <a:pt x="131" y="781"/>
                  </a:lnTo>
                  <a:lnTo>
                    <a:pt x="196" y="846"/>
                  </a:lnTo>
                  <a:lnTo>
                    <a:pt x="456" y="846"/>
                  </a:lnTo>
                  <a:lnTo>
                    <a:pt x="586" y="781"/>
                  </a:lnTo>
                  <a:lnTo>
                    <a:pt x="651" y="716"/>
                  </a:lnTo>
                  <a:lnTo>
                    <a:pt x="716" y="586"/>
                  </a:lnTo>
                  <a:lnTo>
                    <a:pt x="651" y="520"/>
                  </a:lnTo>
                  <a:lnTo>
                    <a:pt x="586" y="455"/>
                  </a:lnTo>
                  <a:lnTo>
                    <a:pt x="521" y="390"/>
                  </a:lnTo>
                  <a:lnTo>
                    <a:pt x="456" y="390"/>
                  </a:lnTo>
                  <a:lnTo>
                    <a:pt x="326" y="325"/>
                  </a:lnTo>
                  <a:lnTo>
                    <a:pt x="261" y="325"/>
                  </a:lnTo>
                  <a:lnTo>
                    <a:pt x="196" y="260"/>
                  </a:lnTo>
                  <a:lnTo>
                    <a:pt x="131" y="195"/>
                  </a:lnTo>
                  <a:lnTo>
                    <a:pt x="196" y="195"/>
                  </a:lnTo>
                  <a:lnTo>
                    <a:pt x="196" y="130"/>
                  </a:lnTo>
                  <a:lnTo>
                    <a:pt x="456" y="130"/>
                  </a:lnTo>
                  <a:lnTo>
                    <a:pt x="521" y="195"/>
                  </a:lnTo>
                  <a:lnTo>
                    <a:pt x="521" y="260"/>
                  </a:lnTo>
                  <a:lnTo>
                    <a:pt x="651" y="260"/>
                  </a:lnTo>
                  <a:lnTo>
                    <a:pt x="651" y="130"/>
                  </a:lnTo>
                  <a:lnTo>
                    <a:pt x="521" y="65"/>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0"/>
            <p:cNvSpPr/>
            <p:nvPr/>
          </p:nvSpPr>
          <p:spPr>
            <a:xfrm>
              <a:off x="2556775" y="3224025"/>
              <a:ext cx="19550" cy="21150"/>
            </a:xfrm>
            <a:custGeom>
              <a:avLst/>
              <a:gdLst/>
              <a:ahLst/>
              <a:cxnLst/>
              <a:rect l="l" t="t" r="r" b="b"/>
              <a:pathLst>
                <a:path w="782" h="846" extrusionOk="0">
                  <a:moveTo>
                    <a:pt x="456" y="130"/>
                  </a:moveTo>
                  <a:lnTo>
                    <a:pt x="521" y="195"/>
                  </a:lnTo>
                  <a:lnTo>
                    <a:pt x="586" y="260"/>
                  </a:lnTo>
                  <a:lnTo>
                    <a:pt x="586" y="325"/>
                  </a:lnTo>
                  <a:lnTo>
                    <a:pt x="131" y="325"/>
                  </a:lnTo>
                  <a:lnTo>
                    <a:pt x="196" y="260"/>
                  </a:lnTo>
                  <a:lnTo>
                    <a:pt x="196" y="195"/>
                  </a:lnTo>
                  <a:lnTo>
                    <a:pt x="261" y="130"/>
                  </a:lnTo>
                  <a:close/>
                  <a:moveTo>
                    <a:pt x="391" y="0"/>
                  </a:moveTo>
                  <a:lnTo>
                    <a:pt x="261" y="65"/>
                  </a:lnTo>
                  <a:lnTo>
                    <a:pt x="131" y="130"/>
                  </a:lnTo>
                  <a:lnTo>
                    <a:pt x="66" y="260"/>
                  </a:lnTo>
                  <a:lnTo>
                    <a:pt x="1" y="455"/>
                  </a:lnTo>
                  <a:lnTo>
                    <a:pt x="66" y="586"/>
                  </a:lnTo>
                  <a:lnTo>
                    <a:pt x="131" y="716"/>
                  </a:lnTo>
                  <a:lnTo>
                    <a:pt x="261" y="846"/>
                  </a:lnTo>
                  <a:lnTo>
                    <a:pt x="521" y="846"/>
                  </a:lnTo>
                  <a:lnTo>
                    <a:pt x="651" y="781"/>
                  </a:lnTo>
                  <a:lnTo>
                    <a:pt x="716" y="716"/>
                  </a:lnTo>
                  <a:lnTo>
                    <a:pt x="716" y="586"/>
                  </a:lnTo>
                  <a:lnTo>
                    <a:pt x="586" y="586"/>
                  </a:lnTo>
                  <a:lnTo>
                    <a:pt x="521" y="716"/>
                  </a:lnTo>
                  <a:lnTo>
                    <a:pt x="261" y="716"/>
                  </a:lnTo>
                  <a:lnTo>
                    <a:pt x="196" y="651"/>
                  </a:lnTo>
                  <a:lnTo>
                    <a:pt x="131" y="586"/>
                  </a:lnTo>
                  <a:lnTo>
                    <a:pt x="131" y="455"/>
                  </a:lnTo>
                  <a:lnTo>
                    <a:pt x="781" y="455"/>
                  </a:lnTo>
                  <a:lnTo>
                    <a:pt x="716" y="325"/>
                  </a:lnTo>
                  <a:lnTo>
                    <a:pt x="651"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2577925" y="3217525"/>
              <a:ext cx="19525" cy="27650"/>
            </a:xfrm>
            <a:custGeom>
              <a:avLst/>
              <a:gdLst/>
              <a:ahLst/>
              <a:cxnLst/>
              <a:rect l="l" t="t" r="r" b="b"/>
              <a:pathLst>
                <a:path w="781" h="1106" extrusionOk="0">
                  <a:moveTo>
                    <a:pt x="520" y="390"/>
                  </a:moveTo>
                  <a:lnTo>
                    <a:pt x="585" y="455"/>
                  </a:lnTo>
                  <a:lnTo>
                    <a:pt x="650" y="585"/>
                  </a:lnTo>
                  <a:lnTo>
                    <a:pt x="650" y="715"/>
                  </a:lnTo>
                  <a:lnTo>
                    <a:pt x="650" y="780"/>
                  </a:lnTo>
                  <a:lnTo>
                    <a:pt x="585" y="911"/>
                  </a:lnTo>
                  <a:lnTo>
                    <a:pt x="520" y="976"/>
                  </a:lnTo>
                  <a:lnTo>
                    <a:pt x="260" y="976"/>
                  </a:lnTo>
                  <a:lnTo>
                    <a:pt x="195" y="911"/>
                  </a:lnTo>
                  <a:lnTo>
                    <a:pt x="130" y="780"/>
                  </a:lnTo>
                  <a:lnTo>
                    <a:pt x="130" y="715"/>
                  </a:lnTo>
                  <a:lnTo>
                    <a:pt x="130" y="585"/>
                  </a:lnTo>
                  <a:lnTo>
                    <a:pt x="195" y="455"/>
                  </a:lnTo>
                  <a:lnTo>
                    <a:pt x="260" y="390"/>
                  </a:lnTo>
                  <a:close/>
                  <a:moveTo>
                    <a:pt x="650" y="0"/>
                  </a:moveTo>
                  <a:lnTo>
                    <a:pt x="650" y="390"/>
                  </a:lnTo>
                  <a:lnTo>
                    <a:pt x="585" y="325"/>
                  </a:lnTo>
                  <a:lnTo>
                    <a:pt x="520" y="260"/>
                  </a:lnTo>
                  <a:lnTo>
                    <a:pt x="390" y="260"/>
                  </a:lnTo>
                  <a:lnTo>
                    <a:pt x="195" y="325"/>
                  </a:lnTo>
                  <a:lnTo>
                    <a:pt x="65" y="390"/>
                  </a:lnTo>
                  <a:lnTo>
                    <a:pt x="0" y="520"/>
                  </a:lnTo>
                  <a:lnTo>
                    <a:pt x="0" y="715"/>
                  </a:lnTo>
                  <a:lnTo>
                    <a:pt x="0" y="846"/>
                  </a:lnTo>
                  <a:lnTo>
                    <a:pt x="65" y="976"/>
                  </a:lnTo>
                  <a:lnTo>
                    <a:pt x="195" y="1041"/>
                  </a:lnTo>
                  <a:lnTo>
                    <a:pt x="390" y="1106"/>
                  </a:lnTo>
                  <a:lnTo>
                    <a:pt x="520" y="1106"/>
                  </a:lnTo>
                  <a:lnTo>
                    <a:pt x="650" y="976"/>
                  </a:lnTo>
                  <a:lnTo>
                    <a:pt x="650" y="1106"/>
                  </a:lnTo>
                  <a:lnTo>
                    <a:pt x="780" y="1106"/>
                  </a:lnTo>
                  <a:lnTo>
                    <a:pt x="78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a:off x="2603925" y="3217525"/>
              <a:ext cx="8150" cy="9775"/>
            </a:xfrm>
            <a:custGeom>
              <a:avLst/>
              <a:gdLst/>
              <a:ahLst/>
              <a:cxnLst/>
              <a:rect l="l" t="t" r="r" b="b"/>
              <a:pathLst>
                <a:path w="326" h="391" extrusionOk="0">
                  <a:moveTo>
                    <a:pt x="0" y="0"/>
                  </a:moveTo>
                  <a:lnTo>
                    <a:pt x="0" y="390"/>
                  </a:lnTo>
                  <a:lnTo>
                    <a:pt x="130" y="390"/>
                  </a:lnTo>
                  <a:lnTo>
                    <a:pt x="130" y="0"/>
                  </a:lnTo>
                  <a:close/>
                  <a:moveTo>
                    <a:pt x="195" y="0"/>
                  </a:moveTo>
                  <a:lnTo>
                    <a:pt x="195" y="390"/>
                  </a:lnTo>
                  <a:lnTo>
                    <a:pt x="325" y="390"/>
                  </a:lnTo>
                  <a:lnTo>
                    <a:pt x="32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1752200" y="3271150"/>
              <a:ext cx="17900" cy="21175"/>
            </a:xfrm>
            <a:custGeom>
              <a:avLst/>
              <a:gdLst/>
              <a:ahLst/>
              <a:cxnLst/>
              <a:rect l="l" t="t" r="r" b="b"/>
              <a:pathLst>
                <a:path w="716" h="847" extrusionOk="0">
                  <a:moveTo>
                    <a:pt x="196" y="1"/>
                  </a:moveTo>
                  <a:lnTo>
                    <a:pt x="131" y="66"/>
                  </a:lnTo>
                  <a:lnTo>
                    <a:pt x="66" y="131"/>
                  </a:lnTo>
                  <a:lnTo>
                    <a:pt x="1" y="196"/>
                  </a:lnTo>
                  <a:lnTo>
                    <a:pt x="66" y="326"/>
                  </a:lnTo>
                  <a:lnTo>
                    <a:pt x="131" y="391"/>
                  </a:lnTo>
                  <a:lnTo>
                    <a:pt x="261" y="456"/>
                  </a:lnTo>
                  <a:lnTo>
                    <a:pt x="391" y="456"/>
                  </a:lnTo>
                  <a:lnTo>
                    <a:pt x="521" y="521"/>
                  </a:lnTo>
                  <a:lnTo>
                    <a:pt x="521" y="586"/>
                  </a:lnTo>
                  <a:lnTo>
                    <a:pt x="521" y="651"/>
                  </a:lnTo>
                  <a:lnTo>
                    <a:pt x="456" y="716"/>
                  </a:lnTo>
                  <a:lnTo>
                    <a:pt x="261" y="716"/>
                  </a:lnTo>
                  <a:lnTo>
                    <a:pt x="196" y="651"/>
                  </a:lnTo>
                  <a:lnTo>
                    <a:pt x="131" y="651"/>
                  </a:lnTo>
                  <a:lnTo>
                    <a:pt x="131" y="586"/>
                  </a:lnTo>
                  <a:lnTo>
                    <a:pt x="1" y="586"/>
                  </a:lnTo>
                  <a:lnTo>
                    <a:pt x="1" y="651"/>
                  </a:lnTo>
                  <a:lnTo>
                    <a:pt x="131" y="781"/>
                  </a:lnTo>
                  <a:lnTo>
                    <a:pt x="196" y="781"/>
                  </a:lnTo>
                  <a:lnTo>
                    <a:pt x="326" y="846"/>
                  </a:lnTo>
                  <a:lnTo>
                    <a:pt x="456" y="781"/>
                  </a:lnTo>
                  <a:lnTo>
                    <a:pt x="586" y="781"/>
                  </a:lnTo>
                  <a:lnTo>
                    <a:pt x="651" y="716"/>
                  </a:lnTo>
                  <a:lnTo>
                    <a:pt x="716" y="586"/>
                  </a:lnTo>
                  <a:lnTo>
                    <a:pt x="651" y="456"/>
                  </a:lnTo>
                  <a:lnTo>
                    <a:pt x="586" y="391"/>
                  </a:lnTo>
                  <a:lnTo>
                    <a:pt x="521" y="391"/>
                  </a:lnTo>
                  <a:lnTo>
                    <a:pt x="391" y="326"/>
                  </a:lnTo>
                  <a:lnTo>
                    <a:pt x="261" y="326"/>
                  </a:lnTo>
                  <a:lnTo>
                    <a:pt x="196" y="261"/>
                  </a:lnTo>
                  <a:lnTo>
                    <a:pt x="131" y="196"/>
                  </a:lnTo>
                  <a:lnTo>
                    <a:pt x="196" y="131"/>
                  </a:lnTo>
                  <a:lnTo>
                    <a:pt x="456" y="131"/>
                  </a:lnTo>
                  <a:lnTo>
                    <a:pt x="521" y="196"/>
                  </a:lnTo>
                  <a:lnTo>
                    <a:pt x="521" y="261"/>
                  </a:lnTo>
                  <a:lnTo>
                    <a:pt x="651" y="261"/>
                  </a:lnTo>
                  <a:lnTo>
                    <a:pt x="586" y="131"/>
                  </a:lnTo>
                  <a:lnTo>
                    <a:pt x="521" y="6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1773325" y="3263025"/>
              <a:ext cx="3275" cy="27675"/>
            </a:xfrm>
            <a:custGeom>
              <a:avLst/>
              <a:gdLst/>
              <a:ahLst/>
              <a:cxnLst/>
              <a:rect l="l" t="t" r="r" b="b"/>
              <a:pathLst>
                <a:path w="131"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1779825" y="3271150"/>
              <a:ext cx="16275" cy="19550"/>
            </a:xfrm>
            <a:custGeom>
              <a:avLst/>
              <a:gdLst/>
              <a:ahLst/>
              <a:cxnLst/>
              <a:rect l="l" t="t" r="r" b="b"/>
              <a:pathLst>
                <a:path w="651" h="782" extrusionOk="0">
                  <a:moveTo>
                    <a:pt x="66" y="1"/>
                  </a:moveTo>
                  <a:lnTo>
                    <a:pt x="66" y="131"/>
                  </a:lnTo>
                  <a:lnTo>
                    <a:pt x="521" y="131"/>
                  </a:lnTo>
                  <a:lnTo>
                    <a:pt x="1" y="716"/>
                  </a:lnTo>
                  <a:lnTo>
                    <a:pt x="1" y="781"/>
                  </a:lnTo>
                  <a:lnTo>
                    <a:pt x="651" y="781"/>
                  </a:lnTo>
                  <a:lnTo>
                    <a:pt x="651" y="716"/>
                  </a:lnTo>
                  <a:lnTo>
                    <a:pt x="196" y="716"/>
                  </a:lnTo>
                  <a:lnTo>
                    <a:pt x="651" y="66"/>
                  </a:lnTo>
                  <a:lnTo>
                    <a:pt x="65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1799350" y="3271150"/>
              <a:ext cx="17900" cy="21175"/>
            </a:xfrm>
            <a:custGeom>
              <a:avLst/>
              <a:gdLst/>
              <a:ahLst/>
              <a:cxnLst/>
              <a:rect l="l" t="t" r="r" b="b"/>
              <a:pathLst>
                <a:path w="716" h="847" extrusionOk="0">
                  <a:moveTo>
                    <a:pt x="455" y="131"/>
                  </a:moveTo>
                  <a:lnTo>
                    <a:pt x="520" y="196"/>
                  </a:lnTo>
                  <a:lnTo>
                    <a:pt x="585" y="261"/>
                  </a:lnTo>
                  <a:lnTo>
                    <a:pt x="585" y="326"/>
                  </a:lnTo>
                  <a:lnTo>
                    <a:pt x="130" y="326"/>
                  </a:lnTo>
                  <a:lnTo>
                    <a:pt x="130" y="261"/>
                  </a:lnTo>
                  <a:lnTo>
                    <a:pt x="195" y="196"/>
                  </a:lnTo>
                  <a:lnTo>
                    <a:pt x="260" y="131"/>
                  </a:lnTo>
                  <a:close/>
                  <a:moveTo>
                    <a:pt x="195" y="1"/>
                  </a:moveTo>
                  <a:lnTo>
                    <a:pt x="130" y="131"/>
                  </a:lnTo>
                  <a:lnTo>
                    <a:pt x="0" y="261"/>
                  </a:lnTo>
                  <a:lnTo>
                    <a:pt x="0" y="391"/>
                  </a:lnTo>
                  <a:lnTo>
                    <a:pt x="0" y="586"/>
                  </a:lnTo>
                  <a:lnTo>
                    <a:pt x="65" y="716"/>
                  </a:lnTo>
                  <a:lnTo>
                    <a:pt x="195" y="781"/>
                  </a:lnTo>
                  <a:lnTo>
                    <a:pt x="390" y="846"/>
                  </a:lnTo>
                  <a:lnTo>
                    <a:pt x="520" y="781"/>
                  </a:lnTo>
                  <a:lnTo>
                    <a:pt x="585" y="781"/>
                  </a:lnTo>
                  <a:lnTo>
                    <a:pt x="650" y="651"/>
                  </a:lnTo>
                  <a:lnTo>
                    <a:pt x="715" y="521"/>
                  </a:lnTo>
                  <a:lnTo>
                    <a:pt x="585" y="521"/>
                  </a:lnTo>
                  <a:lnTo>
                    <a:pt x="520" y="651"/>
                  </a:lnTo>
                  <a:lnTo>
                    <a:pt x="390" y="716"/>
                  </a:lnTo>
                  <a:lnTo>
                    <a:pt x="260" y="716"/>
                  </a:lnTo>
                  <a:lnTo>
                    <a:pt x="195" y="651"/>
                  </a:lnTo>
                  <a:lnTo>
                    <a:pt x="130" y="521"/>
                  </a:lnTo>
                  <a:lnTo>
                    <a:pt x="130" y="456"/>
                  </a:lnTo>
                  <a:lnTo>
                    <a:pt x="715" y="456"/>
                  </a:lnTo>
                  <a:lnTo>
                    <a:pt x="715" y="261"/>
                  </a:lnTo>
                  <a:lnTo>
                    <a:pt x="650" y="131"/>
                  </a:lnTo>
                  <a:lnTo>
                    <a:pt x="52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1820475" y="3271150"/>
              <a:ext cx="16275" cy="21175"/>
            </a:xfrm>
            <a:custGeom>
              <a:avLst/>
              <a:gdLst/>
              <a:ahLst/>
              <a:cxnLst/>
              <a:rect l="l" t="t" r="r" b="b"/>
              <a:pathLst>
                <a:path w="651" h="847" extrusionOk="0">
                  <a:moveTo>
                    <a:pt x="195" y="1"/>
                  </a:moveTo>
                  <a:lnTo>
                    <a:pt x="65" y="66"/>
                  </a:lnTo>
                  <a:lnTo>
                    <a:pt x="0" y="131"/>
                  </a:lnTo>
                  <a:lnTo>
                    <a:pt x="0" y="196"/>
                  </a:lnTo>
                  <a:lnTo>
                    <a:pt x="0" y="326"/>
                  </a:lnTo>
                  <a:lnTo>
                    <a:pt x="130" y="391"/>
                  </a:lnTo>
                  <a:lnTo>
                    <a:pt x="260" y="456"/>
                  </a:lnTo>
                  <a:lnTo>
                    <a:pt x="390" y="456"/>
                  </a:lnTo>
                  <a:lnTo>
                    <a:pt x="455" y="521"/>
                  </a:lnTo>
                  <a:lnTo>
                    <a:pt x="520" y="586"/>
                  </a:lnTo>
                  <a:lnTo>
                    <a:pt x="520" y="651"/>
                  </a:lnTo>
                  <a:lnTo>
                    <a:pt x="455" y="716"/>
                  </a:lnTo>
                  <a:lnTo>
                    <a:pt x="260" y="716"/>
                  </a:lnTo>
                  <a:lnTo>
                    <a:pt x="195" y="651"/>
                  </a:lnTo>
                  <a:lnTo>
                    <a:pt x="130" y="651"/>
                  </a:lnTo>
                  <a:lnTo>
                    <a:pt x="130" y="586"/>
                  </a:lnTo>
                  <a:lnTo>
                    <a:pt x="0" y="586"/>
                  </a:lnTo>
                  <a:lnTo>
                    <a:pt x="0" y="651"/>
                  </a:lnTo>
                  <a:lnTo>
                    <a:pt x="65" y="781"/>
                  </a:lnTo>
                  <a:lnTo>
                    <a:pt x="195" y="781"/>
                  </a:lnTo>
                  <a:lnTo>
                    <a:pt x="325" y="846"/>
                  </a:lnTo>
                  <a:lnTo>
                    <a:pt x="455" y="781"/>
                  </a:lnTo>
                  <a:lnTo>
                    <a:pt x="520" y="781"/>
                  </a:lnTo>
                  <a:lnTo>
                    <a:pt x="650" y="716"/>
                  </a:lnTo>
                  <a:lnTo>
                    <a:pt x="650" y="586"/>
                  </a:lnTo>
                  <a:lnTo>
                    <a:pt x="650" y="456"/>
                  </a:lnTo>
                  <a:lnTo>
                    <a:pt x="585" y="391"/>
                  </a:lnTo>
                  <a:lnTo>
                    <a:pt x="520" y="391"/>
                  </a:lnTo>
                  <a:lnTo>
                    <a:pt x="390" y="326"/>
                  </a:lnTo>
                  <a:lnTo>
                    <a:pt x="195" y="326"/>
                  </a:lnTo>
                  <a:lnTo>
                    <a:pt x="130" y="261"/>
                  </a:lnTo>
                  <a:lnTo>
                    <a:pt x="130" y="196"/>
                  </a:lnTo>
                  <a:lnTo>
                    <a:pt x="130" y="131"/>
                  </a:lnTo>
                  <a:lnTo>
                    <a:pt x="455" y="131"/>
                  </a:lnTo>
                  <a:lnTo>
                    <a:pt x="455" y="196"/>
                  </a:lnTo>
                  <a:lnTo>
                    <a:pt x="520" y="261"/>
                  </a:lnTo>
                  <a:lnTo>
                    <a:pt x="650" y="261"/>
                  </a:lnTo>
                  <a:lnTo>
                    <a:pt x="585" y="131"/>
                  </a:lnTo>
                  <a:lnTo>
                    <a:pt x="520" y="6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1839975" y="3276025"/>
              <a:ext cx="19525" cy="11425"/>
            </a:xfrm>
            <a:custGeom>
              <a:avLst/>
              <a:gdLst/>
              <a:ahLst/>
              <a:cxnLst/>
              <a:rect l="l" t="t" r="r" b="b"/>
              <a:pathLst>
                <a:path w="781" h="457" extrusionOk="0">
                  <a:moveTo>
                    <a:pt x="0" y="1"/>
                  </a:moveTo>
                  <a:lnTo>
                    <a:pt x="0" y="131"/>
                  </a:lnTo>
                  <a:lnTo>
                    <a:pt x="781" y="131"/>
                  </a:lnTo>
                  <a:lnTo>
                    <a:pt x="781" y="1"/>
                  </a:lnTo>
                  <a:close/>
                  <a:moveTo>
                    <a:pt x="0" y="326"/>
                  </a:moveTo>
                  <a:lnTo>
                    <a:pt x="0" y="456"/>
                  </a:lnTo>
                  <a:lnTo>
                    <a:pt x="781" y="456"/>
                  </a:lnTo>
                  <a:lnTo>
                    <a:pt x="78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1865975" y="3263025"/>
              <a:ext cx="8150" cy="11400"/>
            </a:xfrm>
            <a:custGeom>
              <a:avLst/>
              <a:gdLst/>
              <a:ahLst/>
              <a:cxnLst/>
              <a:rect l="l" t="t" r="r" b="b"/>
              <a:pathLst>
                <a:path w="326" h="456" extrusionOk="0">
                  <a:moveTo>
                    <a:pt x="1" y="1"/>
                  </a:moveTo>
                  <a:lnTo>
                    <a:pt x="1" y="456"/>
                  </a:lnTo>
                  <a:lnTo>
                    <a:pt x="66" y="456"/>
                  </a:lnTo>
                  <a:lnTo>
                    <a:pt x="66" y="1"/>
                  </a:lnTo>
                  <a:close/>
                  <a:moveTo>
                    <a:pt x="196" y="1"/>
                  </a:moveTo>
                  <a:lnTo>
                    <a:pt x="196" y="456"/>
                  </a:lnTo>
                  <a:lnTo>
                    <a:pt x="326" y="456"/>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1880600" y="3263025"/>
              <a:ext cx="11400" cy="27675"/>
            </a:xfrm>
            <a:custGeom>
              <a:avLst/>
              <a:gdLst/>
              <a:ahLst/>
              <a:cxnLst/>
              <a:rect l="l" t="t" r="r" b="b"/>
              <a:pathLst>
                <a:path w="456" h="1107" extrusionOk="0">
                  <a:moveTo>
                    <a:pt x="326" y="1"/>
                  </a:moveTo>
                  <a:lnTo>
                    <a:pt x="326" y="131"/>
                  </a:lnTo>
                  <a:lnTo>
                    <a:pt x="261" y="196"/>
                  </a:lnTo>
                  <a:lnTo>
                    <a:pt x="131" y="261"/>
                  </a:lnTo>
                  <a:lnTo>
                    <a:pt x="1" y="261"/>
                  </a:lnTo>
                  <a:lnTo>
                    <a:pt x="1" y="326"/>
                  </a:lnTo>
                  <a:lnTo>
                    <a:pt x="326" y="326"/>
                  </a:lnTo>
                  <a:lnTo>
                    <a:pt x="326" y="1106"/>
                  </a:lnTo>
                  <a:lnTo>
                    <a:pt x="456" y="110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1903375" y="3263025"/>
              <a:ext cx="9775" cy="27675"/>
            </a:xfrm>
            <a:custGeom>
              <a:avLst/>
              <a:gdLst/>
              <a:ahLst/>
              <a:cxnLst/>
              <a:rect l="l" t="t" r="r" b="b"/>
              <a:pathLst>
                <a:path w="391" h="1107" extrusionOk="0">
                  <a:moveTo>
                    <a:pt x="325" y="1"/>
                  </a:moveTo>
                  <a:lnTo>
                    <a:pt x="260" y="131"/>
                  </a:lnTo>
                  <a:lnTo>
                    <a:pt x="195" y="196"/>
                  </a:lnTo>
                  <a:lnTo>
                    <a:pt x="65" y="261"/>
                  </a:lnTo>
                  <a:lnTo>
                    <a:pt x="0" y="261"/>
                  </a:lnTo>
                  <a:lnTo>
                    <a:pt x="0" y="326"/>
                  </a:lnTo>
                  <a:lnTo>
                    <a:pt x="260" y="326"/>
                  </a:lnTo>
                  <a:lnTo>
                    <a:pt x="260" y="1106"/>
                  </a:lnTo>
                  <a:lnTo>
                    <a:pt x="390" y="1106"/>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1922875" y="3263025"/>
              <a:ext cx="17900" cy="27675"/>
            </a:xfrm>
            <a:custGeom>
              <a:avLst/>
              <a:gdLst/>
              <a:ahLst/>
              <a:cxnLst/>
              <a:rect l="l" t="t" r="r" b="b"/>
              <a:pathLst>
                <a:path w="716" h="1107" extrusionOk="0">
                  <a:moveTo>
                    <a:pt x="455" y="196"/>
                  </a:moveTo>
                  <a:lnTo>
                    <a:pt x="455" y="781"/>
                  </a:lnTo>
                  <a:lnTo>
                    <a:pt x="65" y="781"/>
                  </a:lnTo>
                  <a:lnTo>
                    <a:pt x="455" y="196"/>
                  </a:lnTo>
                  <a:close/>
                  <a:moveTo>
                    <a:pt x="455" y="1"/>
                  </a:moveTo>
                  <a:lnTo>
                    <a:pt x="0" y="716"/>
                  </a:lnTo>
                  <a:lnTo>
                    <a:pt x="0" y="846"/>
                  </a:lnTo>
                  <a:lnTo>
                    <a:pt x="455" y="846"/>
                  </a:lnTo>
                  <a:lnTo>
                    <a:pt x="455" y="1106"/>
                  </a:lnTo>
                  <a:lnTo>
                    <a:pt x="585" y="1106"/>
                  </a:lnTo>
                  <a:lnTo>
                    <a:pt x="585" y="846"/>
                  </a:lnTo>
                  <a:lnTo>
                    <a:pt x="715" y="846"/>
                  </a:lnTo>
                  <a:lnTo>
                    <a:pt x="715" y="781"/>
                  </a:lnTo>
                  <a:lnTo>
                    <a:pt x="585" y="781"/>
                  </a:lnTo>
                  <a:lnTo>
                    <a:pt x="58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1942375" y="3271150"/>
              <a:ext cx="19525" cy="19550"/>
            </a:xfrm>
            <a:custGeom>
              <a:avLst/>
              <a:gdLst/>
              <a:ahLst/>
              <a:cxnLst/>
              <a:rect l="l" t="t" r="r" b="b"/>
              <a:pathLst>
                <a:path w="781" h="782" extrusionOk="0">
                  <a:moveTo>
                    <a:pt x="66" y="1"/>
                  </a:moveTo>
                  <a:lnTo>
                    <a:pt x="326" y="391"/>
                  </a:lnTo>
                  <a:lnTo>
                    <a:pt x="1" y="781"/>
                  </a:lnTo>
                  <a:lnTo>
                    <a:pt x="196" y="781"/>
                  </a:lnTo>
                  <a:lnTo>
                    <a:pt x="391" y="456"/>
                  </a:lnTo>
                  <a:lnTo>
                    <a:pt x="651" y="781"/>
                  </a:lnTo>
                  <a:lnTo>
                    <a:pt x="781" y="781"/>
                  </a:lnTo>
                  <a:lnTo>
                    <a:pt x="521" y="391"/>
                  </a:lnTo>
                  <a:lnTo>
                    <a:pt x="781" y="1"/>
                  </a:lnTo>
                  <a:lnTo>
                    <a:pt x="586" y="1"/>
                  </a:lnTo>
                  <a:lnTo>
                    <a:pt x="391" y="261"/>
                  </a:lnTo>
                  <a:lnTo>
                    <a:pt x="19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1966750" y="3263025"/>
              <a:ext cx="9775" cy="27675"/>
            </a:xfrm>
            <a:custGeom>
              <a:avLst/>
              <a:gdLst/>
              <a:ahLst/>
              <a:cxnLst/>
              <a:rect l="l" t="t" r="r" b="b"/>
              <a:pathLst>
                <a:path w="391" h="1107" extrusionOk="0">
                  <a:moveTo>
                    <a:pt x="326" y="1"/>
                  </a:moveTo>
                  <a:lnTo>
                    <a:pt x="261" y="131"/>
                  </a:lnTo>
                  <a:lnTo>
                    <a:pt x="196" y="196"/>
                  </a:lnTo>
                  <a:lnTo>
                    <a:pt x="66" y="261"/>
                  </a:lnTo>
                  <a:lnTo>
                    <a:pt x="1" y="261"/>
                  </a:lnTo>
                  <a:lnTo>
                    <a:pt x="1" y="326"/>
                  </a:lnTo>
                  <a:lnTo>
                    <a:pt x="261" y="326"/>
                  </a:lnTo>
                  <a:lnTo>
                    <a:pt x="261" y="1106"/>
                  </a:lnTo>
                  <a:lnTo>
                    <a:pt x="391" y="110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1987875" y="3263025"/>
              <a:ext cx="9800" cy="27675"/>
            </a:xfrm>
            <a:custGeom>
              <a:avLst/>
              <a:gdLst/>
              <a:ahLst/>
              <a:cxnLst/>
              <a:rect l="l" t="t" r="r" b="b"/>
              <a:pathLst>
                <a:path w="392" h="1107" extrusionOk="0">
                  <a:moveTo>
                    <a:pt x="326" y="1"/>
                  </a:moveTo>
                  <a:lnTo>
                    <a:pt x="261" y="131"/>
                  </a:lnTo>
                  <a:lnTo>
                    <a:pt x="196" y="196"/>
                  </a:lnTo>
                  <a:lnTo>
                    <a:pt x="131" y="261"/>
                  </a:lnTo>
                  <a:lnTo>
                    <a:pt x="1" y="261"/>
                  </a:lnTo>
                  <a:lnTo>
                    <a:pt x="1" y="326"/>
                  </a:lnTo>
                  <a:lnTo>
                    <a:pt x="261" y="326"/>
                  </a:lnTo>
                  <a:lnTo>
                    <a:pt x="261" y="1106"/>
                  </a:lnTo>
                  <a:lnTo>
                    <a:pt x="391" y="110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2007400" y="3263025"/>
              <a:ext cx="17900" cy="27675"/>
            </a:xfrm>
            <a:custGeom>
              <a:avLst/>
              <a:gdLst/>
              <a:ahLst/>
              <a:cxnLst/>
              <a:rect l="l" t="t" r="r" b="b"/>
              <a:pathLst>
                <a:path w="716" h="1107" extrusionOk="0">
                  <a:moveTo>
                    <a:pt x="455" y="196"/>
                  </a:moveTo>
                  <a:lnTo>
                    <a:pt x="455" y="781"/>
                  </a:lnTo>
                  <a:lnTo>
                    <a:pt x="130" y="781"/>
                  </a:lnTo>
                  <a:lnTo>
                    <a:pt x="455" y="196"/>
                  </a:lnTo>
                  <a:close/>
                  <a:moveTo>
                    <a:pt x="520" y="1"/>
                  </a:moveTo>
                  <a:lnTo>
                    <a:pt x="0" y="716"/>
                  </a:lnTo>
                  <a:lnTo>
                    <a:pt x="0" y="846"/>
                  </a:lnTo>
                  <a:lnTo>
                    <a:pt x="455" y="846"/>
                  </a:lnTo>
                  <a:lnTo>
                    <a:pt x="455" y="1106"/>
                  </a:lnTo>
                  <a:lnTo>
                    <a:pt x="585" y="1106"/>
                  </a:lnTo>
                  <a:lnTo>
                    <a:pt x="585" y="846"/>
                  </a:lnTo>
                  <a:lnTo>
                    <a:pt x="715" y="846"/>
                  </a:lnTo>
                  <a:lnTo>
                    <a:pt x="715" y="781"/>
                  </a:lnTo>
                  <a:lnTo>
                    <a:pt x="585" y="781"/>
                  </a:lnTo>
                  <a:lnTo>
                    <a:pt x="58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2031775" y="3263025"/>
              <a:ext cx="8150" cy="11400"/>
            </a:xfrm>
            <a:custGeom>
              <a:avLst/>
              <a:gdLst/>
              <a:ahLst/>
              <a:cxnLst/>
              <a:rect l="l" t="t" r="r" b="b"/>
              <a:pathLst>
                <a:path w="326" h="456" extrusionOk="0">
                  <a:moveTo>
                    <a:pt x="0" y="1"/>
                  </a:moveTo>
                  <a:lnTo>
                    <a:pt x="0" y="456"/>
                  </a:lnTo>
                  <a:lnTo>
                    <a:pt x="130" y="456"/>
                  </a:lnTo>
                  <a:lnTo>
                    <a:pt x="130" y="1"/>
                  </a:lnTo>
                  <a:close/>
                  <a:moveTo>
                    <a:pt x="195" y="1"/>
                  </a:moveTo>
                  <a:lnTo>
                    <a:pt x="195" y="456"/>
                  </a:lnTo>
                  <a:lnTo>
                    <a:pt x="326" y="456"/>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2057775" y="3263025"/>
              <a:ext cx="16275" cy="27675"/>
            </a:xfrm>
            <a:custGeom>
              <a:avLst/>
              <a:gdLst/>
              <a:ahLst/>
              <a:cxnLst/>
              <a:rect l="l" t="t" r="r" b="b"/>
              <a:pathLst>
                <a:path w="651" h="1107" extrusionOk="0">
                  <a:moveTo>
                    <a:pt x="1" y="1"/>
                  </a:moveTo>
                  <a:lnTo>
                    <a:pt x="1" y="1106"/>
                  </a:lnTo>
                  <a:lnTo>
                    <a:pt x="131" y="1106"/>
                  </a:lnTo>
                  <a:lnTo>
                    <a:pt x="131" y="651"/>
                  </a:lnTo>
                  <a:lnTo>
                    <a:pt x="131" y="586"/>
                  </a:lnTo>
                  <a:lnTo>
                    <a:pt x="196" y="521"/>
                  </a:lnTo>
                  <a:lnTo>
                    <a:pt x="261" y="456"/>
                  </a:lnTo>
                  <a:lnTo>
                    <a:pt x="456" y="456"/>
                  </a:lnTo>
                  <a:lnTo>
                    <a:pt x="521" y="586"/>
                  </a:lnTo>
                  <a:lnTo>
                    <a:pt x="521" y="1106"/>
                  </a:lnTo>
                  <a:lnTo>
                    <a:pt x="651" y="1106"/>
                  </a:lnTo>
                  <a:lnTo>
                    <a:pt x="651" y="586"/>
                  </a:lnTo>
                  <a:lnTo>
                    <a:pt x="651" y="456"/>
                  </a:lnTo>
                  <a:lnTo>
                    <a:pt x="586" y="391"/>
                  </a:lnTo>
                  <a:lnTo>
                    <a:pt x="521" y="326"/>
                  </a:lnTo>
                  <a:lnTo>
                    <a:pt x="261" y="326"/>
                  </a:lnTo>
                  <a:lnTo>
                    <a:pt x="196" y="391"/>
                  </a:lnTo>
                  <a:lnTo>
                    <a:pt x="131" y="45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2078900" y="3271150"/>
              <a:ext cx="11425" cy="19550"/>
            </a:xfrm>
            <a:custGeom>
              <a:avLst/>
              <a:gdLst/>
              <a:ahLst/>
              <a:cxnLst/>
              <a:rect l="l" t="t" r="r" b="b"/>
              <a:pathLst>
                <a:path w="457" h="782" extrusionOk="0">
                  <a:moveTo>
                    <a:pt x="1" y="1"/>
                  </a:moveTo>
                  <a:lnTo>
                    <a:pt x="1" y="781"/>
                  </a:lnTo>
                  <a:lnTo>
                    <a:pt x="131" y="781"/>
                  </a:lnTo>
                  <a:lnTo>
                    <a:pt x="131" y="456"/>
                  </a:lnTo>
                  <a:lnTo>
                    <a:pt x="131" y="326"/>
                  </a:lnTo>
                  <a:lnTo>
                    <a:pt x="196" y="196"/>
                  </a:lnTo>
                  <a:lnTo>
                    <a:pt x="261" y="131"/>
                  </a:lnTo>
                  <a:lnTo>
                    <a:pt x="456" y="131"/>
                  </a:lnTo>
                  <a:lnTo>
                    <a:pt x="456" y="1"/>
                  </a:lnTo>
                  <a:lnTo>
                    <a:pt x="261" y="1"/>
                  </a:lnTo>
                  <a:lnTo>
                    <a:pt x="131" y="19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2090300" y="3271150"/>
              <a:ext cx="17900" cy="21175"/>
            </a:xfrm>
            <a:custGeom>
              <a:avLst/>
              <a:gdLst/>
              <a:ahLst/>
              <a:cxnLst/>
              <a:rect l="l" t="t" r="r" b="b"/>
              <a:pathLst>
                <a:path w="716" h="847" extrusionOk="0">
                  <a:moveTo>
                    <a:pt x="455" y="131"/>
                  </a:moveTo>
                  <a:lnTo>
                    <a:pt x="520" y="196"/>
                  </a:lnTo>
                  <a:lnTo>
                    <a:pt x="585" y="261"/>
                  </a:lnTo>
                  <a:lnTo>
                    <a:pt x="585" y="326"/>
                  </a:lnTo>
                  <a:lnTo>
                    <a:pt x="130" y="326"/>
                  </a:lnTo>
                  <a:lnTo>
                    <a:pt x="130" y="261"/>
                  </a:lnTo>
                  <a:lnTo>
                    <a:pt x="195" y="196"/>
                  </a:lnTo>
                  <a:lnTo>
                    <a:pt x="260" y="131"/>
                  </a:lnTo>
                  <a:close/>
                  <a:moveTo>
                    <a:pt x="195" y="1"/>
                  </a:moveTo>
                  <a:lnTo>
                    <a:pt x="130" y="131"/>
                  </a:lnTo>
                  <a:lnTo>
                    <a:pt x="0" y="261"/>
                  </a:lnTo>
                  <a:lnTo>
                    <a:pt x="0" y="391"/>
                  </a:lnTo>
                  <a:lnTo>
                    <a:pt x="0" y="586"/>
                  </a:lnTo>
                  <a:lnTo>
                    <a:pt x="130" y="716"/>
                  </a:lnTo>
                  <a:lnTo>
                    <a:pt x="195" y="781"/>
                  </a:lnTo>
                  <a:lnTo>
                    <a:pt x="390" y="846"/>
                  </a:lnTo>
                  <a:lnTo>
                    <a:pt x="520" y="781"/>
                  </a:lnTo>
                  <a:lnTo>
                    <a:pt x="585" y="781"/>
                  </a:lnTo>
                  <a:lnTo>
                    <a:pt x="715" y="651"/>
                  </a:lnTo>
                  <a:lnTo>
                    <a:pt x="715" y="521"/>
                  </a:lnTo>
                  <a:lnTo>
                    <a:pt x="585" y="521"/>
                  </a:lnTo>
                  <a:lnTo>
                    <a:pt x="520" y="651"/>
                  </a:lnTo>
                  <a:lnTo>
                    <a:pt x="390" y="716"/>
                  </a:lnTo>
                  <a:lnTo>
                    <a:pt x="260" y="716"/>
                  </a:lnTo>
                  <a:lnTo>
                    <a:pt x="195" y="651"/>
                  </a:lnTo>
                  <a:lnTo>
                    <a:pt x="130" y="521"/>
                  </a:lnTo>
                  <a:lnTo>
                    <a:pt x="130" y="456"/>
                  </a:lnTo>
                  <a:lnTo>
                    <a:pt x="715" y="456"/>
                  </a:lnTo>
                  <a:lnTo>
                    <a:pt x="715" y="261"/>
                  </a:lnTo>
                  <a:lnTo>
                    <a:pt x="650" y="131"/>
                  </a:lnTo>
                  <a:lnTo>
                    <a:pt x="58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2109800" y="3263025"/>
              <a:ext cx="11400" cy="27675"/>
            </a:xfrm>
            <a:custGeom>
              <a:avLst/>
              <a:gdLst/>
              <a:ahLst/>
              <a:cxnLst/>
              <a:rect l="l" t="t" r="r" b="b"/>
              <a:pathLst>
                <a:path w="456" h="1107" extrusionOk="0">
                  <a:moveTo>
                    <a:pt x="390" y="1"/>
                  </a:moveTo>
                  <a:lnTo>
                    <a:pt x="195" y="66"/>
                  </a:lnTo>
                  <a:lnTo>
                    <a:pt x="130" y="196"/>
                  </a:lnTo>
                  <a:lnTo>
                    <a:pt x="130" y="326"/>
                  </a:lnTo>
                  <a:lnTo>
                    <a:pt x="0" y="326"/>
                  </a:lnTo>
                  <a:lnTo>
                    <a:pt x="0" y="456"/>
                  </a:lnTo>
                  <a:lnTo>
                    <a:pt x="130" y="456"/>
                  </a:lnTo>
                  <a:lnTo>
                    <a:pt x="130" y="1106"/>
                  </a:lnTo>
                  <a:lnTo>
                    <a:pt x="260" y="1106"/>
                  </a:lnTo>
                  <a:lnTo>
                    <a:pt x="260" y="456"/>
                  </a:lnTo>
                  <a:lnTo>
                    <a:pt x="455" y="456"/>
                  </a:lnTo>
                  <a:lnTo>
                    <a:pt x="455" y="326"/>
                  </a:lnTo>
                  <a:lnTo>
                    <a:pt x="260" y="326"/>
                  </a:lnTo>
                  <a:lnTo>
                    <a:pt x="260" y="196"/>
                  </a:lnTo>
                  <a:lnTo>
                    <a:pt x="325" y="131"/>
                  </a:lnTo>
                  <a:lnTo>
                    <a:pt x="455" y="131"/>
                  </a:lnTo>
                  <a:lnTo>
                    <a:pt x="45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2122800" y="3276025"/>
              <a:ext cx="19525" cy="11425"/>
            </a:xfrm>
            <a:custGeom>
              <a:avLst/>
              <a:gdLst/>
              <a:ahLst/>
              <a:cxnLst/>
              <a:rect l="l" t="t" r="r" b="b"/>
              <a:pathLst>
                <a:path w="781" h="457" extrusionOk="0">
                  <a:moveTo>
                    <a:pt x="0" y="1"/>
                  </a:moveTo>
                  <a:lnTo>
                    <a:pt x="0" y="131"/>
                  </a:lnTo>
                  <a:lnTo>
                    <a:pt x="781" y="131"/>
                  </a:lnTo>
                  <a:lnTo>
                    <a:pt x="781" y="1"/>
                  </a:lnTo>
                  <a:close/>
                  <a:moveTo>
                    <a:pt x="0" y="326"/>
                  </a:moveTo>
                  <a:lnTo>
                    <a:pt x="0" y="456"/>
                  </a:lnTo>
                  <a:lnTo>
                    <a:pt x="781" y="456"/>
                  </a:lnTo>
                  <a:lnTo>
                    <a:pt x="78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2148800" y="3263025"/>
              <a:ext cx="8150" cy="11400"/>
            </a:xfrm>
            <a:custGeom>
              <a:avLst/>
              <a:gdLst/>
              <a:ahLst/>
              <a:cxnLst/>
              <a:rect l="l" t="t" r="r" b="b"/>
              <a:pathLst>
                <a:path w="326" h="456" extrusionOk="0">
                  <a:moveTo>
                    <a:pt x="1" y="1"/>
                  </a:moveTo>
                  <a:lnTo>
                    <a:pt x="1" y="456"/>
                  </a:lnTo>
                  <a:lnTo>
                    <a:pt x="131" y="456"/>
                  </a:lnTo>
                  <a:lnTo>
                    <a:pt x="131" y="1"/>
                  </a:lnTo>
                  <a:close/>
                  <a:moveTo>
                    <a:pt x="196" y="1"/>
                  </a:moveTo>
                  <a:lnTo>
                    <a:pt x="196" y="456"/>
                  </a:lnTo>
                  <a:lnTo>
                    <a:pt x="326" y="456"/>
                  </a:lnTo>
                  <a:lnTo>
                    <a:pt x="32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2163425" y="3263025"/>
              <a:ext cx="16275" cy="27675"/>
            </a:xfrm>
            <a:custGeom>
              <a:avLst/>
              <a:gdLst/>
              <a:ahLst/>
              <a:cxnLst/>
              <a:rect l="l" t="t" r="r" b="b"/>
              <a:pathLst>
                <a:path w="651" h="1107" extrusionOk="0">
                  <a:moveTo>
                    <a:pt x="1" y="1"/>
                  </a:moveTo>
                  <a:lnTo>
                    <a:pt x="1" y="1106"/>
                  </a:lnTo>
                  <a:lnTo>
                    <a:pt x="131" y="1106"/>
                  </a:lnTo>
                  <a:lnTo>
                    <a:pt x="131" y="651"/>
                  </a:lnTo>
                  <a:lnTo>
                    <a:pt x="131" y="586"/>
                  </a:lnTo>
                  <a:lnTo>
                    <a:pt x="196" y="521"/>
                  </a:lnTo>
                  <a:lnTo>
                    <a:pt x="261" y="456"/>
                  </a:lnTo>
                  <a:lnTo>
                    <a:pt x="521" y="456"/>
                  </a:lnTo>
                  <a:lnTo>
                    <a:pt x="521" y="586"/>
                  </a:lnTo>
                  <a:lnTo>
                    <a:pt x="521" y="1106"/>
                  </a:lnTo>
                  <a:lnTo>
                    <a:pt x="651" y="1106"/>
                  </a:lnTo>
                  <a:lnTo>
                    <a:pt x="651" y="586"/>
                  </a:lnTo>
                  <a:lnTo>
                    <a:pt x="651" y="456"/>
                  </a:lnTo>
                  <a:lnTo>
                    <a:pt x="586" y="391"/>
                  </a:lnTo>
                  <a:lnTo>
                    <a:pt x="521" y="326"/>
                  </a:lnTo>
                  <a:lnTo>
                    <a:pt x="261" y="326"/>
                  </a:lnTo>
                  <a:lnTo>
                    <a:pt x="196" y="391"/>
                  </a:lnTo>
                  <a:lnTo>
                    <a:pt x="131" y="456"/>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182950" y="3264650"/>
              <a:ext cx="11400" cy="26050"/>
            </a:xfrm>
            <a:custGeom>
              <a:avLst/>
              <a:gdLst/>
              <a:ahLst/>
              <a:cxnLst/>
              <a:rect l="l" t="t" r="r" b="b"/>
              <a:pathLst>
                <a:path w="456" h="1042" extrusionOk="0">
                  <a:moveTo>
                    <a:pt x="130" y="1"/>
                  </a:moveTo>
                  <a:lnTo>
                    <a:pt x="130" y="261"/>
                  </a:lnTo>
                  <a:lnTo>
                    <a:pt x="0" y="261"/>
                  </a:lnTo>
                  <a:lnTo>
                    <a:pt x="0" y="391"/>
                  </a:lnTo>
                  <a:lnTo>
                    <a:pt x="130" y="391"/>
                  </a:lnTo>
                  <a:lnTo>
                    <a:pt x="130" y="911"/>
                  </a:lnTo>
                  <a:lnTo>
                    <a:pt x="130" y="976"/>
                  </a:lnTo>
                  <a:lnTo>
                    <a:pt x="195" y="1041"/>
                  </a:lnTo>
                  <a:lnTo>
                    <a:pt x="455" y="1041"/>
                  </a:lnTo>
                  <a:lnTo>
                    <a:pt x="455" y="976"/>
                  </a:lnTo>
                  <a:lnTo>
                    <a:pt x="325" y="976"/>
                  </a:lnTo>
                  <a:lnTo>
                    <a:pt x="325" y="911"/>
                  </a:lnTo>
                  <a:lnTo>
                    <a:pt x="260" y="911"/>
                  </a:lnTo>
                  <a:lnTo>
                    <a:pt x="260" y="391"/>
                  </a:lnTo>
                  <a:lnTo>
                    <a:pt x="455" y="391"/>
                  </a:lnTo>
                  <a:lnTo>
                    <a:pt x="455" y="261"/>
                  </a:lnTo>
                  <a:lnTo>
                    <a:pt x="260" y="261"/>
                  </a:lnTo>
                  <a:lnTo>
                    <a:pt x="26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195950" y="3264650"/>
              <a:ext cx="9775" cy="26050"/>
            </a:xfrm>
            <a:custGeom>
              <a:avLst/>
              <a:gdLst/>
              <a:ahLst/>
              <a:cxnLst/>
              <a:rect l="l" t="t" r="r" b="b"/>
              <a:pathLst>
                <a:path w="391" h="1042" extrusionOk="0">
                  <a:moveTo>
                    <a:pt x="130" y="1"/>
                  </a:moveTo>
                  <a:lnTo>
                    <a:pt x="130" y="261"/>
                  </a:lnTo>
                  <a:lnTo>
                    <a:pt x="0" y="261"/>
                  </a:lnTo>
                  <a:lnTo>
                    <a:pt x="0" y="391"/>
                  </a:lnTo>
                  <a:lnTo>
                    <a:pt x="130" y="391"/>
                  </a:lnTo>
                  <a:lnTo>
                    <a:pt x="130" y="911"/>
                  </a:lnTo>
                  <a:lnTo>
                    <a:pt x="130" y="976"/>
                  </a:lnTo>
                  <a:lnTo>
                    <a:pt x="130" y="1041"/>
                  </a:lnTo>
                  <a:lnTo>
                    <a:pt x="390" y="1041"/>
                  </a:lnTo>
                  <a:lnTo>
                    <a:pt x="390" y="976"/>
                  </a:lnTo>
                  <a:lnTo>
                    <a:pt x="325" y="976"/>
                  </a:lnTo>
                  <a:lnTo>
                    <a:pt x="260" y="911"/>
                  </a:lnTo>
                  <a:lnTo>
                    <a:pt x="260" y="391"/>
                  </a:lnTo>
                  <a:lnTo>
                    <a:pt x="390" y="391"/>
                  </a:lnTo>
                  <a:lnTo>
                    <a:pt x="390" y="261"/>
                  </a:lnTo>
                  <a:lnTo>
                    <a:pt x="260" y="261"/>
                  </a:lnTo>
                  <a:lnTo>
                    <a:pt x="26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210575" y="3271150"/>
              <a:ext cx="17900" cy="27675"/>
            </a:xfrm>
            <a:custGeom>
              <a:avLst/>
              <a:gdLst/>
              <a:ahLst/>
              <a:cxnLst/>
              <a:rect l="l" t="t" r="r" b="b"/>
              <a:pathLst>
                <a:path w="716" h="1107" extrusionOk="0">
                  <a:moveTo>
                    <a:pt x="455" y="131"/>
                  </a:moveTo>
                  <a:lnTo>
                    <a:pt x="520" y="196"/>
                  </a:lnTo>
                  <a:lnTo>
                    <a:pt x="585" y="261"/>
                  </a:lnTo>
                  <a:lnTo>
                    <a:pt x="585" y="391"/>
                  </a:lnTo>
                  <a:lnTo>
                    <a:pt x="585" y="521"/>
                  </a:lnTo>
                  <a:lnTo>
                    <a:pt x="520" y="586"/>
                  </a:lnTo>
                  <a:lnTo>
                    <a:pt x="455" y="651"/>
                  </a:lnTo>
                  <a:lnTo>
                    <a:pt x="325" y="716"/>
                  </a:lnTo>
                  <a:lnTo>
                    <a:pt x="260" y="716"/>
                  </a:lnTo>
                  <a:lnTo>
                    <a:pt x="130" y="586"/>
                  </a:lnTo>
                  <a:lnTo>
                    <a:pt x="130" y="521"/>
                  </a:lnTo>
                  <a:lnTo>
                    <a:pt x="65" y="391"/>
                  </a:lnTo>
                  <a:lnTo>
                    <a:pt x="130" y="326"/>
                  </a:lnTo>
                  <a:lnTo>
                    <a:pt x="130" y="196"/>
                  </a:lnTo>
                  <a:lnTo>
                    <a:pt x="260" y="131"/>
                  </a:lnTo>
                  <a:close/>
                  <a:moveTo>
                    <a:pt x="0" y="1"/>
                  </a:moveTo>
                  <a:lnTo>
                    <a:pt x="0" y="1106"/>
                  </a:lnTo>
                  <a:lnTo>
                    <a:pt x="130" y="1106"/>
                  </a:lnTo>
                  <a:lnTo>
                    <a:pt x="130" y="781"/>
                  </a:lnTo>
                  <a:lnTo>
                    <a:pt x="195" y="781"/>
                  </a:lnTo>
                  <a:lnTo>
                    <a:pt x="325" y="846"/>
                  </a:lnTo>
                  <a:lnTo>
                    <a:pt x="390" y="846"/>
                  </a:lnTo>
                  <a:lnTo>
                    <a:pt x="520" y="781"/>
                  </a:lnTo>
                  <a:lnTo>
                    <a:pt x="650" y="716"/>
                  </a:lnTo>
                  <a:lnTo>
                    <a:pt x="715" y="586"/>
                  </a:lnTo>
                  <a:lnTo>
                    <a:pt x="715" y="391"/>
                  </a:lnTo>
                  <a:lnTo>
                    <a:pt x="715" y="261"/>
                  </a:lnTo>
                  <a:lnTo>
                    <a:pt x="650" y="131"/>
                  </a:lnTo>
                  <a:lnTo>
                    <a:pt x="520" y="1"/>
                  </a:lnTo>
                  <a:lnTo>
                    <a:pt x="195" y="1"/>
                  </a:lnTo>
                  <a:lnTo>
                    <a:pt x="130" y="13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231700" y="3271150"/>
              <a:ext cx="16275" cy="21175"/>
            </a:xfrm>
            <a:custGeom>
              <a:avLst/>
              <a:gdLst/>
              <a:ahLst/>
              <a:cxnLst/>
              <a:rect l="l" t="t" r="r" b="b"/>
              <a:pathLst>
                <a:path w="651" h="847" extrusionOk="0">
                  <a:moveTo>
                    <a:pt x="196" y="1"/>
                  </a:moveTo>
                  <a:lnTo>
                    <a:pt x="131" y="66"/>
                  </a:lnTo>
                  <a:lnTo>
                    <a:pt x="66" y="131"/>
                  </a:lnTo>
                  <a:lnTo>
                    <a:pt x="1" y="196"/>
                  </a:lnTo>
                  <a:lnTo>
                    <a:pt x="66" y="326"/>
                  </a:lnTo>
                  <a:lnTo>
                    <a:pt x="131" y="391"/>
                  </a:lnTo>
                  <a:lnTo>
                    <a:pt x="261" y="456"/>
                  </a:lnTo>
                  <a:lnTo>
                    <a:pt x="391" y="456"/>
                  </a:lnTo>
                  <a:lnTo>
                    <a:pt x="521" y="521"/>
                  </a:lnTo>
                  <a:lnTo>
                    <a:pt x="521" y="586"/>
                  </a:lnTo>
                  <a:lnTo>
                    <a:pt x="521" y="651"/>
                  </a:lnTo>
                  <a:lnTo>
                    <a:pt x="456" y="716"/>
                  </a:lnTo>
                  <a:lnTo>
                    <a:pt x="261" y="716"/>
                  </a:lnTo>
                  <a:lnTo>
                    <a:pt x="196" y="651"/>
                  </a:lnTo>
                  <a:lnTo>
                    <a:pt x="131" y="651"/>
                  </a:lnTo>
                  <a:lnTo>
                    <a:pt x="131" y="586"/>
                  </a:lnTo>
                  <a:lnTo>
                    <a:pt x="1" y="586"/>
                  </a:lnTo>
                  <a:lnTo>
                    <a:pt x="1" y="651"/>
                  </a:lnTo>
                  <a:lnTo>
                    <a:pt x="66" y="781"/>
                  </a:lnTo>
                  <a:lnTo>
                    <a:pt x="196" y="781"/>
                  </a:lnTo>
                  <a:lnTo>
                    <a:pt x="326" y="846"/>
                  </a:lnTo>
                  <a:lnTo>
                    <a:pt x="456" y="781"/>
                  </a:lnTo>
                  <a:lnTo>
                    <a:pt x="586" y="781"/>
                  </a:lnTo>
                  <a:lnTo>
                    <a:pt x="651" y="716"/>
                  </a:lnTo>
                  <a:lnTo>
                    <a:pt x="651" y="586"/>
                  </a:lnTo>
                  <a:lnTo>
                    <a:pt x="651" y="456"/>
                  </a:lnTo>
                  <a:lnTo>
                    <a:pt x="586" y="391"/>
                  </a:lnTo>
                  <a:lnTo>
                    <a:pt x="521" y="391"/>
                  </a:lnTo>
                  <a:lnTo>
                    <a:pt x="391" y="326"/>
                  </a:lnTo>
                  <a:lnTo>
                    <a:pt x="261" y="326"/>
                  </a:lnTo>
                  <a:lnTo>
                    <a:pt x="196" y="261"/>
                  </a:lnTo>
                  <a:lnTo>
                    <a:pt x="131" y="196"/>
                  </a:lnTo>
                  <a:lnTo>
                    <a:pt x="131" y="131"/>
                  </a:lnTo>
                  <a:lnTo>
                    <a:pt x="456" y="131"/>
                  </a:lnTo>
                  <a:lnTo>
                    <a:pt x="456" y="196"/>
                  </a:lnTo>
                  <a:lnTo>
                    <a:pt x="521" y="261"/>
                  </a:lnTo>
                  <a:lnTo>
                    <a:pt x="651" y="261"/>
                  </a:lnTo>
                  <a:lnTo>
                    <a:pt x="586" y="131"/>
                  </a:lnTo>
                  <a:lnTo>
                    <a:pt x="521" y="66"/>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252825" y="3271150"/>
              <a:ext cx="4900" cy="19550"/>
            </a:xfrm>
            <a:custGeom>
              <a:avLst/>
              <a:gdLst/>
              <a:ahLst/>
              <a:cxnLst/>
              <a:rect l="l" t="t" r="r" b="b"/>
              <a:pathLst>
                <a:path w="196" h="782" extrusionOk="0">
                  <a:moveTo>
                    <a:pt x="1" y="1"/>
                  </a:moveTo>
                  <a:lnTo>
                    <a:pt x="1" y="196"/>
                  </a:lnTo>
                  <a:lnTo>
                    <a:pt x="196" y="196"/>
                  </a:lnTo>
                  <a:lnTo>
                    <a:pt x="196" y="1"/>
                  </a:lnTo>
                  <a:close/>
                  <a:moveTo>
                    <a:pt x="1" y="651"/>
                  </a:moveTo>
                  <a:lnTo>
                    <a:pt x="1" y="781"/>
                  </a:lnTo>
                  <a:lnTo>
                    <a:pt x="196" y="781"/>
                  </a:lnTo>
                  <a:lnTo>
                    <a:pt x="196" y="65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259325" y="3263025"/>
              <a:ext cx="14650" cy="29300"/>
            </a:xfrm>
            <a:custGeom>
              <a:avLst/>
              <a:gdLst/>
              <a:ahLst/>
              <a:cxnLst/>
              <a:rect l="l" t="t" r="r" b="b"/>
              <a:pathLst>
                <a:path w="586" h="1172" extrusionOk="0">
                  <a:moveTo>
                    <a:pt x="456" y="1"/>
                  </a:moveTo>
                  <a:lnTo>
                    <a:pt x="1" y="1171"/>
                  </a:lnTo>
                  <a:lnTo>
                    <a:pt x="131"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272325" y="3263025"/>
              <a:ext cx="14675" cy="29300"/>
            </a:xfrm>
            <a:custGeom>
              <a:avLst/>
              <a:gdLst/>
              <a:ahLst/>
              <a:cxnLst/>
              <a:rect l="l" t="t" r="r" b="b"/>
              <a:pathLst>
                <a:path w="587" h="1172" extrusionOk="0">
                  <a:moveTo>
                    <a:pt x="456" y="1"/>
                  </a:moveTo>
                  <a:lnTo>
                    <a:pt x="1" y="1171"/>
                  </a:lnTo>
                  <a:lnTo>
                    <a:pt x="131"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286975" y="3271150"/>
              <a:ext cx="19525" cy="21175"/>
            </a:xfrm>
            <a:custGeom>
              <a:avLst/>
              <a:gdLst/>
              <a:ahLst/>
              <a:cxnLst/>
              <a:rect l="l" t="t" r="r" b="b"/>
              <a:pathLst>
                <a:path w="781" h="847" extrusionOk="0">
                  <a:moveTo>
                    <a:pt x="260" y="1"/>
                  </a:moveTo>
                  <a:lnTo>
                    <a:pt x="130" y="131"/>
                  </a:lnTo>
                  <a:lnTo>
                    <a:pt x="65" y="261"/>
                  </a:lnTo>
                  <a:lnTo>
                    <a:pt x="0" y="391"/>
                  </a:lnTo>
                  <a:lnTo>
                    <a:pt x="65" y="586"/>
                  </a:lnTo>
                  <a:lnTo>
                    <a:pt x="130" y="716"/>
                  </a:lnTo>
                  <a:lnTo>
                    <a:pt x="260" y="781"/>
                  </a:lnTo>
                  <a:lnTo>
                    <a:pt x="390" y="846"/>
                  </a:lnTo>
                  <a:lnTo>
                    <a:pt x="520" y="781"/>
                  </a:lnTo>
                  <a:lnTo>
                    <a:pt x="650" y="716"/>
                  </a:lnTo>
                  <a:lnTo>
                    <a:pt x="715" y="651"/>
                  </a:lnTo>
                  <a:lnTo>
                    <a:pt x="780" y="521"/>
                  </a:lnTo>
                  <a:lnTo>
                    <a:pt x="650" y="521"/>
                  </a:lnTo>
                  <a:lnTo>
                    <a:pt x="585" y="651"/>
                  </a:lnTo>
                  <a:lnTo>
                    <a:pt x="390" y="716"/>
                  </a:lnTo>
                  <a:lnTo>
                    <a:pt x="325" y="716"/>
                  </a:lnTo>
                  <a:lnTo>
                    <a:pt x="195" y="651"/>
                  </a:lnTo>
                  <a:lnTo>
                    <a:pt x="195" y="521"/>
                  </a:lnTo>
                  <a:lnTo>
                    <a:pt x="195" y="391"/>
                  </a:lnTo>
                  <a:lnTo>
                    <a:pt x="195" y="326"/>
                  </a:lnTo>
                  <a:lnTo>
                    <a:pt x="195" y="196"/>
                  </a:lnTo>
                  <a:lnTo>
                    <a:pt x="325" y="131"/>
                  </a:lnTo>
                  <a:lnTo>
                    <a:pt x="585" y="131"/>
                  </a:lnTo>
                  <a:lnTo>
                    <a:pt x="650" y="261"/>
                  </a:lnTo>
                  <a:lnTo>
                    <a:pt x="780" y="261"/>
                  </a:lnTo>
                  <a:lnTo>
                    <a:pt x="715" y="131"/>
                  </a:lnTo>
                  <a:lnTo>
                    <a:pt x="650" y="66"/>
                  </a:lnTo>
                  <a:lnTo>
                    <a:pt x="52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2308100" y="3263025"/>
              <a:ext cx="19525" cy="29300"/>
            </a:xfrm>
            <a:custGeom>
              <a:avLst/>
              <a:gdLst/>
              <a:ahLst/>
              <a:cxnLst/>
              <a:rect l="l" t="t" r="r" b="b"/>
              <a:pathLst>
                <a:path w="781" h="1172" extrusionOk="0">
                  <a:moveTo>
                    <a:pt x="520" y="456"/>
                  </a:moveTo>
                  <a:lnTo>
                    <a:pt x="585" y="521"/>
                  </a:lnTo>
                  <a:lnTo>
                    <a:pt x="650" y="586"/>
                  </a:lnTo>
                  <a:lnTo>
                    <a:pt x="650" y="716"/>
                  </a:lnTo>
                  <a:lnTo>
                    <a:pt x="650" y="846"/>
                  </a:lnTo>
                  <a:lnTo>
                    <a:pt x="585" y="911"/>
                  </a:lnTo>
                  <a:lnTo>
                    <a:pt x="520" y="976"/>
                  </a:lnTo>
                  <a:lnTo>
                    <a:pt x="390" y="1041"/>
                  </a:lnTo>
                  <a:lnTo>
                    <a:pt x="325" y="1041"/>
                  </a:lnTo>
                  <a:lnTo>
                    <a:pt x="195" y="911"/>
                  </a:lnTo>
                  <a:lnTo>
                    <a:pt x="195" y="846"/>
                  </a:lnTo>
                  <a:lnTo>
                    <a:pt x="130" y="716"/>
                  </a:lnTo>
                  <a:lnTo>
                    <a:pt x="195" y="651"/>
                  </a:lnTo>
                  <a:lnTo>
                    <a:pt x="195" y="521"/>
                  </a:lnTo>
                  <a:lnTo>
                    <a:pt x="260" y="456"/>
                  </a:lnTo>
                  <a:close/>
                  <a:moveTo>
                    <a:pt x="650" y="1"/>
                  </a:moveTo>
                  <a:lnTo>
                    <a:pt x="650" y="456"/>
                  </a:lnTo>
                  <a:lnTo>
                    <a:pt x="585" y="391"/>
                  </a:lnTo>
                  <a:lnTo>
                    <a:pt x="520" y="326"/>
                  </a:lnTo>
                  <a:lnTo>
                    <a:pt x="195" y="326"/>
                  </a:lnTo>
                  <a:lnTo>
                    <a:pt x="130" y="456"/>
                  </a:lnTo>
                  <a:lnTo>
                    <a:pt x="65" y="586"/>
                  </a:lnTo>
                  <a:lnTo>
                    <a:pt x="0" y="716"/>
                  </a:lnTo>
                  <a:lnTo>
                    <a:pt x="65" y="911"/>
                  </a:lnTo>
                  <a:lnTo>
                    <a:pt x="130" y="1041"/>
                  </a:lnTo>
                  <a:lnTo>
                    <a:pt x="260" y="1106"/>
                  </a:lnTo>
                  <a:lnTo>
                    <a:pt x="390" y="1171"/>
                  </a:lnTo>
                  <a:lnTo>
                    <a:pt x="520" y="1106"/>
                  </a:lnTo>
                  <a:lnTo>
                    <a:pt x="650" y="1041"/>
                  </a:lnTo>
                  <a:lnTo>
                    <a:pt x="650" y="1106"/>
                  </a:lnTo>
                  <a:lnTo>
                    <a:pt x="781" y="1106"/>
                  </a:lnTo>
                  <a:lnTo>
                    <a:pt x="78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2332475" y="3271150"/>
              <a:ext cx="16275" cy="19550"/>
            </a:xfrm>
            <a:custGeom>
              <a:avLst/>
              <a:gdLst/>
              <a:ahLst/>
              <a:cxnLst/>
              <a:rect l="l" t="t" r="r" b="b"/>
              <a:pathLst>
                <a:path w="651" h="782" extrusionOk="0">
                  <a:moveTo>
                    <a:pt x="1" y="1"/>
                  </a:moveTo>
                  <a:lnTo>
                    <a:pt x="1" y="781"/>
                  </a:lnTo>
                  <a:lnTo>
                    <a:pt x="131" y="781"/>
                  </a:lnTo>
                  <a:lnTo>
                    <a:pt x="131" y="326"/>
                  </a:lnTo>
                  <a:lnTo>
                    <a:pt x="131" y="261"/>
                  </a:lnTo>
                  <a:lnTo>
                    <a:pt x="196" y="196"/>
                  </a:lnTo>
                  <a:lnTo>
                    <a:pt x="261" y="131"/>
                  </a:lnTo>
                  <a:lnTo>
                    <a:pt x="521" y="131"/>
                  </a:lnTo>
                  <a:lnTo>
                    <a:pt x="521" y="261"/>
                  </a:lnTo>
                  <a:lnTo>
                    <a:pt x="521" y="781"/>
                  </a:lnTo>
                  <a:lnTo>
                    <a:pt x="651" y="781"/>
                  </a:lnTo>
                  <a:lnTo>
                    <a:pt x="651" y="261"/>
                  </a:lnTo>
                  <a:lnTo>
                    <a:pt x="651" y="131"/>
                  </a:lnTo>
                  <a:lnTo>
                    <a:pt x="586" y="66"/>
                  </a:lnTo>
                  <a:lnTo>
                    <a:pt x="521" y="1"/>
                  </a:lnTo>
                  <a:lnTo>
                    <a:pt x="261" y="1"/>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353600" y="3271150"/>
              <a:ext cx="16275" cy="21175"/>
            </a:xfrm>
            <a:custGeom>
              <a:avLst/>
              <a:gdLst/>
              <a:ahLst/>
              <a:cxnLst/>
              <a:rect l="l" t="t" r="r" b="b"/>
              <a:pathLst>
                <a:path w="651" h="847" extrusionOk="0">
                  <a:moveTo>
                    <a:pt x="196" y="1"/>
                  </a:moveTo>
                  <a:lnTo>
                    <a:pt x="66" y="66"/>
                  </a:lnTo>
                  <a:lnTo>
                    <a:pt x="1" y="131"/>
                  </a:lnTo>
                  <a:lnTo>
                    <a:pt x="1" y="196"/>
                  </a:lnTo>
                  <a:lnTo>
                    <a:pt x="66" y="326"/>
                  </a:lnTo>
                  <a:lnTo>
                    <a:pt x="131" y="391"/>
                  </a:lnTo>
                  <a:lnTo>
                    <a:pt x="261" y="456"/>
                  </a:lnTo>
                  <a:lnTo>
                    <a:pt x="391" y="456"/>
                  </a:lnTo>
                  <a:lnTo>
                    <a:pt x="456" y="521"/>
                  </a:lnTo>
                  <a:lnTo>
                    <a:pt x="521" y="586"/>
                  </a:lnTo>
                  <a:lnTo>
                    <a:pt x="521" y="651"/>
                  </a:lnTo>
                  <a:lnTo>
                    <a:pt x="456" y="716"/>
                  </a:lnTo>
                  <a:lnTo>
                    <a:pt x="261" y="716"/>
                  </a:lnTo>
                  <a:lnTo>
                    <a:pt x="196" y="651"/>
                  </a:lnTo>
                  <a:lnTo>
                    <a:pt x="131" y="651"/>
                  </a:lnTo>
                  <a:lnTo>
                    <a:pt x="131" y="586"/>
                  </a:lnTo>
                  <a:lnTo>
                    <a:pt x="1" y="586"/>
                  </a:lnTo>
                  <a:lnTo>
                    <a:pt x="1" y="651"/>
                  </a:lnTo>
                  <a:lnTo>
                    <a:pt x="66" y="781"/>
                  </a:lnTo>
                  <a:lnTo>
                    <a:pt x="196" y="781"/>
                  </a:lnTo>
                  <a:lnTo>
                    <a:pt x="326" y="846"/>
                  </a:lnTo>
                  <a:lnTo>
                    <a:pt x="456" y="781"/>
                  </a:lnTo>
                  <a:lnTo>
                    <a:pt x="521" y="781"/>
                  </a:lnTo>
                  <a:lnTo>
                    <a:pt x="651" y="716"/>
                  </a:lnTo>
                  <a:lnTo>
                    <a:pt x="651" y="586"/>
                  </a:lnTo>
                  <a:lnTo>
                    <a:pt x="651" y="456"/>
                  </a:lnTo>
                  <a:lnTo>
                    <a:pt x="586" y="391"/>
                  </a:lnTo>
                  <a:lnTo>
                    <a:pt x="521" y="391"/>
                  </a:lnTo>
                  <a:lnTo>
                    <a:pt x="391" y="326"/>
                  </a:lnTo>
                  <a:lnTo>
                    <a:pt x="196" y="326"/>
                  </a:lnTo>
                  <a:lnTo>
                    <a:pt x="131" y="261"/>
                  </a:lnTo>
                  <a:lnTo>
                    <a:pt x="131" y="196"/>
                  </a:lnTo>
                  <a:lnTo>
                    <a:pt x="131" y="131"/>
                  </a:lnTo>
                  <a:lnTo>
                    <a:pt x="456" y="131"/>
                  </a:lnTo>
                  <a:lnTo>
                    <a:pt x="456" y="196"/>
                  </a:lnTo>
                  <a:lnTo>
                    <a:pt x="521" y="261"/>
                  </a:lnTo>
                  <a:lnTo>
                    <a:pt x="651" y="261"/>
                  </a:lnTo>
                  <a:lnTo>
                    <a:pt x="586"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2371475" y="3263025"/>
              <a:ext cx="19550" cy="27675"/>
            </a:xfrm>
            <a:custGeom>
              <a:avLst/>
              <a:gdLst/>
              <a:ahLst/>
              <a:cxnLst/>
              <a:rect l="l" t="t" r="r" b="b"/>
              <a:pathLst>
                <a:path w="782" h="1107" extrusionOk="0">
                  <a:moveTo>
                    <a:pt x="391" y="1"/>
                  </a:moveTo>
                  <a:lnTo>
                    <a:pt x="261" y="66"/>
                  </a:lnTo>
                  <a:lnTo>
                    <a:pt x="131" y="131"/>
                  </a:lnTo>
                  <a:lnTo>
                    <a:pt x="66" y="261"/>
                  </a:lnTo>
                  <a:lnTo>
                    <a:pt x="66" y="391"/>
                  </a:lnTo>
                  <a:lnTo>
                    <a:pt x="196" y="391"/>
                  </a:lnTo>
                  <a:lnTo>
                    <a:pt x="196" y="326"/>
                  </a:lnTo>
                  <a:lnTo>
                    <a:pt x="261" y="261"/>
                  </a:lnTo>
                  <a:lnTo>
                    <a:pt x="326" y="196"/>
                  </a:lnTo>
                  <a:lnTo>
                    <a:pt x="391" y="131"/>
                  </a:lnTo>
                  <a:lnTo>
                    <a:pt x="521" y="131"/>
                  </a:lnTo>
                  <a:lnTo>
                    <a:pt x="586" y="196"/>
                  </a:lnTo>
                  <a:lnTo>
                    <a:pt x="586" y="261"/>
                  </a:lnTo>
                  <a:lnTo>
                    <a:pt x="651" y="326"/>
                  </a:lnTo>
                  <a:lnTo>
                    <a:pt x="586" y="456"/>
                  </a:lnTo>
                  <a:lnTo>
                    <a:pt x="521" y="521"/>
                  </a:lnTo>
                  <a:lnTo>
                    <a:pt x="456" y="586"/>
                  </a:lnTo>
                  <a:lnTo>
                    <a:pt x="326" y="651"/>
                  </a:lnTo>
                  <a:lnTo>
                    <a:pt x="261" y="781"/>
                  </a:lnTo>
                  <a:lnTo>
                    <a:pt x="131" y="846"/>
                  </a:lnTo>
                  <a:lnTo>
                    <a:pt x="66" y="976"/>
                  </a:lnTo>
                  <a:lnTo>
                    <a:pt x="1" y="1106"/>
                  </a:lnTo>
                  <a:lnTo>
                    <a:pt x="781" y="1106"/>
                  </a:lnTo>
                  <a:lnTo>
                    <a:pt x="781" y="1041"/>
                  </a:lnTo>
                  <a:lnTo>
                    <a:pt x="196" y="1041"/>
                  </a:lnTo>
                  <a:lnTo>
                    <a:pt x="196" y="911"/>
                  </a:lnTo>
                  <a:lnTo>
                    <a:pt x="326" y="846"/>
                  </a:lnTo>
                  <a:lnTo>
                    <a:pt x="391" y="781"/>
                  </a:lnTo>
                  <a:lnTo>
                    <a:pt x="521" y="716"/>
                  </a:lnTo>
                  <a:lnTo>
                    <a:pt x="586" y="651"/>
                  </a:lnTo>
                  <a:lnTo>
                    <a:pt x="651" y="586"/>
                  </a:lnTo>
                  <a:lnTo>
                    <a:pt x="716" y="456"/>
                  </a:lnTo>
                  <a:lnTo>
                    <a:pt x="781" y="326"/>
                  </a:lnTo>
                  <a:lnTo>
                    <a:pt x="716" y="196"/>
                  </a:lnTo>
                  <a:lnTo>
                    <a:pt x="651" y="131"/>
                  </a:lnTo>
                  <a:lnTo>
                    <a:pt x="521" y="66"/>
                  </a:lnTo>
                  <a:lnTo>
                    <a:pt x="39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2395875" y="3287425"/>
              <a:ext cx="4900" cy="3275"/>
            </a:xfrm>
            <a:custGeom>
              <a:avLst/>
              <a:gdLst/>
              <a:ahLst/>
              <a:cxnLst/>
              <a:rect l="l" t="t" r="r" b="b"/>
              <a:pathLst>
                <a:path w="196" h="131" extrusionOk="0">
                  <a:moveTo>
                    <a:pt x="0" y="0"/>
                  </a:moveTo>
                  <a:lnTo>
                    <a:pt x="0" y="130"/>
                  </a:lnTo>
                  <a:lnTo>
                    <a:pt x="195" y="130"/>
                  </a:lnTo>
                  <a:lnTo>
                    <a:pt x="19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404000" y="3263025"/>
              <a:ext cx="11400" cy="27675"/>
            </a:xfrm>
            <a:custGeom>
              <a:avLst/>
              <a:gdLst/>
              <a:ahLst/>
              <a:cxnLst/>
              <a:rect l="l" t="t" r="r" b="b"/>
              <a:pathLst>
                <a:path w="456" h="1107" extrusionOk="0">
                  <a:moveTo>
                    <a:pt x="390" y="1"/>
                  </a:moveTo>
                  <a:lnTo>
                    <a:pt x="195" y="66"/>
                  </a:lnTo>
                  <a:lnTo>
                    <a:pt x="130" y="196"/>
                  </a:lnTo>
                  <a:lnTo>
                    <a:pt x="130" y="326"/>
                  </a:lnTo>
                  <a:lnTo>
                    <a:pt x="0" y="326"/>
                  </a:lnTo>
                  <a:lnTo>
                    <a:pt x="0" y="456"/>
                  </a:lnTo>
                  <a:lnTo>
                    <a:pt x="130" y="456"/>
                  </a:lnTo>
                  <a:lnTo>
                    <a:pt x="130" y="1106"/>
                  </a:lnTo>
                  <a:lnTo>
                    <a:pt x="260" y="1106"/>
                  </a:lnTo>
                  <a:lnTo>
                    <a:pt x="260" y="456"/>
                  </a:lnTo>
                  <a:lnTo>
                    <a:pt x="455" y="456"/>
                  </a:lnTo>
                  <a:lnTo>
                    <a:pt x="455" y="326"/>
                  </a:lnTo>
                  <a:lnTo>
                    <a:pt x="260" y="326"/>
                  </a:lnTo>
                  <a:lnTo>
                    <a:pt x="260" y="196"/>
                  </a:lnTo>
                  <a:lnTo>
                    <a:pt x="325" y="131"/>
                  </a:lnTo>
                  <a:lnTo>
                    <a:pt x="455" y="131"/>
                  </a:lnTo>
                  <a:lnTo>
                    <a:pt x="45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417000" y="3271150"/>
              <a:ext cx="11400" cy="19550"/>
            </a:xfrm>
            <a:custGeom>
              <a:avLst/>
              <a:gdLst/>
              <a:ahLst/>
              <a:cxnLst/>
              <a:rect l="l" t="t" r="r" b="b"/>
              <a:pathLst>
                <a:path w="456" h="782" extrusionOk="0">
                  <a:moveTo>
                    <a:pt x="0" y="1"/>
                  </a:moveTo>
                  <a:lnTo>
                    <a:pt x="0" y="781"/>
                  </a:lnTo>
                  <a:lnTo>
                    <a:pt x="130" y="781"/>
                  </a:lnTo>
                  <a:lnTo>
                    <a:pt x="130" y="456"/>
                  </a:lnTo>
                  <a:lnTo>
                    <a:pt x="196" y="326"/>
                  </a:lnTo>
                  <a:lnTo>
                    <a:pt x="196" y="196"/>
                  </a:lnTo>
                  <a:lnTo>
                    <a:pt x="326" y="131"/>
                  </a:lnTo>
                  <a:lnTo>
                    <a:pt x="456" y="131"/>
                  </a:lnTo>
                  <a:lnTo>
                    <a:pt x="456" y="1"/>
                  </a:lnTo>
                  <a:lnTo>
                    <a:pt x="261" y="1"/>
                  </a:lnTo>
                  <a:lnTo>
                    <a:pt x="130" y="196"/>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428375" y="3271150"/>
              <a:ext cx="19525" cy="21175"/>
            </a:xfrm>
            <a:custGeom>
              <a:avLst/>
              <a:gdLst/>
              <a:ahLst/>
              <a:cxnLst/>
              <a:rect l="l" t="t" r="r" b="b"/>
              <a:pathLst>
                <a:path w="781" h="847" extrusionOk="0">
                  <a:moveTo>
                    <a:pt x="456" y="131"/>
                  </a:moveTo>
                  <a:lnTo>
                    <a:pt x="521" y="196"/>
                  </a:lnTo>
                  <a:lnTo>
                    <a:pt x="586" y="261"/>
                  </a:lnTo>
                  <a:lnTo>
                    <a:pt x="651" y="326"/>
                  </a:lnTo>
                  <a:lnTo>
                    <a:pt x="131" y="326"/>
                  </a:lnTo>
                  <a:lnTo>
                    <a:pt x="196" y="261"/>
                  </a:lnTo>
                  <a:lnTo>
                    <a:pt x="196" y="196"/>
                  </a:lnTo>
                  <a:lnTo>
                    <a:pt x="326" y="131"/>
                  </a:lnTo>
                  <a:close/>
                  <a:moveTo>
                    <a:pt x="261" y="1"/>
                  </a:moveTo>
                  <a:lnTo>
                    <a:pt x="131" y="131"/>
                  </a:lnTo>
                  <a:lnTo>
                    <a:pt x="66" y="261"/>
                  </a:lnTo>
                  <a:lnTo>
                    <a:pt x="1" y="391"/>
                  </a:lnTo>
                  <a:lnTo>
                    <a:pt x="66" y="586"/>
                  </a:lnTo>
                  <a:lnTo>
                    <a:pt x="131" y="716"/>
                  </a:lnTo>
                  <a:lnTo>
                    <a:pt x="261" y="781"/>
                  </a:lnTo>
                  <a:lnTo>
                    <a:pt x="391" y="846"/>
                  </a:lnTo>
                  <a:lnTo>
                    <a:pt x="521" y="781"/>
                  </a:lnTo>
                  <a:lnTo>
                    <a:pt x="651" y="781"/>
                  </a:lnTo>
                  <a:lnTo>
                    <a:pt x="716" y="651"/>
                  </a:lnTo>
                  <a:lnTo>
                    <a:pt x="716" y="521"/>
                  </a:lnTo>
                  <a:lnTo>
                    <a:pt x="586" y="521"/>
                  </a:lnTo>
                  <a:lnTo>
                    <a:pt x="521" y="651"/>
                  </a:lnTo>
                  <a:lnTo>
                    <a:pt x="391" y="716"/>
                  </a:lnTo>
                  <a:lnTo>
                    <a:pt x="326" y="716"/>
                  </a:lnTo>
                  <a:lnTo>
                    <a:pt x="196" y="651"/>
                  </a:lnTo>
                  <a:lnTo>
                    <a:pt x="196" y="521"/>
                  </a:lnTo>
                  <a:lnTo>
                    <a:pt x="131" y="456"/>
                  </a:lnTo>
                  <a:lnTo>
                    <a:pt x="781" y="456"/>
                  </a:lnTo>
                  <a:lnTo>
                    <a:pt x="716" y="261"/>
                  </a:lnTo>
                  <a:lnTo>
                    <a:pt x="716" y="13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49500" y="3271150"/>
              <a:ext cx="19525" cy="21175"/>
            </a:xfrm>
            <a:custGeom>
              <a:avLst/>
              <a:gdLst/>
              <a:ahLst/>
              <a:cxnLst/>
              <a:rect l="l" t="t" r="r" b="b"/>
              <a:pathLst>
                <a:path w="781" h="847" extrusionOk="0">
                  <a:moveTo>
                    <a:pt x="456" y="131"/>
                  </a:moveTo>
                  <a:lnTo>
                    <a:pt x="521" y="196"/>
                  </a:lnTo>
                  <a:lnTo>
                    <a:pt x="586" y="261"/>
                  </a:lnTo>
                  <a:lnTo>
                    <a:pt x="586" y="326"/>
                  </a:lnTo>
                  <a:lnTo>
                    <a:pt x="131" y="326"/>
                  </a:lnTo>
                  <a:lnTo>
                    <a:pt x="196" y="261"/>
                  </a:lnTo>
                  <a:lnTo>
                    <a:pt x="196" y="196"/>
                  </a:lnTo>
                  <a:lnTo>
                    <a:pt x="261" y="131"/>
                  </a:lnTo>
                  <a:close/>
                  <a:moveTo>
                    <a:pt x="261" y="1"/>
                  </a:moveTo>
                  <a:lnTo>
                    <a:pt x="131" y="131"/>
                  </a:lnTo>
                  <a:lnTo>
                    <a:pt x="66" y="261"/>
                  </a:lnTo>
                  <a:lnTo>
                    <a:pt x="1" y="391"/>
                  </a:lnTo>
                  <a:lnTo>
                    <a:pt x="66" y="586"/>
                  </a:lnTo>
                  <a:lnTo>
                    <a:pt x="131" y="716"/>
                  </a:lnTo>
                  <a:lnTo>
                    <a:pt x="196" y="781"/>
                  </a:lnTo>
                  <a:lnTo>
                    <a:pt x="391" y="846"/>
                  </a:lnTo>
                  <a:lnTo>
                    <a:pt x="521" y="781"/>
                  </a:lnTo>
                  <a:lnTo>
                    <a:pt x="651" y="781"/>
                  </a:lnTo>
                  <a:lnTo>
                    <a:pt x="716" y="651"/>
                  </a:lnTo>
                  <a:lnTo>
                    <a:pt x="716" y="521"/>
                  </a:lnTo>
                  <a:lnTo>
                    <a:pt x="586" y="521"/>
                  </a:lnTo>
                  <a:lnTo>
                    <a:pt x="521" y="651"/>
                  </a:lnTo>
                  <a:lnTo>
                    <a:pt x="391" y="716"/>
                  </a:lnTo>
                  <a:lnTo>
                    <a:pt x="261" y="716"/>
                  </a:lnTo>
                  <a:lnTo>
                    <a:pt x="196" y="651"/>
                  </a:lnTo>
                  <a:lnTo>
                    <a:pt x="131" y="521"/>
                  </a:lnTo>
                  <a:lnTo>
                    <a:pt x="131" y="456"/>
                  </a:lnTo>
                  <a:lnTo>
                    <a:pt x="781" y="456"/>
                  </a:lnTo>
                  <a:lnTo>
                    <a:pt x="716" y="261"/>
                  </a:lnTo>
                  <a:lnTo>
                    <a:pt x="651" y="13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72275" y="3271150"/>
              <a:ext cx="17900" cy="27675"/>
            </a:xfrm>
            <a:custGeom>
              <a:avLst/>
              <a:gdLst/>
              <a:ahLst/>
              <a:cxnLst/>
              <a:rect l="l" t="t" r="r" b="b"/>
              <a:pathLst>
                <a:path w="716" h="1107" extrusionOk="0">
                  <a:moveTo>
                    <a:pt x="455" y="131"/>
                  </a:moveTo>
                  <a:lnTo>
                    <a:pt x="520" y="196"/>
                  </a:lnTo>
                  <a:lnTo>
                    <a:pt x="585" y="261"/>
                  </a:lnTo>
                  <a:lnTo>
                    <a:pt x="585" y="391"/>
                  </a:lnTo>
                  <a:lnTo>
                    <a:pt x="585" y="521"/>
                  </a:lnTo>
                  <a:lnTo>
                    <a:pt x="520" y="586"/>
                  </a:lnTo>
                  <a:lnTo>
                    <a:pt x="455" y="651"/>
                  </a:lnTo>
                  <a:lnTo>
                    <a:pt x="390" y="716"/>
                  </a:lnTo>
                  <a:lnTo>
                    <a:pt x="260" y="716"/>
                  </a:lnTo>
                  <a:lnTo>
                    <a:pt x="195" y="586"/>
                  </a:lnTo>
                  <a:lnTo>
                    <a:pt x="130" y="521"/>
                  </a:lnTo>
                  <a:lnTo>
                    <a:pt x="130" y="391"/>
                  </a:lnTo>
                  <a:lnTo>
                    <a:pt x="130" y="326"/>
                  </a:lnTo>
                  <a:lnTo>
                    <a:pt x="195" y="196"/>
                  </a:lnTo>
                  <a:lnTo>
                    <a:pt x="260" y="131"/>
                  </a:lnTo>
                  <a:close/>
                  <a:moveTo>
                    <a:pt x="0" y="1"/>
                  </a:moveTo>
                  <a:lnTo>
                    <a:pt x="0" y="1106"/>
                  </a:lnTo>
                  <a:lnTo>
                    <a:pt x="130" y="1106"/>
                  </a:lnTo>
                  <a:lnTo>
                    <a:pt x="130" y="716"/>
                  </a:lnTo>
                  <a:lnTo>
                    <a:pt x="195" y="781"/>
                  </a:lnTo>
                  <a:lnTo>
                    <a:pt x="260" y="781"/>
                  </a:lnTo>
                  <a:lnTo>
                    <a:pt x="325" y="846"/>
                  </a:lnTo>
                  <a:lnTo>
                    <a:pt x="390" y="846"/>
                  </a:lnTo>
                  <a:lnTo>
                    <a:pt x="520" y="781"/>
                  </a:lnTo>
                  <a:lnTo>
                    <a:pt x="650" y="716"/>
                  </a:lnTo>
                  <a:lnTo>
                    <a:pt x="715" y="586"/>
                  </a:lnTo>
                  <a:lnTo>
                    <a:pt x="715" y="391"/>
                  </a:lnTo>
                  <a:lnTo>
                    <a:pt x="715" y="261"/>
                  </a:lnTo>
                  <a:lnTo>
                    <a:pt x="650" y="131"/>
                  </a:lnTo>
                  <a:lnTo>
                    <a:pt x="520" y="1"/>
                  </a:lnTo>
                  <a:lnTo>
                    <a:pt x="195" y="1"/>
                  </a:lnTo>
                  <a:lnTo>
                    <a:pt x="130" y="13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95025" y="3263025"/>
              <a:ext cx="3275" cy="27675"/>
            </a:xfrm>
            <a:custGeom>
              <a:avLst/>
              <a:gdLst/>
              <a:ahLst/>
              <a:cxnLst/>
              <a:rect l="l" t="t" r="r" b="b"/>
              <a:pathLst>
                <a:path w="131" h="1107" extrusionOk="0">
                  <a:moveTo>
                    <a:pt x="0" y="1"/>
                  </a:moveTo>
                  <a:lnTo>
                    <a:pt x="0" y="196"/>
                  </a:lnTo>
                  <a:lnTo>
                    <a:pt x="130" y="196"/>
                  </a:lnTo>
                  <a:lnTo>
                    <a:pt x="130" y="1"/>
                  </a:lnTo>
                  <a:close/>
                  <a:moveTo>
                    <a:pt x="0" y="326"/>
                  </a:moveTo>
                  <a:lnTo>
                    <a:pt x="0" y="1106"/>
                  </a:lnTo>
                  <a:lnTo>
                    <a:pt x="130" y="1106"/>
                  </a:lnTo>
                  <a:lnTo>
                    <a:pt x="130"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3150" y="3263025"/>
              <a:ext cx="17900" cy="27675"/>
            </a:xfrm>
            <a:custGeom>
              <a:avLst/>
              <a:gdLst/>
              <a:ahLst/>
              <a:cxnLst/>
              <a:rect l="l" t="t" r="r" b="b"/>
              <a:pathLst>
                <a:path w="716" h="1107" extrusionOk="0">
                  <a:moveTo>
                    <a:pt x="0" y="1"/>
                  </a:moveTo>
                  <a:lnTo>
                    <a:pt x="0" y="1106"/>
                  </a:lnTo>
                  <a:lnTo>
                    <a:pt x="130" y="1106"/>
                  </a:lnTo>
                  <a:lnTo>
                    <a:pt x="130" y="846"/>
                  </a:lnTo>
                  <a:lnTo>
                    <a:pt x="260" y="716"/>
                  </a:lnTo>
                  <a:lnTo>
                    <a:pt x="520" y="1106"/>
                  </a:lnTo>
                  <a:lnTo>
                    <a:pt x="716" y="1106"/>
                  </a:lnTo>
                  <a:lnTo>
                    <a:pt x="390" y="651"/>
                  </a:lnTo>
                  <a:lnTo>
                    <a:pt x="716" y="326"/>
                  </a:lnTo>
                  <a:lnTo>
                    <a:pt x="520" y="326"/>
                  </a:lnTo>
                  <a:lnTo>
                    <a:pt x="130" y="65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24275" y="3287425"/>
              <a:ext cx="4900" cy="3275"/>
            </a:xfrm>
            <a:custGeom>
              <a:avLst/>
              <a:gdLst/>
              <a:ahLst/>
              <a:cxnLst/>
              <a:rect l="l" t="t" r="r" b="b"/>
              <a:pathLst>
                <a:path w="196" h="131" extrusionOk="0">
                  <a:moveTo>
                    <a:pt x="1" y="0"/>
                  </a:moveTo>
                  <a:lnTo>
                    <a:pt x="1" y="130"/>
                  </a:lnTo>
                  <a:lnTo>
                    <a:pt x="196" y="130"/>
                  </a:lnTo>
                  <a:lnTo>
                    <a:pt x="19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32400" y="3271150"/>
              <a:ext cx="19525" cy="21175"/>
            </a:xfrm>
            <a:custGeom>
              <a:avLst/>
              <a:gdLst/>
              <a:ahLst/>
              <a:cxnLst/>
              <a:rect l="l" t="t" r="r" b="b"/>
              <a:pathLst>
                <a:path w="781" h="847" extrusionOk="0">
                  <a:moveTo>
                    <a:pt x="261" y="1"/>
                  </a:moveTo>
                  <a:lnTo>
                    <a:pt x="131" y="131"/>
                  </a:lnTo>
                  <a:lnTo>
                    <a:pt x="66" y="261"/>
                  </a:lnTo>
                  <a:lnTo>
                    <a:pt x="1" y="391"/>
                  </a:lnTo>
                  <a:lnTo>
                    <a:pt x="66" y="586"/>
                  </a:lnTo>
                  <a:lnTo>
                    <a:pt x="131" y="716"/>
                  </a:lnTo>
                  <a:lnTo>
                    <a:pt x="261" y="781"/>
                  </a:lnTo>
                  <a:lnTo>
                    <a:pt x="391" y="846"/>
                  </a:lnTo>
                  <a:lnTo>
                    <a:pt x="521" y="781"/>
                  </a:lnTo>
                  <a:lnTo>
                    <a:pt x="651" y="716"/>
                  </a:lnTo>
                  <a:lnTo>
                    <a:pt x="716" y="651"/>
                  </a:lnTo>
                  <a:lnTo>
                    <a:pt x="781" y="521"/>
                  </a:lnTo>
                  <a:lnTo>
                    <a:pt x="651" y="521"/>
                  </a:lnTo>
                  <a:lnTo>
                    <a:pt x="586" y="651"/>
                  </a:lnTo>
                  <a:lnTo>
                    <a:pt x="391" y="716"/>
                  </a:lnTo>
                  <a:lnTo>
                    <a:pt x="326" y="716"/>
                  </a:lnTo>
                  <a:lnTo>
                    <a:pt x="196" y="651"/>
                  </a:lnTo>
                  <a:lnTo>
                    <a:pt x="196" y="521"/>
                  </a:lnTo>
                  <a:lnTo>
                    <a:pt x="196" y="391"/>
                  </a:lnTo>
                  <a:lnTo>
                    <a:pt x="196" y="326"/>
                  </a:lnTo>
                  <a:lnTo>
                    <a:pt x="196" y="196"/>
                  </a:lnTo>
                  <a:lnTo>
                    <a:pt x="326" y="131"/>
                  </a:lnTo>
                  <a:lnTo>
                    <a:pt x="586" y="131"/>
                  </a:lnTo>
                  <a:lnTo>
                    <a:pt x="651" y="261"/>
                  </a:lnTo>
                  <a:lnTo>
                    <a:pt x="781" y="261"/>
                  </a:lnTo>
                  <a:lnTo>
                    <a:pt x="716" y="131"/>
                  </a:lnTo>
                  <a:lnTo>
                    <a:pt x="651" y="66"/>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53525" y="3271150"/>
              <a:ext cx="19550" cy="21175"/>
            </a:xfrm>
            <a:custGeom>
              <a:avLst/>
              <a:gdLst/>
              <a:ahLst/>
              <a:cxnLst/>
              <a:rect l="l" t="t" r="r" b="b"/>
              <a:pathLst>
                <a:path w="782" h="847" extrusionOk="0">
                  <a:moveTo>
                    <a:pt x="521" y="131"/>
                  </a:moveTo>
                  <a:lnTo>
                    <a:pt x="586" y="196"/>
                  </a:lnTo>
                  <a:lnTo>
                    <a:pt x="651" y="261"/>
                  </a:lnTo>
                  <a:lnTo>
                    <a:pt x="651" y="391"/>
                  </a:lnTo>
                  <a:lnTo>
                    <a:pt x="651" y="521"/>
                  </a:lnTo>
                  <a:lnTo>
                    <a:pt x="586" y="651"/>
                  </a:lnTo>
                  <a:lnTo>
                    <a:pt x="521" y="716"/>
                  </a:lnTo>
                  <a:lnTo>
                    <a:pt x="326" y="716"/>
                  </a:lnTo>
                  <a:lnTo>
                    <a:pt x="261" y="651"/>
                  </a:lnTo>
                  <a:lnTo>
                    <a:pt x="196" y="521"/>
                  </a:lnTo>
                  <a:lnTo>
                    <a:pt x="131" y="391"/>
                  </a:lnTo>
                  <a:lnTo>
                    <a:pt x="196" y="261"/>
                  </a:lnTo>
                  <a:lnTo>
                    <a:pt x="261" y="196"/>
                  </a:lnTo>
                  <a:lnTo>
                    <a:pt x="326" y="131"/>
                  </a:lnTo>
                  <a:close/>
                  <a:moveTo>
                    <a:pt x="261" y="1"/>
                  </a:moveTo>
                  <a:lnTo>
                    <a:pt x="131" y="131"/>
                  </a:lnTo>
                  <a:lnTo>
                    <a:pt x="66" y="261"/>
                  </a:lnTo>
                  <a:lnTo>
                    <a:pt x="1" y="391"/>
                  </a:lnTo>
                  <a:lnTo>
                    <a:pt x="66" y="586"/>
                  </a:lnTo>
                  <a:lnTo>
                    <a:pt x="131" y="716"/>
                  </a:lnTo>
                  <a:lnTo>
                    <a:pt x="261" y="781"/>
                  </a:lnTo>
                  <a:lnTo>
                    <a:pt x="391" y="846"/>
                  </a:lnTo>
                  <a:lnTo>
                    <a:pt x="586" y="781"/>
                  </a:lnTo>
                  <a:lnTo>
                    <a:pt x="716" y="716"/>
                  </a:lnTo>
                  <a:lnTo>
                    <a:pt x="781" y="586"/>
                  </a:lnTo>
                  <a:lnTo>
                    <a:pt x="781" y="391"/>
                  </a:lnTo>
                  <a:lnTo>
                    <a:pt x="781" y="261"/>
                  </a:lnTo>
                  <a:lnTo>
                    <a:pt x="716" y="13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577925" y="3271150"/>
              <a:ext cx="27650" cy="19550"/>
            </a:xfrm>
            <a:custGeom>
              <a:avLst/>
              <a:gdLst/>
              <a:ahLst/>
              <a:cxnLst/>
              <a:rect l="l" t="t" r="r" b="b"/>
              <a:pathLst>
                <a:path w="1106" h="782" extrusionOk="0">
                  <a:moveTo>
                    <a:pt x="0" y="1"/>
                  </a:moveTo>
                  <a:lnTo>
                    <a:pt x="0" y="781"/>
                  </a:lnTo>
                  <a:lnTo>
                    <a:pt x="130" y="781"/>
                  </a:lnTo>
                  <a:lnTo>
                    <a:pt x="130" y="326"/>
                  </a:lnTo>
                  <a:lnTo>
                    <a:pt x="130" y="261"/>
                  </a:lnTo>
                  <a:lnTo>
                    <a:pt x="195" y="196"/>
                  </a:lnTo>
                  <a:lnTo>
                    <a:pt x="260" y="131"/>
                  </a:lnTo>
                  <a:lnTo>
                    <a:pt x="455" y="131"/>
                  </a:lnTo>
                  <a:lnTo>
                    <a:pt x="455" y="196"/>
                  </a:lnTo>
                  <a:lnTo>
                    <a:pt x="455" y="261"/>
                  </a:lnTo>
                  <a:lnTo>
                    <a:pt x="455" y="781"/>
                  </a:lnTo>
                  <a:lnTo>
                    <a:pt x="585" y="781"/>
                  </a:lnTo>
                  <a:lnTo>
                    <a:pt x="585" y="326"/>
                  </a:lnTo>
                  <a:lnTo>
                    <a:pt x="650" y="131"/>
                  </a:lnTo>
                  <a:lnTo>
                    <a:pt x="975" y="131"/>
                  </a:lnTo>
                  <a:lnTo>
                    <a:pt x="975" y="196"/>
                  </a:lnTo>
                  <a:lnTo>
                    <a:pt x="975" y="261"/>
                  </a:lnTo>
                  <a:lnTo>
                    <a:pt x="975" y="781"/>
                  </a:lnTo>
                  <a:lnTo>
                    <a:pt x="1105" y="781"/>
                  </a:lnTo>
                  <a:lnTo>
                    <a:pt x="1105" y="196"/>
                  </a:lnTo>
                  <a:lnTo>
                    <a:pt x="1105" y="131"/>
                  </a:lnTo>
                  <a:lnTo>
                    <a:pt x="1040" y="66"/>
                  </a:lnTo>
                  <a:lnTo>
                    <a:pt x="975" y="1"/>
                  </a:lnTo>
                  <a:lnTo>
                    <a:pt x="715" y="1"/>
                  </a:lnTo>
                  <a:lnTo>
                    <a:pt x="585" y="131"/>
                  </a:lnTo>
                  <a:lnTo>
                    <a:pt x="520" y="1"/>
                  </a:lnTo>
                  <a:lnTo>
                    <a:pt x="195" y="1"/>
                  </a:lnTo>
                  <a:lnTo>
                    <a:pt x="130" y="131"/>
                  </a:lnTo>
                  <a:lnTo>
                    <a:pt x="13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07175" y="3263025"/>
              <a:ext cx="14650" cy="29300"/>
            </a:xfrm>
            <a:custGeom>
              <a:avLst/>
              <a:gdLst/>
              <a:ahLst/>
              <a:cxnLst/>
              <a:rect l="l" t="t" r="r" b="b"/>
              <a:pathLst>
                <a:path w="586" h="1172" extrusionOk="0">
                  <a:moveTo>
                    <a:pt x="456" y="1"/>
                  </a:moveTo>
                  <a:lnTo>
                    <a:pt x="0" y="1171"/>
                  </a:lnTo>
                  <a:lnTo>
                    <a:pt x="130"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23425" y="3271150"/>
              <a:ext cx="27650" cy="19550"/>
            </a:xfrm>
            <a:custGeom>
              <a:avLst/>
              <a:gdLst/>
              <a:ahLst/>
              <a:cxnLst/>
              <a:rect l="l" t="t" r="r" b="b"/>
              <a:pathLst>
                <a:path w="1106" h="782" extrusionOk="0">
                  <a:moveTo>
                    <a:pt x="1" y="1"/>
                  </a:moveTo>
                  <a:lnTo>
                    <a:pt x="1" y="781"/>
                  </a:lnTo>
                  <a:lnTo>
                    <a:pt x="131" y="781"/>
                  </a:lnTo>
                  <a:lnTo>
                    <a:pt x="131" y="326"/>
                  </a:lnTo>
                  <a:lnTo>
                    <a:pt x="131" y="261"/>
                  </a:lnTo>
                  <a:lnTo>
                    <a:pt x="196" y="196"/>
                  </a:lnTo>
                  <a:lnTo>
                    <a:pt x="261" y="131"/>
                  </a:lnTo>
                  <a:lnTo>
                    <a:pt x="456" y="131"/>
                  </a:lnTo>
                  <a:lnTo>
                    <a:pt x="521" y="196"/>
                  </a:lnTo>
                  <a:lnTo>
                    <a:pt x="521" y="261"/>
                  </a:lnTo>
                  <a:lnTo>
                    <a:pt x="521" y="781"/>
                  </a:lnTo>
                  <a:lnTo>
                    <a:pt x="651" y="781"/>
                  </a:lnTo>
                  <a:lnTo>
                    <a:pt x="651" y="326"/>
                  </a:lnTo>
                  <a:lnTo>
                    <a:pt x="716" y="131"/>
                  </a:lnTo>
                  <a:lnTo>
                    <a:pt x="976" y="131"/>
                  </a:lnTo>
                  <a:lnTo>
                    <a:pt x="976" y="196"/>
                  </a:lnTo>
                  <a:lnTo>
                    <a:pt x="976" y="261"/>
                  </a:lnTo>
                  <a:lnTo>
                    <a:pt x="976" y="781"/>
                  </a:lnTo>
                  <a:lnTo>
                    <a:pt x="1106" y="781"/>
                  </a:lnTo>
                  <a:lnTo>
                    <a:pt x="1106" y="196"/>
                  </a:lnTo>
                  <a:lnTo>
                    <a:pt x="1106" y="131"/>
                  </a:lnTo>
                  <a:lnTo>
                    <a:pt x="1041" y="66"/>
                  </a:lnTo>
                  <a:lnTo>
                    <a:pt x="976" y="1"/>
                  </a:lnTo>
                  <a:lnTo>
                    <a:pt x="716" y="1"/>
                  </a:lnTo>
                  <a:lnTo>
                    <a:pt x="586" y="131"/>
                  </a:lnTo>
                  <a:lnTo>
                    <a:pt x="521" y="1"/>
                  </a:lnTo>
                  <a:lnTo>
                    <a:pt x="261" y="1"/>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655925" y="3271150"/>
              <a:ext cx="17925" cy="21175"/>
            </a:xfrm>
            <a:custGeom>
              <a:avLst/>
              <a:gdLst/>
              <a:ahLst/>
              <a:cxnLst/>
              <a:rect l="l" t="t" r="r" b="b"/>
              <a:pathLst>
                <a:path w="717" h="847" extrusionOk="0">
                  <a:moveTo>
                    <a:pt x="456" y="131"/>
                  </a:moveTo>
                  <a:lnTo>
                    <a:pt x="521" y="196"/>
                  </a:lnTo>
                  <a:lnTo>
                    <a:pt x="586" y="261"/>
                  </a:lnTo>
                  <a:lnTo>
                    <a:pt x="586" y="326"/>
                  </a:lnTo>
                  <a:lnTo>
                    <a:pt x="131" y="326"/>
                  </a:lnTo>
                  <a:lnTo>
                    <a:pt x="131" y="261"/>
                  </a:lnTo>
                  <a:lnTo>
                    <a:pt x="196" y="196"/>
                  </a:lnTo>
                  <a:lnTo>
                    <a:pt x="261" y="131"/>
                  </a:lnTo>
                  <a:close/>
                  <a:moveTo>
                    <a:pt x="196" y="1"/>
                  </a:moveTo>
                  <a:lnTo>
                    <a:pt x="66" y="131"/>
                  </a:lnTo>
                  <a:lnTo>
                    <a:pt x="1" y="261"/>
                  </a:lnTo>
                  <a:lnTo>
                    <a:pt x="1" y="391"/>
                  </a:lnTo>
                  <a:lnTo>
                    <a:pt x="1" y="586"/>
                  </a:lnTo>
                  <a:lnTo>
                    <a:pt x="66" y="716"/>
                  </a:lnTo>
                  <a:lnTo>
                    <a:pt x="196" y="781"/>
                  </a:lnTo>
                  <a:lnTo>
                    <a:pt x="391" y="846"/>
                  </a:lnTo>
                  <a:lnTo>
                    <a:pt x="521" y="781"/>
                  </a:lnTo>
                  <a:lnTo>
                    <a:pt x="586" y="781"/>
                  </a:lnTo>
                  <a:lnTo>
                    <a:pt x="651" y="651"/>
                  </a:lnTo>
                  <a:lnTo>
                    <a:pt x="716" y="521"/>
                  </a:lnTo>
                  <a:lnTo>
                    <a:pt x="586" y="521"/>
                  </a:lnTo>
                  <a:lnTo>
                    <a:pt x="521" y="651"/>
                  </a:lnTo>
                  <a:lnTo>
                    <a:pt x="391" y="716"/>
                  </a:lnTo>
                  <a:lnTo>
                    <a:pt x="261" y="716"/>
                  </a:lnTo>
                  <a:lnTo>
                    <a:pt x="196" y="651"/>
                  </a:lnTo>
                  <a:lnTo>
                    <a:pt x="131" y="521"/>
                  </a:lnTo>
                  <a:lnTo>
                    <a:pt x="131" y="456"/>
                  </a:lnTo>
                  <a:lnTo>
                    <a:pt x="716" y="456"/>
                  </a:lnTo>
                  <a:lnTo>
                    <a:pt x="716" y="261"/>
                  </a:lnTo>
                  <a:lnTo>
                    <a:pt x="651" y="131"/>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677075" y="3263025"/>
              <a:ext cx="17900" cy="29300"/>
            </a:xfrm>
            <a:custGeom>
              <a:avLst/>
              <a:gdLst/>
              <a:ahLst/>
              <a:cxnLst/>
              <a:rect l="l" t="t" r="r" b="b"/>
              <a:pathLst>
                <a:path w="716" h="1172" extrusionOk="0">
                  <a:moveTo>
                    <a:pt x="455" y="456"/>
                  </a:moveTo>
                  <a:lnTo>
                    <a:pt x="520" y="521"/>
                  </a:lnTo>
                  <a:lnTo>
                    <a:pt x="585" y="586"/>
                  </a:lnTo>
                  <a:lnTo>
                    <a:pt x="585" y="716"/>
                  </a:lnTo>
                  <a:lnTo>
                    <a:pt x="585" y="846"/>
                  </a:lnTo>
                  <a:lnTo>
                    <a:pt x="585" y="911"/>
                  </a:lnTo>
                  <a:lnTo>
                    <a:pt x="455" y="976"/>
                  </a:lnTo>
                  <a:lnTo>
                    <a:pt x="390" y="1041"/>
                  </a:lnTo>
                  <a:lnTo>
                    <a:pt x="260" y="1041"/>
                  </a:lnTo>
                  <a:lnTo>
                    <a:pt x="195" y="911"/>
                  </a:lnTo>
                  <a:lnTo>
                    <a:pt x="130" y="846"/>
                  </a:lnTo>
                  <a:lnTo>
                    <a:pt x="130" y="716"/>
                  </a:lnTo>
                  <a:lnTo>
                    <a:pt x="130" y="651"/>
                  </a:lnTo>
                  <a:lnTo>
                    <a:pt x="195" y="521"/>
                  </a:lnTo>
                  <a:lnTo>
                    <a:pt x="260" y="456"/>
                  </a:lnTo>
                  <a:close/>
                  <a:moveTo>
                    <a:pt x="585" y="1"/>
                  </a:moveTo>
                  <a:lnTo>
                    <a:pt x="585" y="456"/>
                  </a:lnTo>
                  <a:lnTo>
                    <a:pt x="520" y="391"/>
                  </a:lnTo>
                  <a:lnTo>
                    <a:pt x="455" y="326"/>
                  </a:lnTo>
                  <a:lnTo>
                    <a:pt x="195" y="326"/>
                  </a:lnTo>
                  <a:lnTo>
                    <a:pt x="65" y="456"/>
                  </a:lnTo>
                  <a:lnTo>
                    <a:pt x="0" y="586"/>
                  </a:lnTo>
                  <a:lnTo>
                    <a:pt x="0" y="716"/>
                  </a:lnTo>
                  <a:lnTo>
                    <a:pt x="0" y="911"/>
                  </a:lnTo>
                  <a:lnTo>
                    <a:pt x="65" y="1041"/>
                  </a:lnTo>
                  <a:lnTo>
                    <a:pt x="195" y="1106"/>
                  </a:lnTo>
                  <a:lnTo>
                    <a:pt x="325" y="1171"/>
                  </a:lnTo>
                  <a:lnTo>
                    <a:pt x="520" y="1106"/>
                  </a:lnTo>
                  <a:lnTo>
                    <a:pt x="585" y="1041"/>
                  </a:lnTo>
                  <a:lnTo>
                    <a:pt x="585" y="1106"/>
                  </a:lnTo>
                  <a:lnTo>
                    <a:pt x="715" y="1106"/>
                  </a:lnTo>
                  <a:lnTo>
                    <a:pt x="71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01450" y="3263025"/>
              <a:ext cx="3275" cy="27675"/>
            </a:xfrm>
            <a:custGeom>
              <a:avLst/>
              <a:gdLst/>
              <a:ahLst/>
              <a:cxnLst/>
              <a:rect l="l" t="t" r="r" b="b"/>
              <a:pathLst>
                <a:path w="131" h="1107" extrusionOk="0">
                  <a:moveTo>
                    <a:pt x="0" y="1"/>
                  </a:moveTo>
                  <a:lnTo>
                    <a:pt x="0" y="196"/>
                  </a:lnTo>
                  <a:lnTo>
                    <a:pt x="130" y="196"/>
                  </a:lnTo>
                  <a:lnTo>
                    <a:pt x="130" y="1"/>
                  </a:lnTo>
                  <a:close/>
                  <a:moveTo>
                    <a:pt x="0" y="326"/>
                  </a:moveTo>
                  <a:lnTo>
                    <a:pt x="0" y="1106"/>
                  </a:lnTo>
                  <a:lnTo>
                    <a:pt x="130" y="1106"/>
                  </a:lnTo>
                  <a:lnTo>
                    <a:pt x="130"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707950" y="3271150"/>
              <a:ext cx="19525" cy="21175"/>
            </a:xfrm>
            <a:custGeom>
              <a:avLst/>
              <a:gdLst/>
              <a:ahLst/>
              <a:cxnLst/>
              <a:rect l="l" t="t" r="r" b="b"/>
              <a:pathLst>
                <a:path w="781" h="847" extrusionOk="0">
                  <a:moveTo>
                    <a:pt x="521" y="391"/>
                  </a:moveTo>
                  <a:lnTo>
                    <a:pt x="521" y="521"/>
                  </a:lnTo>
                  <a:lnTo>
                    <a:pt x="521" y="586"/>
                  </a:lnTo>
                  <a:lnTo>
                    <a:pt x="521" y="651"/>
                  </a:lnTo>
                  <a:lnTo>
                    <a:pt x="391" y="716"/>
                  </a:lnTo>
                  <a:lnTo>
                    <a:pt x="261" y="716"/>
                  </a:lnTo>
                  <a:lnTo>
                    <a:pt x="196" y="651"/>
                  </a:lnTo>
                  <a:lnTo>
                    <a:pt x="131" y="651"/>
                  </a:lnTo>
                  <a:lnTo>
                    <a:pt x="131" y="586"/>
                  </a:lnTo>
                  <a:lnTo>
                    <a:pt x="196" y="521"/>
                  </a:lnTo>
                  <a:lnTo>
                    <a:pt x="261" y="456"/>
                  </a:lnTo>
                  <a:lnTo>
                    <a:pt x="391" y="456"/>
                  </a:lnTo>
                  <a:lnTo>
                    <a:pt x="456" y="391"/>
                  </a:lnTo>
                  <a:close/>
                  <a:moveTo>
                    <a:pt x="261" y="1"/>
                  </a:moveTo>
                  <a:lnTo>
                    <a:pt x="131" y="66"/>
                  </a:lnTo>
                  <a:lnTo>
                    <a:pt x="66" y="131"/>
                  </a:lnTo>
                  <a:lnTo>
                    <a:pt x="66" y="261"/>
                  </a:lnTo>
                  <a:lnTo>
                    <a:pt x="196" y="261"/>
                  </a:lnTo>
                  <a:lnTo>
                    <a:pt x="261" y="131"/>
                  </a:lnTo>
                  <a:lnTo>
                    <a:pt x="521" y="131"/>
                  </a:lnTo>
                  <a:lnTo>
                    <a:pt x="521" y="196"/>
                  </a:lnTo>
                  <a:lnTo>
                    <a:pt x="521" y="261"/>
                  </a:lnTo>
                  <a:lnTo>
                    <a:pt x="456" y="326"/>
                  </a:lnTo>
                  <a:lnTo>
                    <a:pt x="261" y="326"/>
                  </a:lnTo>
                  <a:lnTo>
                    <a:pt x="196" y="391"/>
                  </a:lnTo>
                  <a:lnTo>
                    <a:pt x="66" y="391"/>
                  </a:lnTo>
                  <a:lnTo>
                    <a:pt x="1" y="521"/>
                  </a:lnTo>
                  <a:lnTo>
                    <a:pt x="1" y="586"/>
                  </a:lnTo>
                  <a:lnTo>
                    <a:pt x="1" y="716"/>
                  </a:lnTo>
                  <a:lnTo>
                    <a:pt x="66" y="781"/>
                  </a:lnTo>
                  <a:lnTo>
                    <a:pt x="196" y="781"/>
                  </a:lnTo>
                  <a:lnTo>
                    <a:pt x="261" y="846"/>
                  </a:lnTo>
                  <a:lnTo>
                    <a:pt x="456" y="781"/>
                  </a:lnTo>
                  <a:lnTo>
                    <a:pt x="586" y="716"/>
                  </a:lnTo>
                  <a:lnTo>
                    <a:pt x="586" y="781"/>
                  </a:lnTo>
                  <a:lnTo>
                    <a:pt x="651" y="846"/>
                  </a:lnTo>
                  <a:lnTo>
                    <a:pt x="781" y="781"/>
                  </a:lnTo>
                  <a:lnTo>
                    <a:pt x="781" y="716"/>
                  </a:lnTo>
                  <a:lnTo>
                    <a:pt x="716" y="716"/>
                  </a:lnTo>
                  <a:lnTo>
                    <a:pt x="651" y="586"/>
                  </a:lnTo>
                  <a:lnTo>
                    <a:pt x="651" y="196"/>
                  </a:lnTo>
                  <a:lnTo>
                    <a:pt x="651" y="66"/>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727450" y="3263025"/>
              <a:ext cx="13025" cy="29300"/>
            </a:xfrm>
            <a:custGeom>
              <a:avLst/>
              <a:gdLst/>
              <a:ahLst/>
              <a:cxnLst/>
              <a:rect l="l" t="t" r="r" b="b"/>
              <a:pathLst>
                <a:path w="521" h="1172" extrusionOk="0">
                  <a:moveTo>
                    <a:pt x="456" y="1"/>
                  </a:moveTo>
                  <a:lnTo>
                    <a:pt x="1" y="1171"/>
                  </a:lnTo>
                  <a:lnTo>
                    <a:pt x="66" y="1171"/>
                  </a:lnTo>
                  <a:lnTo>
                    <a:pt x="52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743700" y="3263025"/>
              <a:ext cx="3275" cy="27675"/>
            </a:xfrm>
            <a:custGeom>
              <a:avLst/>
              <a:gdLst/>
              <a:ahLst/>
              <a:cxnLst/>
              <a:rect l="l" t="t" r="r" b="b"/>
              <a:pathLst>
                <a:path w="131"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751825" y="3271150"/>
              <a:ext cx="27675" cy="19550"/>
            </a:xfrm>
            <a:custGeom>
              <a:avLst/>
              <a:gdLst/>
              <a:ahLst/>
              <a:cxnLst/>
              <a:rect l="l" t="t" r="r" b="b"/>
              <a:pathLst>
                <a:path w="1107" h="782" extrusionOk="0">
                  <a:moveTo>
                    <a:pt x="1" y="1"/>
                  </a:moveTo>
                  <a:lnTo>
                    <a:pt x="1" y="781"/>
                  </a:lnTo>
                  <a:lnTo>
                    <a:pt x="131" y="781"/>
                  </a:lnTo>
                  <a:lnTo>
                    <a:pt x="131" y="326"/>
                  </a:lnTo>
                  <a:lnTo>
                    <a:pt x="131" y="261"/>
                  </a:lnTo>
                  <a:lnTo>
                    <a:pt x="196" y="196"/>
                  </a:lnTo>
                  <a:lnTo>
                    <a:pt x="261" y="131"/>
                  </a:lnTo>
                  <a:lnTo>
                    <a:pt x="456" y="131"/>
                  </a:lnTo>
                  <a:lnTo>
                    <a:pt x="456" y="196"/>
                  </a:lnTo>
                  <a:lnTo>
                    <a:pt x="521" y="261"/>
                  </a:lnTo>
                  <a:lnTo>
                    <a:pt x="521" y="781"/>
                  </a:lnTo>
                  <a:lnTo>
                    <a:pt x="651" y="781"/>
                  </a:lnTo>
                  <a:lnTo>
                    <a:pt x="651" y="326"/>
                  </a:lnTo>
                  <a:lnTo>
                    <a:pt x="651" y="131"/>
                  </a:lnTo>
                  <a:lnTo>
                    <a:pt x="976" y="131"/>
                  </a:lnTo>
                  <a:lnTo>
                    <a:pt x="976" y="196"/>
                  </a:lnTo>
                  <a:lnTo>
                    <a:pt x="976" y="261"/>
                  </a:lnTo>
                  <a:lnTo>
                    <a:pt x="976" y="781"/>
                  </a:lnTo>
                  <a:lnTo>
                    <a:pt x="1106" y="781"/>
                  </a:lnTo>
                  <a:lnTo>
                    <a:pt x="1106" y="196"/>
                  </a:lnTo>
                  <a:lnTo>
                    <a:pt x="1106" y="131"/>
                  </a:lnTo>
                  <a:lnTo>
                    <a:pt x="1041" y="66"/>
                  </a:lnTo>
                  <a:lnTo>
                    <a:pt x="976" y="1"/>
                  </a:lnTo>
                  <a:lnTo>
                    <a:pt x="716" y="1"/>
                  </a:lnTo>
                  <a:lnTo>
                    <a:pt x="586" y="131"/>
                  </a:lnTo>
                  <a:lnTo>
                    <a:pt x="521" y="1"/>
                  </a:lnTo>
                  <a:lnTo>
                    <a:pt x="261" y="1"/>
                  </a:lnTo>
                  <a:lnTo>
                    <a:pt x="131" y="131"/>
                  </a:lnTo>
                  <a:lnTo>
                    <a:pt x="131"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784350" y="3271150"/>
              <a:ext cx="17900" cy="27675"/>
            </a:xfrm>
            <a:custGeom>
              <a:avLst/>
              <a:gdLst/>
              <a:ahLst/>
              <a:cxnLst/>
              <a:rect l="l" t="t" r="r" b="b"/>
              <a:pathLst>
                <a:path w="716" h="1107" extrusionOk="0">
                  <a:moveTo>
                    <a:pt x="455" y="131"/>
                  </a:moveTo>
                  <a:lnTo>
                    <a:pt x="520" y="196"/>
                  </a:lnTo>
                  <a:lnTo>
                    <a:pt x="585" y="261"/>
                  </a:lnTo>
                  <a:lnTo>
                    <a:pt x="585" y="391"/>
                  </a:lnTo>
                  <a:lnTo>
                    <a:pt x="585" y="521"/>
                  </a:lnTo>
                  <a:lnTo>
                    <a:pt x="520" y="586"/>
                  </a:lnTo>
                  <a:lnTo>
                    <a:pt x="455" y="651"/>
                  </a:lnTo>
                  <a:lnTo>
                    <a:pt x="325" y="716"/>
                  </a:lnTo>
                  <a:lnTo>
                    <a:pt x="260" y="651"/>
                  </a:lnTo>
                  <a:lnTo>
                    <a:pt x="195" y="586"/>
                  </a:lnTo>
                  <a:lnTo>
                    <a:pt x="130" y="521"/>
                  </a:lnTo>
                  <a:lnTo>
                    <a:pt x="130" y="391"/>
                  </a:lnTo>
                  <a:lnTo>
                    <a:pt x="130" y="261"/>
                  </a:lnTo>
                  <a:lnTo>
                    <a:pt x="195" y="196"/>
                  </a:lnTo>
                  <a:lnTo>
                    <a:pt x="260" y="131"/>
                  </a:lnTo>
                  <a:close/>
                  <a:moveTo>
                    <a:pt x="195" y="1"/>
                  </a:moveTo>
                  <a:lnTo>
                    <a:pt x="65" y="131"/>
                  </a:lnTo>
                  <a:lnTo>
                    <a:pt x="0" y="261"/>
                  </a:lnTo>
                  <a:lnTo>
                    <a:pt x="0" y="391"/>
                  </a:lnTo>
                  <a:lnTo>
                    <a:pt x="0" y="586"/>
                  </a:lnTo>
                  <a:lnTo>
                    <a:pt x="65" y="716"/>
                  </a:lnTo>
                  <a:lnTo>
                    <a:pt x="195" y="781"/>
                  </a:lnTo>
                  <a:lnTo>
                    <a:pt x="325" y="846"/>
                  </a:lnTo>
                  <a:lnTo>
                    <a:pt x="455" y="781"/>
                  </a:lnTo>
                  <a:lnTo>
                    <a:pt x="585" y="651"/>
                  </a:lnTo>
                  <a:lnTo>
                    <a:pt x="585" y="716"/>
                  </a:lnTo>
                  <a:lnTo>
                    <a:pt x="585" y="846"/>
                  </a:lnTo>
                  <a:lnTo>
                    <a:pt x="520" y="911"/>
                  </a:lnTo>
                  <a:lnTo>
                    <a:pt x="455" y="976"/>
                  </a:lnTo>
                  <a:lnTo>
                    <a:pt x="325" y="1041"/>
                  </a:lnTo>
                  <a:lnTo>
                    <a:pt x="260" y="1041"/>
                  </a:lnTo>
                  <a:lnTo>
                    <a:pt x="195" y="976"/>
                  </a:lnTo>
                  <a:lnTo>
                    <a:pt x="130" y="976"/>
                  </a:lnTo>
                  <a:lnTo>
                    <a:pt x="130" y="911"/>
                  </a:lnTo>
                  <a:lnTo>
                    <a:pt x="0" y="911"/>
                  </a:lnTo>
                  <a:lnTo>
                    <a:pt x="65" y="976"/>
                  </a:lnTo>
                  <a:lnTo>
                    <a:pt x="130" y="1106"/>
                  </a:lnTo>
                  <a:lnTo>
                    <a:pt x="520" y="1106"/>
                  </a:lnTo>
                  <a:lnTo>
                    <a:pt x="650" y="1041"/>
                  </a:lnTo>
                  <a:lnTo>
                    <a:pt x="715" y="911"/>
                  </a:lnTo>
                  <a:lnTo>
                    <a:pt x="715" y="716"/>
                  </a:lnTo>
                  <a:lnTo>
                    <a:pt x="715" y="1"/>
                  </a:lnTo>
                  <a:lnTo>
                    <a:pt x="585" y="1"/>
                  </a:lnTo>
                  <a:lnTo>
                    <a:pt x="585" y="131"/>
                  </a:lnTo>
                  <a:lnTo>
                    <a:pt x="455"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803850" y="3263025"/>
              <a:ext cx="14650" cy="29300"/>
            </a:xfrm>
            <a:custGeom>
              <a:avLst/>
              <a:gdLst/>
              <a:ahLst/>
              <a:cxnLst/>
              <a:rect l="l" t="t" r="r" b="b"/>
              <a:pathLst>
                <a:path w="586" h="1172" extrusionOk="0">
                  <a:moveTo>
                    <a:pt x="456" y="1"/>
                  </a:moveTo>
                  <a:lnTo>
                    <a:pt x="1" y="1171"/>
                  </a:lnTo>
                  <a:lnTo>
                    <a:pt x="131" y="1171"/>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2818475" y="3263025"/>
              <a:ext cx="11400" cy="27675"/>
            </a:xfrm>
            <a:custGeom>
              <a:avLst/>
              <a:gdLst/>
              <a:ahLst/>
              <a:cxnLst/>
              <a:rect l="l" t="t" r="r" b="b"/>
              <a:pathLst>
                <a:path w="456" h="1107" extrusionOk="0">
                  <a:moveTo>
                    <a:pt x="326" y="1"/>
                  </a:moveTo>
                  <a:lnTo>
                    <a:pt x="196" y="66"/>
                  </a:lnTo>
                  <a:lnTo>
                    <a:pt x="131" y="196"/>
                  </a:lnTo>
                  <a:lnTo>
                    <a:pt x="131" y="326"/>
                  </a:lnTo>
                  <a:lnTo>
                    <a:pt x="1" y="326"/>
                  </a:lnTo>
                  <a:lnTo>
                    <a:pt x="1" y="456"/>
                  </a:lnTo>
                  <a:lnTo>
                    <a:pt x="131" y="456"/>
                  </a:lnTo>
                  <a:lnTo>
                    <a:pt x="131" y="1106"/>
                  </a:lnTo>
                  <a:lnTo>
                    <a:pt x="261" y="1106"/>
                  </a:lnTo>
                  <a:lnTo>
                    <a:pt x="261" y="456"/>
                  </a:lnTo>
                  <a:lnTo>
                    <a:pt x="391" y="456"/>
                  </a:lnTo>
                  <a:lnTo>
                    <a:pt x="391" y="326"/>
                  </a:lnTo>
                  <a:lnTo>
                    <a:pt x="261" y="326"/>
                  </a:lnTo>
                  <a:lnTo>
                    <a:pt x="261" y="196"/>
                  </a:lnTo>
                  <a:lnTo>
                    <a:pt x="261" y="131"/>
                  </a:lnTo>
                  <a:lnTo>
                    <a:pt x="456" y="131"/>
                  </a:lnTo>
                  <a:lnTo>
                    <a:pt x="45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2829850" y="3271150"/>
              <a:ext cx="19525" cy="21175"/>
            </a:xfrm>
            <a:custGeom>
              <a:avLst/>
              <a:gdLst/>
              <a:ahLst/>
              <a:cxnLst/>
              <a:rect l="l" t="t" r="r" b="b"/>
              <a:pathLst>
                <a:path w="781" h="847" extrusionOk="0">
                  <a:moveTo>
                    <a:pt x="586" y="391"/>
                  </a:moveTo>
                  <a:lnTo>
                    <a:pt x="586" y="521"/>
                  </a:lnTo>
                  <a:lnTo>
                    <a:pt x="521" y="586"/>
                  </a:lnTo>
                  <a:lnTo>
                    <a:pt x="521" y="651"/>
                  </a:lnTo>
                  <a:lnTo>
                    <a:pt x="456" y="716"/>
                  </a:lnTo>
                  <a:lnTo>
                    <a:pt x="261" y="716"/>
                  </a:lnTo>
                  <a:lnTo>
                    <a:pt x="196" y="651"/>
                  </a:lnTo>
                  <a:lnTo>
                    <a:pt x="196" y="586"/>
                  </a:lnTo>
                  <a:lnTo>
                    <a:pt x="196" y="521"/>
                  </a:lnTo>
                  <a:lnTo>
                    <a:pt x="261" y="456"/>
                  </a:lnTo>
                  <a:lnTo>
                    <a:pt x="391" y="456"/>
                  </a:lnTo>
                  <a:lnTo>
                    <a:pt x="521" y="391"/>
                  </a:lnTo>
                  <a:close/>
                  <a:moveTo>
                    <a:pt x="261" y="1"/>
                  </a:moveTo>
                  <a:lnTo>
                    <a:pt x="131" y="66"/>
                  </a:lnTo>
                  <a:lnTo>
                    <a:pt x="66" y="131"/>
                  </a:lnTo>
                  <a:lnTo>
                    <a:pt x="66" y="261"/>
                  </a:lnTo>
                  <a:lnTo>
                    <a:pt x="196" y="261"/>
                  </a:lnTo>
                  <a:lnTo>
                    <a:pt x="261" y="131"/>
                  </a:lnTo>
                  <a:lnTo>
                    <a:pt x="521" y="131"/>
                  </a:lnTo>
                  <a:lnTo>
                    <a:pt x="521" y="196"/>
                  </a:lnTo>
                  <a:lnTo>
                    <a:pt x="586" y="261"/>
                  </a:lnTo>
                  <a:lnTo>
                    <a:pt x="521" y="261"/>
                  </a:lnTo>
                  <a:lnTo>
                    <a:pt x="456" y="326"/>
                  </a:lnTo>
                  <a:lnTo>
                    <a:pt x="326" y="326"/>
                  </a:lnTo>
                  <a:lnTo>
                    <a:pt x="196" y="391"/>
                  </a:lnTo>
                  <a:lnTo>
                    <a:pt x="131" y="391"/>
                  </a:lnTo>
                  <a:lnTo>
                    <a:pt x="66" y="521"/>
                  </a:lnTo>
                  <a:lnTo>
                    <a:pt x="1" y="586"/>
                  </a:lnTo>
                  <a:lnTo>
                    <a:pt x="66" y="716"/>
                  </a:lnTo>
                  <a:lnTo>
                    <a:pt x="131" y="781"/>
                  </a:lnTo>
                  <a:lnTo>
                    <a:pt x="196" y="781"/>
                  </a:lnTo>
                  <a:lnTo>
                    <a:pt x="261" y="846"/>
                  </a:lnTo>
                  <a:lnTo>
                    <a:pt x="456" y="781"/>
                  </a:lnTo>
                  <a:lnTo>
                    <a:pt x="586" y="716"/>
                  </a:lnTo>
                  <a:lnTo>
                    <a:pt x="586" y="781"/>
                  </a:lnTo>
                  <a:lnTo>
                    <a:pt x="716" y="846"/>
                  </a:lnTo>
                  <a:lnTo>
                    <a:pt x="781" y="781"/>
                  </a:lnTo>
                  <a:lnTo>
                    <a:pt x="781" y="716"/>
                  </a:lnTo>
                  <a:lnTo>
                    <a:pt x="716" y="716"/>
                  </a:lnTo>
                  <a:lnTo>
                    <a:pt x="716" y="586"/>
                  </a:lnTo>
                  <a:lnTo>
                    <a:pt x="716" y="196"/>
                  </a:lnTo>
                  <a:lnTo>
                    <a:pt x="651" y="66"/>
                  </a:lnTo>
                  <a:lnTo>
                    <a:pt x="586"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2852625" y="3279275"/>
              <a:ext cx="9775" cy="3275"/>
            </a:xfrm>
            <a:custGeom>
              <a:avLst/>
              <a:gdLst/>
              <a:ahLst/>
              <a:cxnLst/>
              <a:rect l="l" t="t" r="r" b="b"/>
              <a:pathLst>
                <a:path w="391" h="131" extrusionOk="0">
                  <a:moveTo>
                    <a:pt x="0" y="1"/>
                  </a:moveTo>
                  <a:lnTo>
                    <a:pt x="0" y="131"/>
                  </a:lnTo>
                  <a:lnTo>
                    <a:pt x="390" y="131"/>
                  </a:lnTo>
                  <a:lnTo>
                    <a:pt x="390" y="1"/>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1752200" y="3318300"/>
              <a:ext cx="17900" cy="19525"/>
            </a:xfrm>
            <a:custGeom>
              <a:avLst/>
              <a:gdLst/>
              <a:ahLst/>
              <a:cxnLst/>
              <a:rect l="l" t="t" r="r" b="b"/>
              <a:pathLst>
                <a:path w="716" h="781" extrusionOk="0">
                  <a:moveTo>
                    <a:pt x="1" y="0"/>
                  </a:moveTo>
                  <a:lnTo>
                    <a:pt x="261" y="781"/>
                  </a:lnTo>
                  <a:lnTo>
                    <a:pt x="391" y="781"/>
                  </a:lnTo>
                  <a:lnTo>
                    <a:pt x="716" y="0"/>
                  </a:lnTo>
                  <a:lnTo>
                    <a:pt x="586" y="0"/>
                  </a:lnTo>
                  <a:lnTo>
                    <a:pt x="326" y="651"/>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1773325" y="3310175"/>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1779825" y="3316675"/>
              <a:ext cx="19550" cy="21150"/>
            </a:xfrm>
            <a:custGeom>
              <a:avLst/>
              <a:gdLst/>
              <a:ahLst/>
              <a:cxnLst/>
              <a:rect l="l" t="t" r="r" b="b"/>
              <a:pathLst>
                <a:path w="782" h="846" extrusionOk="0">
                  <a:moveTo>
                    <a:pt x="391" y="0"/>
                  </a:moveTo>
                  <a:lnTo>
                    <a:pt x="261" y="65"/>
                  </a:lnTo>
                  <a:lnTo>
                    <a:pt x="131" y="130"/>
                  </a:lnTo>
                  <a:lnTo>
                    <a:pt x="66" y="260"/>
                  </a:lnTo>
                  <a:lnTo>
                    <a:pt x="1" y="455"/>
                  </a:lnTo>
                  <a:lnTo>
                    <a:pt x="66" y="650"/>
                  </a:lnTo>
                  <a:lnTo>
                    <a:pt x="131" y="781"/>
                  </a:lnTo>
                  <a:lnTo>
                    <a:pt x="261" y="846"/>
                  </a:lnTo>
                  <a:lnTo>
                    <a:pt x="521" y="846"/>
                  </a:lnTo>
                  <a:lnTo>
                    <a:pt x="651" y="781"/>
                  </a:lnTo>
                  <a:lnTo>
                    <a:pt x="716" y="716"/>
                  </a:lnTo>
                  <a:lnTo>
                    <a:pt x="781" y="585"/>
                  </a:lnTo>
                  <a:lnTo>
                    <a:pt x="651" y="585"/>
                  </a:lnTo>
                  <a:lnTo>
                    <a:pt x="586" y="716"/>
                  </a:lnTo>
                  <a:lnTo>
                    <a:pt x="391" y="781"/>
                  </a:lnTo>
                  <a:lnTo>
                    <a:pt x="326" y="716"/>
                  </a:lnTo>
                  <a:lnTo>
                    <a:pt x="196" y="650"/>
                  </a:lnTo>
                  <a:lnTo>
                    <a:pt x="196" y="585"/>
                  </a:lnTo>
                  <a:lnTo>
                    <a:pt x="196" y="455"/>
                  </a:lnTo>
                  <a:lnTo>
                    <a:pt x="196" y="325"/>
                  </a:lnTo>
                  <a:lnTo>
                    <a:pt x="196" y="260"/>
                  </a:lnTo>
                  <a:lnTo>
                    <a:pt x="326" y="195"/>
                  </a:lnTo>
                  <a:lnTo>
                    <a:pt x="391" y="130"/>
                  </a:lnTo>
                  <a:lnTo>
                    <a:pt x="521" y="195"/>
                  </a:lnTo>
                  <a:lnTo>
                    <a:pt x="586" y="325"/>
                  </a:lnTo>
                  <a:lnTo>
                    <a:pt x="781" y="325"/>
                  </a:lnTo>
                  <a:lnTo>
                    <a:pt x="716" y="195"/>
                  </a:lnTo>
                  <a:lnTo>
                    <a:pt x="651" y="65"/>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1800975" y="3316675"/>
              <a:ext cx="19525" cy="21150"/>
            </a:xfrm>
            <a:custGeom>
              <a:avLst/>
              <a:gdLst/>
              <a:ahLst/>
              <a:cxnLst/>
              <a:rect l="l" t="t" r="r" b="b"/>
              <a:pathLst>
                <a:path w="781" h="846" extrusionOk="0">
                  <a:moveTo>
                    <a:pt x="390" y="130"/>
                  </a:moveTo>
                  <a:lnTo>
                    <a:pt x="520" y="195"/>
                  </a:lnTo>
                  <a:lnTo>
                    <a:pt x="585" y="195"/>
                  </a:lnTo>
                  <a:lnTo>
                    <a:pt x="650" y="325"/>
                  </a:lnTo>
                  <a:lnTo>
                    <a:pt x="650" y="455"/>
                  </a:lnTo>
                  <a:lnTo>
                    <a:pt x="650" y="585"/>
                  </a:lnTo>
                  <a:lnTo>
                    <a:pt x="585" y="650"/>
                  </a:lnTo>
                  <a:lnTo>
                    <a:pt x="520" y="716"/>
                  </a:lnTo>
                  <a:lnTo>
                    <a:pt x="390" y="781"/>
                  </a:lnTo>
                  <a:lnTo>
                    <a:pt x="325" y="716"/>
                  </a:lnTo>
                  <a:lnTo>
                    <a:pt x="260" y="650"/>
                  </a:lnTo>
                  <a:lnTo>
                    <a:pt x="195" y="585"/>
                  </a:lnTo>
                  <a:lnTo>
                    <a:pt x="130" y="455"/>
                  </a:lnTo>
                  <a:lnTo>
                    <a:pt x="195" y="325"/>
                  </a:lnTo>
                  <a:lnTo>
                    <a:pt x="260" y="195"/>
                  </a:lnTo>
                  <a:lnTo>
                    <a:pt x="325" y="195"/>
                  </a:lnTo>
                  <a:lnTo>
                    <a:pt x="390" y="130"/>
                  </a:lnTo>
                  <a:close/>
                  <a:moveTo>
                    <a:pt x="390" y="0"/>
                  </a:moveTo>
                  <a:lnTo>
                    <a:pt x="260" y="65"/>
                  </a:lnTo>
                  <a:lnTo>
                    <a:pt x="130" y="130"/>
                  </a:lnTo>
                  <a:lnTo>
                    <a:pt x="65" y="260"/>
                  </a:lnTo>
                  <a:lnTo>
                    <a:pt x="0" y="455"/>
                  </a:lnTo>
                  <a:lnTo>
                    <a:pt x="65" y="585"/>
                  </a:lnTo>
                  <a:lnTo>
                    <a:pt x="130" y="781"/>
                  </a:lnTo>
                  <a:lnTo>
                    <a:pt x="260" y="846"/>
                  </a:lnTo>
                  <a:lnTo>
                    <a:pt x="585" y="846"/>
                  </a:lnTo>
                  <a:lnTo>
                    <a:pt x="715" y="781"/>
                  </a:lnTo>
                  <a:lnTo>
                    <a:pt x="780" y="585"/>
                  </a:lnTo>
                  <a:lnTo>
                    <a:pt x="780" y="455"/>
                  </a:lnTo>
                  <a:lnTo>
                    <a:pt x="780" y="260"/>
                  </a:lnTo>
                  <a:lnTo>
                    <a:pt x="715" y="130"/>
                  </a:lnTo>
                  <a:lnTo>
                    <a:pt x="585"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1825350" y="3316675"/>
              <a:ext cx="16275" cy="21150"/>
            </a:xfrm>
            <a:custGeom>
              <a:avLst/>
              <a:gdLst/>
              <a:ahLst/>
              <a:cxnLst/>
              <a:rect l="l" t="t" r="r" b="b"/>
              <a:pathLst>
                <a:path w="651" h="846" extrusionOk="0">
                  <a:moveTo>
                    <a:pt x="390" y="0"/>
                  </a:moveTo>
                  <a:lnTo>
                    <a:pt x="195" y="65"/>
                  </a:lnTo>
                  <a:lnTo>
                    <a:pt x="130" y="195"/>
                  </a:lnTo>
                  <a:lnTo>
                    <a:pt x="130" y="65"/>
                  </a:lnTo>
                  <a:lnTo>
                    <a:pt x="0" y="65"/>
                  </a:lnTo>
                  <a:lnTo>
                    <a:pt x="0" y="846"/>
                  </a:lnTo>
                  <a:lnTo>
                    <a:pt x="130" y="846"/>
                  </a:lnTo>
                  <a:lnTo>
                    <a:pt x="130" y="390"/>
                  </a:lnTo>
                  <a:lnTo>
                    <a:pt x="130" y="325"/>
                  </a:lnTo>
                  <a:lnTo>
                    <a:pt x="195" y="195"/>
                  </a:lnTo>
                  <a:lnTo>
                    <a:pt x="260" y="195"/>
                  </a:lnTo>
                  <a:lnTo>
                    <a:pt x="325" y="130"/>
                  </a:lnTo>
                  <a:lnTo>
                    <a:pt x="455" y="195"/>
                  </a:lnTo>
                  <a:lnTo>
                    <a:pt x="520" y="325"/>
                  </a:lnTo>
                  <a:lnTo>
                    <a:pt x="520" y="846"/>
                  </a:lnTo>
                  <a:lnTo>
                    <a:pt x="650" y="846"/>
                  </a:lnTo>
                  <a:lnTo>
                    <a:pt x="650" y="325"/>
                  </a:lnTo>
                  <a:lnTo>
                    <a:pt x="650" y="195"/>
                  </a:lnTo>
                  <a:lnTo>
                    <a:pt x="585" y="130"/>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1844850" y="3316675"/>
              <a:ext cx="17900" cy="21150"/>
            </a:xfrm>
            <a:custGeom>
              <a:avLst/>
              <a:gdLst/>
              <a:ahLst/>
              <a:cxnLst/>
              <a:rect l="l" t="t" r="r" b="b"/>
              <a:pathLst>
                <a:path w="716" h="846" extrusionOk="0">
                  <a:moveTo>
                    <a:pt x="326" y="0"/>
                  </a:moveTo>
                  <a:lnTo>
                    <a:pt x="196" y="65"/>
                  </a:lnTo>
                  <a:lnTo>
                    <a:pt x="131" y="65"/>
                  </a:lnTo>
                  <a:lnTo>
                    <a:pt x="66" y="130"/>
                  </a:lnTo>
                  <a:lnTo>
                    <a:pt x="0" y="260"/>
                  </a:lnTo>
                  <a:lnTo>
                    <a:pt x="66" y="390"/>
                  </a:lnTo>
                  <a:lnTo>
                    <a:pt x="131" y="455"/>
                  </a:lnTo>
                  <a:lnTo>
                    <a:pt x="261" y="455"/>
                  </a:lnTo>
                  <a:lnTo>
                    <a:pt x="391" y="520"/>
                  </a:lnTo>
                  <a:lnTo>
                    <a:pt x="521" y="585"/>
                  </a:lnTo>
                  <a:lnTo>
                    <a:pt x="521" y="650"/>
                  </a:lnTo>
                  <a:lnTo>
                    <a:pt x="521" y="716"/>
                  </a:lnTo>
                  <a:lnTo>
                    <a:pt x="456" y="716"/>
                  </a:lnTo>
                  <a:lnTo>
                    <a:pt x="391" y="781"/>
                  </a:lnTo>
                  <a:lnTo>
                    <a:pt x="326" y="781"/>
                  </a:lnTo>
                  <a:lnTo>
                    <a:pt x="261" y="716"/>
                  </a:lnTo>
                  <a:lnTo>
                    <a:pt x="196" y="716"/>
                  </a:lnTo>
                  <a:lnTo>
                    <a:pt x="131" y="650"/>
                  </a:lnTo>
                  <a:lnTo>
                    <a:pt x="131" y="585"/>
                  </a:lnTo>
                  <a:lnTo>
                    <a:pt x="0" y="585"/>
                  </a:lnTo>
                  <a:lnTo>
                    <a:pt x="66" y="716"/>
                  </a:lnTo>
                  <a:lnTo>
                    <a:pt x="131" y="781"/>
                  </a:lnTo>
                  <a:lnTo>
                    <a:pt x="196" y="846"/>
                  </a:lnTo>
                  <a:lnTo>
                    <a:pt x="586" y="846"/>
                  </a:lnTo>
                  <a:lnTo>
                    <a:pt x="651" y="716"/>
                  </a:lnTo>
                  <a:lnTo>
                    <a:pt x="716" y="585"/>
                  </a:lnTo>
                  <a:lnTo>
                    <a:pt x="651" y="520"/>
                  </a:lnTo>
                  <a:lnTo>
                    <a:pt x="586" y="455"/>
                  </a:lnTo>
                  <a:lnTo>
                    <a:pt x="521" y="390"/>
                  </a:lnTo>
                  <a:lnTo>
                    <a:pt x="326" y="390"/>
                  </a:lnTo>
                  <a:lnTo>
                    <a:pt x="261" y="325"/>
                  </a:lnTo>
                  <a:lnTo>
                    <a:pt x="196" y="325"/>
                  </a:lnTo>
                  <a:lnTo>
                    <a:pt x="196" y="260"/>
                  </a:lnTo>
                  <a:lnTo>
                    <a:pt x="196" y="195"/>
                  </a:lnTo>
                  <a:lnTo>
                    <a:pt x="261" y="130"/>
                  </a:lnTo>
                  <a:lnTo>
                    <a:pt x="391" y="130"/>
                  </a:lnTo>
                  <a:lnTo>
                    <a:pt x="456" y="195"/>
                  </a:lnTo>
                  <a:lnTo>
                    <a:pt x="521" y="195"/>
                  </a:lnTo>
                  <a:lnTo>
                    <a:pt x="521" y="260"/>
                  </a:lnTo>
                  <a:lnTo>
                    <a:pt x="651" y="260"/>
                  </a:lnTo>
                  <a:lnTo>
                    <a:pt x="651" y="130"/>
                  </a:lnTo>
                  <a:lnTo>
                    <a:pt x="586" y="65"/>
                  </a:lnTo>
                  <a:lnTo>
                    <a:pt x="456" y="65"/>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1862725" y="3310175"/>
              <a:ext cx="14650" cy="27650"/>
            </a:xfrm>
            <a:custGeom>
              <a:avLst/>
              <a:gdLst/>
              <a:ahLst/>
              <a:cxnLst/>
              <a:rect l="l" t="t" r="r" b="b"/>
              <a:pathLst>
                <a:path w="586" h="1106" extrusionOk="0">
                  <a:moveTo>
                    <a:pt x="456" y="0"/>
                  </a:moveTo>
                  <a:lnTo>
                    <a:pt x="1" y="1106"/>
                  </a:lnTo>
                  <a:lnTo>
                    <a:pt x="131" y="1106"/>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1877350" y="3316675"/>
              <a:ext cx="19550" cy="21150"/>
            </a:xfrm>
            <a:custGeom>
              <a:avLst/>
              <a:gdLst/>
              <a:ahLst/>
              <a:cxnLst/>
              <a:rect l="l" t="t" r="r" b="b"/>
              <a:pathLst>
                <a:path w="782" h="846" extrusionOk="0">
                  <a:moveTo>
                    <a:pt x="521" y="455"/>
                  </a:moveTo>
                  <a:lnTo>
                    <a:pt x="521" y="585"/>
                  </a:lnTo>
                  <a:lnTo>
                    <a:pt x="521" y="650"/>
                  </a:lnTo>
                  <a:lnTo>
                    <a:pt x="521" y="716"/>
                  </a:lnTo>
                  <a:lnTo>
                    <a:pt x="391" y="716"/>
                  </a:lnTo>
                  <a:lnTo>
                    <a:pt x="326" y="781"/>
                  </a:lnTo>
                  <a:lnTo>
                    <a:pt x="261" y="716"/>
                  </a:lnTo>
                  <a:lnTo>
                    <a:pt x="196" y="716"/>
                  </a:lnTo>
                  <a:lnTo>
                    <a:pt x="131" y="650"/>
                  </a:lnTo>
                  <a:lnTo>
                    <a:pt x="196" y="585"/>
                  </a:lnTo>
                  <a:lnTo>
                    <a:pt x="261" y="520"/>
                  </a:lnTo>
                  <a:lnTo>
                    <a:pt x="326" y="520"/>
                  </a:lnTo>
                  <a:lnTo>
                    <a:pt x="391" y="455"/>
                  </a:lnTo>
                  <a:close/>
                  <a:moveTo>
                    <a:pt x="391" y="0"/>
                  </a:moveTo>
                  <a:lnTo>
                    <a:pt x="261" y="65"/>
                  </a:lnTo>
                  <a:lnTo>
                    <a:pt x="131" y="65"/>
                  </a:lnTo>
                  <a:lnTo>
                    <a:pt x="66" y="195"/>
                  </a:lnTo>
                  <a:lnTo>
                    <a:pt x="66" y="325"/>
                  </a:lnTo>
                  <a:lnTo>
                    <a:pt x="196" y="325"/>
                  </a:lnTo>
                  <a:lnTo>
                    <a:pt x="261" y="195"/>
                  </a:lnTo>
                  <a:lnTo>
                    <a:pt x="391" y="130"/>
                  </a:lnTo>
                  <a:lnTo>
                    <a:pt x="456" y="130"/>
                  </a:lnTo>
                  <a:lnTo>
                    <a:pt x="521" y="195"/>
                  </a:lnTo>
                  <a:lnTo>
                    <a:pt x="586" y="260"/>
                  </a:lnTo>
                  <a:lnTo>
                    <a:pt x="521" y="325"/>
                  </a:lnTo>
                  <a:lnTo>
                    <a:pt x="456" y="390"/>
                  </a:lnTo>
                  <a:lnTo>
                    <a:pt x="196" y="390"/>
                  </a:lnTo>
                  <a:lnTo>
                    <a:pt x="66" y="455"/>
                  </a:lnTo>
                  <a:lnTo>
                    <a:pt x="66" y="520"/>
                  </a:lnTo>
                  <a:lnTo>
                    <a:pt x="1" y="650"/>
                  </a:lnTo>
                  <a:lnTo>
                    <a:pt x="1" y="781"/>
                  </a:lnTo>
                  <a:lnTo>
                    <a:pt x="66" y="846"/>
                  </a:lnTo>
                  <a:lnTo>
                    <a:pt x="456" y="846"/>
                  </a:lnTo>
                  <a:lnTo>
                    <a:pt x="586" y="716"/>
                  </a:lnTo>
                  <a:lnTo>
                    <a:pt x="586" y="846"/>
                  </a:lnTo>
                  <a:lnTo>
                    <a:pt x="781" y="846"/>
                  </a:lnTo>
                  <a:lnTo>
                    <a:pt x="781" y="716"/>
                  </a:lnTo>
                  <a:lnTo>
                    <a:pt x="716" y="781"/>
                  </a:lnTo>
                  <a:lnTo>
                    <a:pt x="716" y="716"/>
                  </a:lnTo>
                  <a:lnTo>
                    <a:pt x="716" y="650"/>
                  </a:lnTo>
                  <a:lnTo>
                    <a:pt x="716" y="260"/>
                  </a:lnTo>
                  <a:lnTo>
                    <a:pt x="651" y="130"/>
                  </a:lnTo>
                  <a:lnTo>
                    <a:pt x="586" y="65"/>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1900125" y="3316675"/>
              <a:ext cx="17900" cy="29275"/>
            </a:xfrm>
            <a:custGeom>
              <a:avLst/>
              <a:gdLst/>
              <a:ahLst/>
              <a:cxnLst/>
              <a:rect l="l" t="t" r="r" b="b"/>
              <a:pathLst>
                <a:path w="716" h="1171" extrusionOk="0">
                  <a:moveTo>
                    <a:pt x="325" y="130"/>
                  </a:moveTo>
                  <a:lnTo>
                    <a:pt x="455" y="195"/>
                  </a:lnTo>
                  <a:lnTo>
                    <a:pt x="520" y="260"/>
                  </a:lnTo>
                  <a:lnTo>
                    <a:pt x="585" y="325"/>
                  </a:lnTo>
                  <a:lnTo>
                    <a:pt x="585" y="455"/>
                  </a:lnTo>
                  <a:lnTo>
                    <a:pt x="585" y="585"/>
                  </a:lnTo>
                  <a:lnTo>
                    <a:pt x="520" y="650"/>
                  </a:lnTo>
                  <a:lnTo>
                    <a:pt x="455" y="716"/>
                  </a:lnTo>
                  <a:lnTo>
                    <a:pt x="390" y="781"/>
                  </a:lnTo>
                  <a:lnTo>
                    <a:pt x="260" y="716"/>
                  </a:lnTo>
                  <a:lnTo>
                    <a:pt x="195" y="650"/>
                  </a:lnTo>
                  <a:lnTo>
                    <a:pt x="130" y="585"/>
                  </a:lnTo>
                  <a:lnTo>
                    <a:pt x="130" y="455"/>
                  </a:lnTo>
                  <a:lnTo>
                    <a:pt x="130" y="325"/>
                  </a:lnTo>
                  <a:lnTo>
                    <a:pt x="195" y="260"/>
                  </a:lnTo>
                  <a:lnTo>
                    <a:pt x="260" y="195"/>
                  </a:lnTo>
                  <a:lnTo>
                    <a:pt x="325" y="130"/>
                  </a:lnTo>
                  <a:close/>
                  <a:moveTo>
                    <a:pt x="390" y="0"/>
                  </a:moveTo>
                  <a:lnTo>
                    <a:pt x="195" y="65"/>
                  </a:lnTo>
                  <a:lnTo>
                    <a:pt x="130" y="130"/>
                  </a:lnTo>
                  <a:lnTo>
                    <a:pt x="130" y="65"/>
                  </a:lnTo>
                  <a:lnTo>
                    <a:pt x="0" y="65"/>
                  </a:lnTo>
                  <a:lnTo>
                    <a:pt x="0" y="1171"/>
                  </a:lnTo>
                  <a:lnTo>
                    <a:pt x="130" y="1171"/>
                  </a:lnTo>
                  <a:lnTo>
                    <a:pt x="130" y="716"/>
                  </a:lnTo>
                  <a:lnTo>
                    <a:pt x="195" y="781"/>
                  </a:lnTo>
                  <a:lnTo>
                    <a:pt x="260" y="846"/>
                  </a:lnTo>
                  <a:lnTo>
                    <a:pt x="520" y="846"/>
                  </a:lnTo>
                  <a:lnTo>
                    <a:pt x="650" y="716"/>
                  </a:lnTo>
                  <a:lnTo>
                    <a:pt x="715" y="585"/>
                  </a:lnTo>
                  <a:lnTo>
                    <a:pt x="715" y="455"/>
                  </a:lnTo>
                  <a:lnTo>
                    <a:pt x="715" y="260"/>
                  </a:lnTo>
                  <a:lnTo>
                    <a:pt x="650" y="130"/>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1922875" y="3316675"/>
              <a:ext cx="19525" cy="29275"/>
            </a:xfrm>
            <a:custGeom>
              <a:avLst/>
              <a:gdLst/>
              <a:ahLst/>
              <a:cxnLst/>
              <a:rect l="l" t="t" r="r" b="b"/>
              <a:pathLst>
                <a:path w="781" h="1171" extrusionOk="0">
                  <a:moveTo>
                    <a:pt x="390" y="130"/>
                  </a:moveTo>
                  <a:lnTo>
                    <a:pt x="455" y="195"/>
                  </a:lnTo>
                  <a:lnTo>
                    <a:pt x="585" y="260"/>
                  </a:lnTo>
                  <a:lnTo>
                    <a:pt x="585" y="325"/>
                  </a:lnTo>
                  <a:lnTo>
                    <a:pt x="585" y="455"/>
                  </a:lnTo>
                  <a:lnTo>
                    <a:pt x="585" y="585"/>
                  </a:lnTo>
                  <a:lnTo>
                    <a:pt x="585" y="650"/>
                  </a:lnTo>
                  <a:lnTo>
                    <a:pt x="520" y="716"/>
                  </a:lnTo>
                  <a:lnTo>
                    <a:pt x="390" y="781"/>
                  </a:lnTo>
                  <a:lnTo>
                    <a:pt x="260" y="716"/>
                  </a:lnTo>
                  <a:lnTo>
                    <a:pt x="195" y="650"/>
                  </a:lnTo>
                  <a:lnTo>
                    <a:pt x="130" y="585"/>
                  </a:lnTo>
                  <a:lnTo>
                    <a:pt x="130" y="455"/>
                  </a:lnTo>
                  <a:lnTo>
                    <a:pt x="130" y="325"/>
                  </a:lnTo>
                  <a:lnTo>
                    <a:pt x="195" y="260"/>
                  </a:lnTo>
                  <a:lnTo>
                    <a:pt x="260" y="195"/>
                  </a:lnTo>
                  <a:lnTo>
                    <a:pt x="390" y="130"/>
                  </a:lnTo>
                  <a:close/>
                  <a:moveTo>
                    <a:pt x="390" y="0"/>
                  </a:moveTo>
                  <a:lnTo>
                    <a:pt x="260" y="65"/>
                  </a:lnTo>
                  <a:lnTo>
                    <a:pt x="130" y="130"/>
                  </a:lnTo>
                  <a:lnTo>
                    <a:pt x="130" y="65"/>
                  </a:lnTo>
                  <a:lnTo>
                    <a:pt x="0" y="65"/>
                  </a:lnTo>
                  <a:lnTo>
                    <a:pt x="0" y="1171"/>
                  </a:lnTo>
                  <a:lnTo>
                    <a:pt x="130" y="1171"/>
                  </a:lnTo>
                  <a:lnTo>
                    <a:pt x="130" y="716"/>
                  </a:lnTo>
                  <a:lnTo>
                    <a:pt x="195" y="781"/>
                  </a:lnTo>
                  <a:lnTo>
                    <a:pt x="260" y="846"/>
                  </a:lnTo>
                  <a:lnTo>
                    <a:pt x="520" y="846"/>
                  </a:lnTo>
                  <a:lnTo>
                    <a:pt x="650" y="716"/>
                  </a:lnTo>
                  <a:lnTo>
                    <a:pt x="715" y="585"/>
                  </a:lnTo>
                  <a:lnTo>
                    <a:pt x="781" y="455"/>
                  </a:lnTo>
                  <a:lnTo>
                    <a:pt x="715" y="260"/>
                  </a:lnTo>
                  <a:lnTo>
                    <a:pt x="650" y="130"/>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1945625" y="3310175"/>
              <a:ext cx="3275" cy="27650"/>
            </a:xfrm>
            <a:custGeom>
              <a:avLst/>
              <a:gdLst/>
              <a:ahLst/>
              <a:cxnLst/>
              <a:rect l="l" t="t" r="r" b="b"/>
              <a:pathLst>
                <a:path w="131" h="1106" extrusionOk="0">
                  <a:moveTo>
                    <a:pt x="1" y="0"/>
                  </a:moveTo>
                  <a:lnTo>
                    <a:pt x="1" y="1106"/>
                  </a:lnTo>
                  <a:lnTo>
                    <a:pt x="131" y="1106"/>
                  </a:lnTo>
                  <a:lnTo>
                    <a:pt x="13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1953750" y="3316675"/>
              <a:ext cx="17900" cy="21150"/>
            </a:xfrm>
            <a:custGeom>
              <a:avLst/>
              <a:gdLst/>
              <a:ahLst/>
              <a:cxnLst/>
              <a:rect l="l" t="t" r="r" b="b"/>
              <a:pathLst>
                <a:path w="716" h="846" extrusionOk="0">
                  <a:moveTo>
                    <a:pt x="326" y="130"/>
                  </a:moveTo>
                  <a:lnTo>
                    <a:pt x="456" y="195"/>
                  </a:lnTo>
                  <a:lnTo>
                    <a:pt x="521" y="195"/>
                  </a:lnTo>
                  <a:lnTo>
                    <a:pt x="586" y="260"/>
                  </a:lnTo>
                  <a:lnTo>
                    <a:pt x="586" y="390"/>
                  </a:lnTo>
                  <a:lnTo>
                    <a:pt x="131" y="390"/>
                  </a:lnTo>
                  <a:lnTo>
                    <a:pt x="131" y="260"/>
                  </a:lnTo>
                  <a:lnTo>
                    <a:pt x="196" y="195"/>
                  </a:lnTo>
                  <a:lnTo>
                    <a:pt x="261" y="195"/>
                  </a:lnTo>
                  <a:lnTo>
                    <a:pt x="326" y="130"/>
                  </a:lnTo>
                  <a:close/>
                  <a:moveTo>
                    <a:pt x="326" y="0"/>
                  </a:moveTo>
                  <a:lnTo>
                    <a:pt x="196" y="65"/>
                  </a:lnTo>
                  <a:lnTo>
                    <a:pt x="66" y="130"/>
                  </a:lnTo>
                  <a:lnTo>
                    <a:pt x="1" y="260"/>
                  </a:lnTo>
                  <a:lnTo>
                    <a:pt x="1" y="455"/>
                  </a:lnTo>
                  <a:lnTo>
                    <a:pt x="1" y="585"/>
                  </a:lnTo>
                  <a:lnTo>
                    <a:pt x="66" y="781"/>
                  </a:lnTo>
                  <a:lnTo>
                    <a:pt x="196" y="846"/>
                  </a:lnTo>
                  <a:lnTo>
                    <a:pt x="521" y="846"/>
                  </a:lnTo>
                  <a:lnTo>
                    <a:pt x="586" y="781"/>
                  </a:lnTo>
                  <a:lnTo>
                    <a:pt x="651" y="716"/>
                  </a:lnTo>
                  <a:lnTo>
                    <a:pt x="716" y="585"/>
                  </a:lnTo>
                  <a:lnTo>
                    <a:pt x="586" y="585"/>
                  </a:lnTo>
                  <a:lnTo>
                    <a:pt x="521" y="716"/>
                  </a:lnTo>
                  <a:lnTo>
                    <a:pt x="391" y="781"/>
                  </a:lnTo>
                  <a:lnTo>
                    <a:pt x="261" y="716"/>
                  </a:lnTo>
                  <a:lnTo>
                    <a:pt x="196" y="650"/>
                  </a:lnTo>
                  <a:lnTo>
                    <a:pt x="131" y="585"/>
                  </a:lnTo>
                  <a:lnTo>
                    <a:pt x="131" y="520"/>
                  </a:lnTo>
                  <a:lnTo>
                    <a:pt x="716" y="520"/>
                  </a:lnTo>
                  <a:lnTo>
                    <a:pt x="716" y="325"/>
                  </a:lnTo>
                  <a:lnTo>
                    <a:pt x="651" y="195"/>
                  </a:lnTo>
                  <a:lnTo>
                    <a:pt x="521" y="65"/>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1974875" y="3324800"/>
              <a:ext cx="11400" cy="3275"/>
            </a:xfrm>
            <a:custGeom>
              <a:avLst/>
              <a:gdLst/>
              <a:ahLst/>
              <a:cxnLst/>
              <a:rect l="l" t="t" r="r" b="b"/>
              <a:pathLst>
                <a:path w="456" h="131" extrusionOk="0">
                  <a:moveTo>
                    <a:pt x="1" y="0"/>
                  </a:moveTo>
                  <a:lnTo>
                    <a:pt x="1"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1991150" y="3310175"/>
              <a:ext cx="3275" cy="27650"/>
            </a:xfrm>
            <a:custGeom>
              <a:avLst/>
              <a:gdLst/>
              <a:ahLst/>
              <a:cxnLst/>
              <a:rect l="l" t="t" r="r" b="b"/>
              <a:pathLst>
                <a:path w="131" h="1106" extrusionOk="0">
                  <a:moveTo>
                    <a:pt x="0" y="0"/>
                  </a:moveTo>
                  <a:lnTo>
                    <a:pt x="0" y="195"/>
                  </a:lnTo>
                  <a:lnTo>
                    <a:pt x="130" y="195"/>
                  </a:lnTo>
                  <a:lnTo>
                    <a:pt x="130" y="0"/>
                  </a:lnTo>
                  <a:close/>
                  <a:moveTo>
                    <a:pt x="0" y="325"/>
                  </a:moveTo>
                  <a:lnTo>
                    <a:pt x="0" y="1106"/>
                  </a:lnTo>
                  <a:lnTo>
                    <a:pt x="130" y="1106"/>
                  </a:lnTo>
                  <a:lnTo>
                    <a:pt x="130" y="325"/>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997650" y="3316675"/>
              <a:ext cx="17900" cy="21150"/>
            </a:xfrm>
            <a:custGeom>
              <a:avLst/>
              <a:gdLst/>
              <a:ahLst/>
              <a:cxnLst/>
              <a:rect l="l" t="t" r="r" b="b"/>
              <a:pathLst>
                <a:path w="716" h="846" extrusionOk="0">
                  <a:moveTo>
                    <a:pt x="390" y="0"/>
                  </a:moveTo>
                  <a:lnTo>
                    <a:pt x="195" y="65"/>
                  </a:lnTo>
                  <a:lnTo>
                    <a:pt x="130" y="130"/>
                  </a:lnTo>
                  <a:lnTo>
                    <a:pt x="0" y="260"/>
                  </a:lnTo>
                  <a:lnTo>
                    <a:pt x="0" y="455"/>
                  </a:lnTo>
                  <a:lnTo>
                    <a:pt x="0" y="650"/>
                  </a:lnTo>
                  <a:lnTo>
                    <a:pt x="130" y="781"/>
                  </a:lnTo>
                  <a:lnTo>
                    <a:pt x="195" y="846"/>
                  </a:lnTo>
                  <a:lnTo>
                    <a:pt x="520" y="846"/>
                  </a:lnTo>
                  <a:lnTo>
                    <a:pt x="650" y="781"/>
                  </a:lnTo>
                  <a:lnTo>
                    <a:pt x="715" y="716"/>
                  </a:lnTo>
                  <a:lnTo>
                    <a:pt x="715" y="585"/>
                  </a:lnTo>
                  <a:lnTo>
                    <a:pt x="585" y="585"/>
                  </a:lnTo>
                  <a:lnTo>
                    <a:pt x="520" y="716"/>
                  </a:lnTo>
                  <a:lnTo>
                    <a:pt x="390" y="781"/>
                  </a:lnTo>
                  <a:lnTo>
                    <a:pt x="260" y="716"/>
                  </a:lnTo>
                  <a:lnTo>
                    <a:pt x="195" y="650"/>
                  </a:lnTo>
                  <a:lnTo>
                    <a:pt x="130" y="585"/>
                  </a:lnTo>
                  <a:lnTo>
                    <a:pt x="130" y="455"/>
                  </a:lnTo>
                  <a:lnTo>
                    <a:pt x="130" y="325"/>
                  </a:lnTo>
                  <a:lnTo>
                    <a:pt x="195" y="260"/>
                  </a:lnTo>
                  <a:lnTo>
                    <a:pt x="260" y="195"/>
                  </a:lnTo>
                  <a:lnTo>
                    <a:pt x="390" y="130"/>
                  </a:lnTo>
                  <a:lnTo>
                    <a:pt x="520" y="195"/>
                  </a:lnTo>
                  <a:lnTo>
                    <a:pt x="585" y="325"/>
                  </a:lnTo>
                  <a:lnTo>
                    <a:pt x="715" y="325"/>
                  </a:lnTo>
                  <a:lnTo>
                    <a:pt x="715" y="195"/>
                  </a:lnTo>
                  <a:lnTo>
                    <a:pt x="650" y="65"/>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2018775" y="3316675"/>
              <a:ext cx="19525" cy="21150"/>
            </a:xfrm>
            <a:custGeom>
              <a:avLst/>
              <a:gdLst/>
              <a:ahLst/>
              <a:cxnLst/>
              <a:rect l="l" t="t" r="r" b="b"/>
              <a:pathLst>
                <a:path w="781" h="846" extrusionOk="0">
                  <a:moveTo>
                    <a:pt x="390" y="130"/>
                  </a:moveTo>
                  <a:lnTo>
                    <a:pt x="455" y="195"/>
                  </a:lnTo>
                  <a:lnTo>
                    <a:pt x="585" y="195"/>
                  </a:lnTo>
                  <a:lnTo>
                    <a:pt x="585" y="325"/>
                  </a:lnTo>
                  <a:lnTo>
                    <a:pt x="650" y="455"/>
                  </a:lnTo>
                  <a:lnTo>
                    <a:pt x="585" y="585"/>
                  </a:lnTo>
                  <a:lnTo>
                    <a:pt x="585" y="650"/>
                  </a:lnTo>
                  <a:lnTo>
                    <a:pt x="455" y="716"/>
                  </a:lnTo>
                  <a:lnTo>
                    <a:pt x="390" y="781"/>
                  </a:lnTo>
                  <a:lnTo>
                    <a:pt x="260" y="716"/>
                  </a:lnTo>
                  <a:lnTo>
                    <a:pt x="195" y="650"/>
                  </a:lnTo>
                  <a:lnTo>
                    <a:pt x="130" y="585"/>
                  </a:lnTo>
                  <a:lnTo>
                    <a:pt x="130" y="455"/>
                  </a:lnTo>
                  <a:lnTo>
                    <a:pt x="130" y="325"/>
                  </a:lnTo>
                  <a:lnTo>
                    <a:pt x="195" y="195"/>
                  </a:lnTo>
                  <a:lnTo>
                    <a:pt x="260" y="195"/>
                  </a:lnTo>
                  <a:lnTo>
                    <a:pt x="390" y="130"/>
                  </a:lnTo>
                  <a:close/>
                  <a:moveTo>
                    <a:pt x="390" y="0"/>
                  </a:moveTo>
                  <a:lnTo>
                    <a:pt x="195" y="65"/>
                  </a:lnTo>
                  <a:lnTo>
                    <a:pt x="65" y="130"/>
                  </a:lnTo>
                  <a:lnTo>
                    <a:pt x="0" y="260"/>
                  </a:lnTo>
                  <a:lnTo>
                    <a:pt x="0" y="455"/>
                  </a:lnTo>
                  <a:lnTo>
                    <a:pt x="0" y="585"/>
                  </a:lnTo>
                  <a:lnTo>
                    <a:pt x="65" y="781"/>
                  </a:lnTo>
                  <a:lnTo>
                    <a:pt x="195" y="846"/>
                  </a:lnTo>
                  <a:lnTo>
                    <a:pt x="585" y="846"/>
                  </a:lnTo>
                  <a:lnTo>
                    <a:pt x="650" y="781"/>
                  </a:lnTo>
                  <a:lnTo>
                    <a:pt x="781" y="585"/>
                  </a:lnTo>
                  <a:lnTo>
                    <a:pt x="781" y="455"/>
                  </a:lnTo>
                  <a:lnTo>
                    <a:pt x="781" y="260"/>
                  </a:lnTo>
                  <a:lnTo>
                    <a:pt x="650" y="130"/>
                  </a:lnTo>
                  <a:lnTo>
                    <a:pt x="585"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2041525" y="3316675"/>
              <a:ext cx="17900" cy="21150"/>
            </a:xfrm>
            <a:custGeom>
              <a:avLst/>
              <a:gdLst/>
              <a:ahLst/>
              <a:cxnLst/>
              <a:rect l="l" t="t" r="r" b="b"/>
              <a:pathLst>
                <a:path w="716" h="846" extrusionOk="0">
                  <a:moveTo>
                    <a:pt x="391" y="0"/>
                  </a:moveTo>
                  <a:lnTo>
                    <a:pt x="261" y="65"/>
                  </a:lnTo>
                  <a:lnTo>
                    <a:pt x="131" y="195"/>
                  </a:lnTo>
                  <a:lnTo>
                    <a:pt x="131" y="65"/>
                  </a:lnTo>
                  <a:lnTo>
                    <a:pt x="1" y="65"/>
                  </a:lnTo>
                  <a:lnTo>
                    <a:pt x="1" y="846"/>
                  </a:lnTo>
                  <a:lnTo>
                    <a:pt x="131" y="846"/>
                  </a:lnTo>
                  <a:lnTo>
                    <a:pt x="131" y="390"/>
                  </a:lnTo>
                  <a:lnTo>
                    <a:pt x="196" y="325"/>
                  </a:lnTo>
                  <a:lnTo>
                    <a:pt x="196" y="195"/>
                  </a:lnTo>
                  <a:lnTo>
                    <a:pt x="261" y="195"/>
                  </a:lnTo>
                  <a:lnTo>
                    <a:pt x="391" y="130"/>
                  </a:lnTo>
                  <a:lnTo>
                    <a:pt x="521" y="195"/>
                  </a:lnTo>
                  <a:lnTo>
                    <a:pt x="586" y="325"/>
                  </a:lnTo>
                  <a:lnTo>
                    <a:pt x="586" y="846"/>
                  </a:lnTo>
                  <a:lnTo>
                    <a:pt x="716" y="846"/>
                  </a:lnTo>
                  <a:lnTo>
                    <a:pt x="716" y="325"/>
                  </a:lnTo>
                  <a:lnTo>
                    <a:pt x="651" y="195"/>
                  </a:lnTo>
                  <a:lnTo>
                    <a:pt x="651" y="130"/>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2062650" y="3324800"/>
              <a:ext cx="11400" cy="3275"/>
            </a:xfrm>
            <a:custGeom>
              <a:avLst/>
              <a:gdLst/>
              <a:ahLst/>
              <a:cxnLst/>
              <a:rect l="l" t="t" r="r" b="b"/>
              <a:pathLst>
                <a:path w="456" h="131" extrusionOk="0">
                  <a:moveTo>
                    <a:pt x="1" y="0"/>
                  </a:moveTo>
                  <a:lnTo>
                    <a:pt x="1"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2078900" y="3310175"/>
              <a:ext cx="11425" cy="27650"/>
            </a:xfrm>
            <a:custGeom>
              <a:avLst/>
              <a:gdLst/>
              <a:ahLst/>
              <a:cxnLst/>
              <a:rect l="l" t="t" r="r" b="b"/>
              <a:pathLst>
                <a:path w="457" h="1106" extrusionOk="0">
                  <a:moveTo>
                    <a:pt x="326" y="0"/>
                  </a:moveTo>
                  <a:lnTo>
                    <a:pt x="326" y="130"/>
                  </a:lnTo>
                  <a:lnTo>
                    <a:pt x="261" y="195"/>
                  </a:lnTo>
                  <a:lnTo>
                    <a:pt x="1" y="195"/>
                  </a:lnTo>
                  <a:lnTo>
                    <a:pt x="1" y="325"/>
                  </a:lnTo>
                  <a:lnTo>
                    <a:pt x="326" y="325"/>
                  </a:lnTo>
                  <a:lnTo>
                    <a:pt x="326" y="1106"/>
                  </a:lnTo>
                  <a:lnTo>
                    <a:pt x="456" y="1106"/>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2101675" y="3310175"/>
              <a:ext cx="9775" cy="27650"/>
            </a:xfrm>
            <a:custGeom>
              <a:avLst/>
              <a:gdLst/>
              <a:ahLst/>
              <a:cxnLst/>
              <a:rect l="l" t="t" r="r" b="b"/>
              <a:pathLst>
                <a:path w="391" h="1106" extrusionOk="0">
                  <a:moveTo>
                    <a:pt x="325" y="0"/>
                  </a:moveTo>
                  <a:lnTo>
                    <a:pt x="260" y="130"/>
                  </a:lnTo>
                  <a:lnTo>
                    <a:pt x="195" y="195"/>
                  </a:lnTo>
                  <a:lnTo>
                    <a:pt x="0" y="195"/>
                  </a:lnTo>
                  <a:lnTo>
                    <a:pt x="0" y="325"/>
                  </a:lnTo>
                  <a:lnTo>
                    <a:pt x="260" y="325"/>
                  </a:lnTo>
                  <a:lnTo>
                    <a:pt x="260" y="1106"/>
                  </a:lnTo>
                  <a:lnTo>
                    <a:pt x="390" y="1106"/>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2121175" y="3310175"/>
              <a:ext cx="17900" cy="27650"/>
            </a:xfrm>
            <a:custGeom>
              <a:avLst/>
              <a:gdLst/>
              <a:ahLst/>
              <a:cxnLst/>
              <a:rect l="l" t="t" r="r" b="b"/>
              <a:pathLst>
                <a:path w="716" h="1106" extrusionOk="0">
                  <a:moveTo>
                    <a:pt x="455" y="195"/>
                  </a:moveTo>
                  <a:lnTo>
                    <a:pt x="455" y="715"/>
                  </a:lnTo>
                  <a:lnTo>
                    <a:pt x="65" y="715"/>
                  </a:lnTo>
                  <a:lnTo>
                    <a:pt x="455" y="195"/>
                  </a:lnTo>
                  <a:close/>
                  <a:moveTo>
                    <a:pt x="455" y="0"/>
                  </a:moveTo>
                  <a:lnTo>
                    <a:pt x="0" y="715"/>
                  </a:lnTo>
                  <a:lnTo>
                    <a:pt x="0" y="845"/>
                  </a:lnTo>
                  <a:lnTo>
                    <a:pt x="455" y="845"/>
                  </a:lnTo>
                  <a:lnTo>
                    <a:pt x="455" y="1106"/>
                  </a:lnTo>
                  <a:lnTo>
                    <a:pt x="586" y="1106"/>
                  </a:lnTo>
                  <a:lnTo>
                    <a:pt x="586" y="845"/>
                  </a:lnTo>
                  <a:lnTo>
                    <a:pt x="716" y="845"/>
                  </a:lnTo>
                  <a:lnTo>
                    <a:pt x="716" y="715"/>
                  </a:lnTo>
                  <a:lnTo>
                    <a:pt x="586" y="715"/>
                  </a:lnTo>
                  <a:lnTo>
                    <a:pt x="58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2140675" y="3318300"/>
              <a:ext cx="19525" cy="19525"/>
            </a:xfrm>
            <a:custGeom>
              <a:avLst/>
              <a:gdLst/>
              <a:ahLst/>
              <a:cxnLst/>
              <a:rect l="l" t="t" r="r" b="b"/>
              <a:pathLst>
                <a:path w="781" h="781" extrusionOk="0">
                  <a:moveTo>
                    <a:pt x="66" y="0"/>
                  </a:moveTo>
                  <a:lnTo>
                    <a:pt x="326" y="390"/>
                  </a:lnTo>
                  <a:lnTo>
                    <a:pt x="1" y="781"/>
                  </a:lnTo>
                  <a:lnTo>
                    <a:pt x="196" y="781"/>
                  </a:lnTo>
                  <a:lnTo>
                    <a:pt x="391" y="455"/>
                  </a:lnTo>
                  <a:lnTo>
                    <a:pt x="651" y="781"/>
                  </a:lnTo>
                  <a:lnTo>
                    <a:pt x="781" y="781"/>
                  </a:lnTo>
                  <a:lnTo>
                    <a:pt x="521" y="325"/>
                  </a:lnTo>
                  <a:lnTo>
                    <a:pt x="781" y="0"/>
                  </a:lnTo>
                  <a:lnTo>
                    <a:pt x="586" y="0"/>
                  </a:lnTo>
                  <a:lnTo>
                    <a:pt x="391" y="260"/>
                  </a:lnTo>
                  <a:lnTo>
                    <a:pt x="19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2165050" y="3310175"/>
              <a:ext cx="9775" cy="27650"/>
            </a:xfrm>
            <a:custGeom>
              <a:avLst/>
              <a:gdLst/>
              <a:ahLst/>
              <a:cxnLst/>
              <a:rect l="l" t="t" r="r" b="b"/>
              <a:pathLst>
                <a:path w="391" h="1106" extrusionOk="0">
                  <a:moveTo>
                    <a:pt x="326" y="0"/>
                  </a:moveTo>
                  <a:lnTo>
                    <a:pt x="261" y="130"/>
                  </a:lnTo>
                  <a:lnTo>
                    <a:pt x="196" y="195"/>
                  </a:lnTo>
                  <a:lnTo>
                    <a:pt x="1" y="195"/>
                  </a:lnTo>
                  <a:lnTo>
                    <a:pt x="1" y="325"/>
                  </a:lnTo>
                  <a:lnTo>
                    <a:pt x="261" y="325"/>
                  </a:lnTo>
                  <a:lnTo>
                    <a:pt x="261" y="1106"/>
                  </a:lnTo>
                  <a:lnTo>
                    <a:pt x="391" y="1106"/>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2186200" y="3310175"/>
              <a:ext cx="9775" cy="27650"/>
            </a:xfrm>
            <a:custGeom>
              <a:avLst/>
              <a:gdLst/>
              <a:ahLst/>
              <a:cxnLst/>
              <a:rect l="l" t="t" r="r" b="b"/>
              <a:pathLst>
                <a:path w="391" h="1106" extrusionOk="0">
                  <a:moveTo>
                    <a:pt x="325" y="0"/>
                  </a:moveTo>
                  <a:lnTo>
                    <a:pt x="260" y="130"/>
                  </a:lnTo>
                  <a:lnTo>
                    <a:pt x="195" y="195"/>
                  </a:lnTo>
                  <a:lnTo>
                    <a:pt x="0" y="195"/>
                  </a:lnTo>
                  <a:lnTo>
                    <a:pt x="0" y="325"/>
                  </a:lnTo>
                  <a:lnTo>
                    <a:pt x="260" y="325"/>
                  </a:lnTo>
                  <a:lnTo>
                    <a:pt x="260" y="1106"/>
                  </a:lnTo>
                  <a:lnTo>
                    <a:pt x="390" y="1106"/>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2205700" y="3310175"/>
              <a:ext cx="19525" cy="27650"/>
            </a:xfrm>
            <a:custGeom>
              <a:avLst/>
              <a:gdLst/>
              <a:ahLst/>
              <a:cxnLst/>
              <a:rect l="l" t="t" r="r" b="b"/>
              <a:pathLst>
                <a:path w="781" h="1106" extrusionOk="0">
                  <a:moveTo>
                    <a:pt x="455" y="195"/>
                  </a:moveTo>
                  <a:lnTo>
                    <a:pt x="455" y="715"/>
                  </a:lnTo>
                  <a:lnTo>
                    <a:pt x="130" y="715"/>
                  </a:lnTo>
                  <a:lnTo>
                    <a:pt x="455" y="195"/>
                  </a:lnTo>
                  <a:close/>
                  <a:moveTo>
                    <a:pt x="520" y="0"/>
                  </a:moveTo>
                  <a:lnTo>
                    <a:pt x="0" y="715"/>
                  </a:lnTo>
                  <a:lnTo>
                    <a:pt x="0" y="845"/>
                  </a:lnTo>
                  <a:lnTo>
                    <a:pt x="455" y="845"/>
                  </a:lnTo>
                  <a:lnTo>
                    <a:pt x="455" y="1106"/>
                  </a:lnTo>
                  <a:lnTo>
                    <a:pt x="585" y="1106"/>
                  </a:lnTo>
                  <a:lnTo>
                    <a:pt x="585" y="845"/>
                  </a:lnTo>
                  <a:lnTo>
                    <a:pt x="780" y="845"/>
                  </a:lnTo>
                  <a:lnTo>
                    <a:pt x="780" y="715"/>
                  </a:lnTo>
                  <a:lnTo>
                    <a:pt x="585" y="715"/>
                  </a:lnTo>
                  <a:lnTo>
                    <a:pt x="58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2228450" y="3324800"/>
              <a:ext cx="11400" cy="3275"/>
            </a:xfrm>
            <a:custGeom>
              <a:avLst/>
              <a:gdLst/>
              <a:ahLst/>
              <a:cxnLst/>
              <a:rect l="l" t="t" r="r" b="b"/>
              <a:pathLst>
                <a:path w="456" h="131" extrusionOk="0">
                  <a:moveTo>
                    <a:pt x="0" y="0"/>
                  </a:moveTo>
                  <a:lnTo>
                    <a:pt x="0" y="130"/>
                  </a:lnTo>
                  <a:lnTo>
                    <a:pt x="456" y="130"/>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243075" y="3316675"/>
              <a:ext cx="19525" cy="29275"/>
            </a:xfrm>
            <a:custGeom>
              <a:avLst/>
              <a:gdLst/>
              <a:ahLst/>
              <a:cxnLst/>
              <a:rect l="l" t="t" r="r" b="b"/>
              <a:pathLst>
                <a:path w="781" h="1171" extrusionOk="0">
                  <a:moveTo>
                    <a:pt x="391" y="130"/>
                  </a:moveTo>
                  <a:lnTo>
                    <a:pt x="521" y="195"/>
                  </a:lnTo>
                  <a:lnTo>
                    <a:pt x="586" y="260"/>
                  </a:lnTo>
                  <a:lnTo>
                    <a:pt x="651" y="325"/>
                  </a:lnTo>
                  <a:lnTo>
                    <a:pt x="651" y="455"/>
                  </a:lnTo>
                  <a:lnTo>
                    <a:pt x="651" y="585"/>
                  </a:lnTo>
                  <a:lnTo>
                    <a:pt x="586" y="650"/>
                  </a:lnTo>
                  <a:lnTo>
                    <a:pt x="521" y="716"/>
                  </a:lnTo>
                  <a:lnTo>
                    <a:pt x="391" y="781"/>
                  </a:lnTo>
                  <a:lnTo>
                    <a:pt x="261" y="716"/>
                  </a:lnTo>
                  <a:lnTo>
                    <a:pt x="196" y="650"/>
                  </a:lnTo>
                  <a:lnTo>
                    <a:pt x="196" y="585"/>
                  </a:lnTo>
                  <a:lnTo>
                    <a:pt x="131" y="455"/>
                  </a:lnTo>
                  <a:lnTo>
                    <a:pt x="196" y="325"/>
                  </a:lnTo>
                  <a:lnTo>
                    <a:pt x="196" y="260"/>
                  </a:lnTo>
                  <a:lnTo>
                    <a:pt x="261" y="195"/>
                  </a:lnTo>
                  <a:lnTo>
                    <a:pt x="391" y="130"/>
                  </a:lnTo>
                  <a:close/>
                  <a:moveTo>
                    <a:pt x="391" y="0"/>
                  </a:moveTo>
                  <a:lnTo>
                    <a:pt x="261" y="65"/>
                  </a:lnTo>
                  <a:lnTo>
                    <a:pt x="131" y="130"/>
                  </a:lnTo>
                  <a:lnTo>
                    <a:pt x="131" y="65"/>
                  </a:lnTo>
                  <a:lnTo>
                    <a:pt x="1" y="65"/>
                  </a:lnTo>
                  <a:lnTo>
                    <a:pt x="1" y="1171"/>
                  </a:lnTo>
                  <a:lnTo>
                    <a:pt x="131" y="1171"/>
                  </a:lnTo>
                  <a:lnTo>
                    <a:pt x="131" y="716"/>
                  </a:lnTo>
                  <a:lnTo>
                    <a:pt x="196" y="781"/>
                  </a:lnTo>
                  <a:lnTo>
                    <a:pt x="261" y="846"/>
                  </a:lnTo>
                  <a:lnTo>
                    <a:pt x="586" y="846"/>
                  </a:lnTo>
                  <a:lnTo>
                    <a:pt x="716" y="716"/>
                  </a:lnTo>
                  <a:lnTo>
                    <a:pt x="781" y="585"/>
                  </a:lnTo>
                  <a:lnTo>
                    <a:pt x="781" y="455"/>
                  </a:lnTo>
                  <a:lnTo>
                    <a:pt x="781" y="260"/>
                  </a:lnTo>
                  <a:lnTo>
                    <a:pt x="716"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2265825" y="3316675"/>
              <a:ext cx="11400" cy="21150"/>
            </a:xfrm>
            <a:custGeom>
              <a:avLst/>
              <a:gdLst/>
              <a:ahLst/>
              <a:cxnLst/>
              <a:rect l="l" t="t" r="r" b="b"/>
              <a:pathLst>
                <a:path w="456" h="846" extrusionOk="0">
                  <a:moveTo>
                    <a:pt x="456" y="0"/>
                  </a:moveTo>
                  <a:lnTo>
                    <a:pt x="261" y="65"/>
                  </a:lnTo>
                  <a:lnTo>
                    <a:pt x="131" y="195"/>
                  </a:lnTo>
                  <a:lnTo>
                    <a:pt x="131" y="65"/>
                  </a:lnTo>
                  <a:lnTo>
                    <a:pt x="1" y="65"/>
                  </a:lnTo>
                  <a:lnTo>
                    <a:pt x="1" y="846"/>
                  </a:lnTo>
                  <a:lnTo>
                    <a:pt x="131" y="846"/>
                  </a:lnTo>
                  <a:lnTo>
                    <a:pt x="131" y="520"/>
                  </a:lnTo>
                  <a:lnTo>
                    <a:pt x="196" y="325"/>
                  </a:lnTo>
                  <a:lnTo>
                    <a:pt x="196" y="260"/>
                  </a:lnTo>
                  <a:lnTo>
                    <a:pt x="326" y="195"/>
                  </a:lnTo>
                  <a:lnTo>
                    <a:pt x="456" y="195"/>
                  </a:lnTo>
                  <a:lnTo>
                    <a:pt x="45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2277225" y="3316675"/>
              <a:ext cx="19525" cy="21150"/>
            </a:xfrm>
            <a:custGeom>
              <a:avLst/>
              <a:gdLst/>
              <a:ahLst/>
              <a:cxnLst/>
              <a:rect l="l" t="t" r="r" b="b"/>
              <a:pathLst>
                <a:path w="781" h="846" extrusionOk="0">
                  <a:moveTo>
                    <a:pt x="390" y="130"/>
                  </a:moveTo>
                  <a:lnTo>
                    <a:pt x="455" y="195"/>
                  </a:lnTo>
                  <a:lnTo>
                    <a:pt x="585" y="195"/>
                  </a:lnTo>
                  <a:lnTo>
                    <a:pt x="585" y="260"/>
                  </a:lnTo>
                  <a:lnTo>
                    <a:pt x="650" y="390"/>
                  </a:lnTo>
                  <a:lnTo>
                    <a:pt x="195" y="390"/>
                  </a:lnTo>
                  <a:lnTo>
                    <a:pt x="195" y="260"/>
                  </a:lnTo>
                  <a:lnTo>
                    <a:pt x="260" y="195"/>
                  </a:lnTo>
                  <a:lnTo>
                    <a:pt x="325" y="195"/>
                  </a:lnTo>
                  <a:lnTo>
                    <a:pt x="390" y="130"/>
                  </a:lnTo>
                  <a:close/>
                  <a:moveTo>
                    <a:pt x="390" y="0"/>
                  </a:moveTo>
                  <a:lnTo>
                    <a:pt x="260" y="65"/>
                  </a:lnTo>
                  <a:lnTo>
                    <a:pt x="130" y="130"/>
                  </a:lnTo>
                  <a:lnTo>
                    <a:pt x="65" y="260"/>
                  </a:lnTo>
                  <a:lnTo>
                    <a:pt x="0" y="455"/>
                  </a:lnTo>
                  <a:lnTo>
                    <a:pt x="65" y="585"/>
                  </a:lnTo>
                  <a:lnTo>
                    <a:pt x="130" y="781"/>
                  </a:lnTo>
                  <a:lnTo>
                    <a:pt x="260" y="846"/>
                  </a:lnTo>
                  <a:lnTo>
                    <a:pt x="520" y="846"/>
                  </a:lnTo>
                  <a:lnTo>
                    <a:pt x="650" y="781"/>
                  </a:lnTo>
                  <a:lnTo>
                    <a:pt x="715" y="716"/>
                  </a:lnTo>
                  <a:lnTo>
                    <a:pt x="780" y="585"/>
                  </a:lnTo>
                  <a:lnTo>
                    <a:pt x="650" y="585"/>
                  </a:lnTo>
                  <a:lnTo>
                    <a:pt x="585" y="716"/>
                  </a:lnTo>
                  <a:lnTo>
                    <a:pt x="390" y="781"/>
                  </a:lnTo>
                  <a:lnTo>
                    <a:pt x="325" y="716"/>
                  </a:lnTo>
                  <a:lnTo>
                    <a:pt x="195" y="650"/>
                  </a:lnTo>
                  <a:lnTo>
                    <a:pt x="195" y="585"/>
                  </a:lnTo>
                  <a:lnTo>
                    <a:pt x="195" y="520"/>
                  </a:lnTo>
                  <a:lnTo>
                    <a:pt x="780" y="520"/>
                  </a:lnTo>
                  <a:lnTo>
                    <a:pt x="780" y="325"/>
                  </a:lnTo>
                  <a:lnTo>
                    <a:pt x="715" y="195"/>
                  </a:lnTo>
                  <a:lnTo>
                    <a:pt x="585"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2298350" y="3316675"/>
              <a:ext cx="17900" cy="21150"/>
            </a:xfrm>
            <a:custGeom>
              <a:avLst/>
              <a:gdLst/>
              <a:ahLst/>
              <a:cxnLst/>
              <a:rect l="l" t="t" r="r" b="b"/>
              <a:pathLst>
                <a:path w="716" h="846" extrusionOk="0">
                  <a:moveTo>
                    <a:pt x="390" y="0"/>
                  </a:moveTo>
                  <a:lnTo>
                    <a:pt x="195" y="65"/>
                  </a:lnTo>
                  <a:lnTo>
                    <a:pt x="130" y="130"/>
                  </a:lnTo>
                  <a:lnTo>
                    <a:pt x="65" y="260"/>
                  </a:lnTo>
                  <a:lnTo>
                    <a:pt x="0" y="455"/>
                  </a:lnTo>
                  <a:lnTo>
                    <a:pt x="65" y="650"/>
                  </a:lnTo>
                  <a:lnTo>
                    <a:pt x="130" y="781"/>
                  </a:lnTo>
                  <a:lnTo>
                    <a:pt x="260" y="846"/>
                  </a:lnTo>
                  <a:lnTo>
                    <a:pt x="520" y="846"/>
                  </a:lnTo>
                  <a:lnTo>
                    <a:pt x="650" y="781"/>
                  </a:lnTo>
                  <a:lnTo>
                    <a:pt x="715" y="716"/>
                  </a:lnTo>
                  <a:lnTo>
                    <a:pt x="715" y="585"/>
                  </a:lnTo>
                  <a:lnTo>
                    <a:pt x="585" y="585"/>
                  </a:lnTo>
                  <a:lnTo>
                    <a:pt x="520" y="716"/>
                  </a:lnTo>
                  <a:lnTo>
                    <a:pt x="390" y="781"/>
                  </a:lnTo>
                  <a:lnTo>
                    <a:pt x="260" y="716"/>
                  </a:lnTo>
                  <a:lnTo>
                    <a:pt x="195" y="650"/>
                  </a:lnTo>
                  <a:lnTo>
                    <a:pt x="195" y="585"/>
                  </a:lnTo>
                  <a:lnTo>
                    <a:pt x="130" y="455"/>
                  </a:lnTo>
                  <a:lnTo>
                    <a:pt x="195" y="325"/>
                  </a:lnTo>
                  <a:lnTo>
                    <a:pt x="195" y="260"/>
                  </a:lnTo>
                  <a:lnTo>
                    <a:pt x="260" y="195"/>
                  </a:lnTo>
                  <a:lnTo>
                    <a:pt x="390" y="130"/>
                  </a:lnTo>
                  <a:lnTo>
                    <a:pt x="520" y="195"/>
                  </a:lnTo>
                  <a:lnTo>
                    <a:pt x="585" y="325"/>
                  </a:lnTo>
                  <a:lnTo>
                    <a:pt x="715" y="325"/>
                  </a:lnTo>
                  <a:lnTo>
                    <a:pt x="715" y="195"/>
                  </a:lnTo>
                  <a:lnTo>
                    <a:pt x="650" y="65"/>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0"/>
            <p:cNvSpPr/>
            <p:nvPr/>
          </p:nvSpPr>
          <p:spPr>
            <a:xfrm>
              <a:off x="2319475" y="3316675"/>
              <a:ext cx="19525" cy="21150"/>
            </a:xfrm>
            <a:custGeom>
              <a:avLst/>
              <a:gdLst/>
              <a:ahLst/>
              <a:cxnLst/>
              <a:rect l="l" t="t" r="r" b="b"/>
              <a:pathLst>
                <a:path w="781" h="846" extrusionOk="0">
                  <a:moveTo>
                    <a:pt x="391" y="130"/>
                  </a:moveTo>
                  <a:lnTo>
                    <a:pt x="521" y="195"/>
                  </a:lnTo>
                  <a:lnTo>
                    <a:pt x="586" y="195"/>
                  </a:lnTo>
                  <a:lnTo>
                    <a:pt x="651" y="325"/>
                  </a:lnTo>
                  <a:lnTo>
                    <a:pt x="651" y="455"/>
                  </a:lnTo>
                  <a:lnTo>
                    <a:pt x="651" y="585"/>
                  </a:lnTo>
                  <a:lnTo>
                    <a:pt x="586" y="650"/>
                  </a:lnTo>
                  <a:lnTo>
                    <a:pt x="521" y="716"/>
                  </a:lnTo>
                  <a:lnTo>
                    <a:pt x="391" y="781"/>
                  </a:lnTo>
                  <a:lnTo>
                    <a:pt x="326" y="716"/>
                  </a:lnTo>
                  <a:lnTo>
                    <a:pt x="195" y="650"/>
                  </a:lnTo>
                  <a:lnTo>
                    <a:pt x="195" y="585"/>
                  </a:lnTo>
                  <a:lnTo>
                    <a:pt x="130" y="455"/>
                  </a:lnTo>
                  <a:lnTo>
                    <a:pt x="195" y="325"/>
                  </a:lnTo>
                  <a:lnTo>
                    <a:pt x="195" y="195"/>
                  </a:lnTo>
                  <a:lnTo>
                    <a:pt x="326" y="195"/>
                  </a:lnTo>
                  <a:lnTo>
                    <a:pt x="391" y="130"/>
                  </a:lnTo>
                  <a:close/>
                  <a:moveTo>
                    <a:pt x="391" y="0"/>
                  </a:moveTo>
                  <a:lnTo>
                    <a:pt x="195" y="65"/>
                  </a:lnTo>
                  <a:lnTo>
                    <a:pt x="130" y="130"/>
                  </a:lnTo>
                  <a:lnTo>
                    <a:pt x="0" y="260"/>
                  </a:lnTo>
                  <a:lnTo>
                    <a:pt x="0" y="455"/>
                  </a:lnTo>
                  <a:lnTo>
                    <a:pt x="0" y="585"/>
                  </a:lnTo>
                  <a:lnTo>
                    <a:pt x="130" y="781"/>
                  </a:lnTo>
                  <a:lnTo>
                    <a:pt x="195" y="846"/>
                  </a:lnTo>
                  <a:lnTo>
                    <a:pt x="586" y="846"/>
                  </a:lnTo>
                  <a:lnTo>
                    <a:pt x="716" y="781"/>
                  </a:lnTo>
                  <a:lnTo>
                    <a:pt x="781" y="585"/>
                  </a:lnTo>
                  <a:lnTo>
                    <a:pt x="781" y="455"/>
                  </a:lnTo>
                  <a:lnTo>
                    <a:pt x="781" y="260"/>
                  </a:lnTo>
                  <a:lnTo>
                    <a:pt x="716" y="130"/>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0"/>
            <p:cNvSpPr/>
            <p:nvPr/>
          </p:nvSpPr>
          <p:spPr>
            <a:xfrm>
              <a:off x="2342225" y="3316675"/>
              <a:ext cx="29275" cy="21150"/>
            </a:xfrm>
            <a:custGeom>
              <a:avLst/>
              <a:gdLst/>
              <a:ahLst/>
              <a:cxnLst/>
              <a:rect l="l" t="t" r="r" b="b"/>
              <a:pathLst>
                <a:path w="1171" h="846" extrusionOk="0">
                  <a:moveTo>
                    <a:pt x="391" y="0"/>
                  </a:moveTo>
                  <a:lnTo>
                    <a:pt x="261" y="65"/>
                  </a:lnTo>
                  <a:lnTo>
                    <a:pt x="131" y="195"/>
                  </a:lnTo>
                  <a:lnTo>
                    <a:pt x="131" y="65"/>
                  </a:lnTo>
                  <a:lnTo>
                    <a:pt x="1" y="65"/>
                  </a:lnTo>
                  <a:lnTo>
                    <a:pt x="1" y="846"/>
                  </a:lnTo>
                  <a:lnTo>
                    <a:pt x="131" y="846"/>
                  </a:lnTo>
                  <a:lnTo>
                    <a:pt x="131" y="325"/>
                  </a:lnTo>
                  <a:lnTo>
                    <a:pt x="196" y="260"/>
                  </a:lnTo>
                  <a:lnTo>
                    <a:pt x="196" y="195"/>
                  </a:lnTo>
                  <a:lnTo>
                    <a:pt x="261" y="195"/>
                  </a:lnTo>
                  <a:lnTo>
                    <a:pt x="391" y="130"/>
                  </a:lnTo>
                  <a:lnTo>
                    <a:pt x="456" y="130"/>
                  </a:lnTo>
                  <a:lnTo>
                    <a:pt x="521" y="195"/>
                  </a:lnTo>
                  <a:lnTo>
                    <a:pt x="521" y="260"/>
                  </a:lnTo>
                  <a:lnTo>
                    <a:pt x="521" y="325"/>
                  </a:lnTo>
                  <a:lnTo>
                    <a:pt x="521" y="846"/>
                  </a:lnTo>
                  <a:lnTo>
                    <a:pt x="651" y="846"/>
                  </a:lnTo>
                  <a:lnTo>
                    <a:pt x="651" y="325"/>
                  </a:lnTo>
                  <a:lnTo>
                    <a:pt x="716" y="195"/>
                  </a:lnTo>
                  <a:lnTo>
                    <a:pt x="846" y="130"/>
                  </a:lnTo>
                  <a:lnTo>
                    <a:pt x="976" y="130"/>
                  </a:lnTo>
                  <a:lnTo>
                    <a:pt x="976" y="195"/>
                  </a:lnTo>
                  <a:lnTo>
                    <a:pt x="1041" y="260"/>
                  </a:lnTo>
                  <a:lnTo>
                    <a:pt x="1041" y="325"/>
                  </a:lnTo>
                  <a:lnTo>
                    <a:pt x="1041" y="846"/>
                  </a:lnTo>
                  <a:lnTo>
                    <a:pt x="1171" y="846"/>
                  </a:lnTo>
                  <a:lnTo>
                    <a:pt x="1171" y="260"/>
                  </a:lnTo>
                  <a:lnTo>
                    <a:pt x="1106" y="130"/>
                  </a:lnTo>
                  <a:lnTo>
                    <a:pt x="1106" y="65"/>
                  </a:lnTo>
                  <a:lnTo>
                    <a:pt x="976" y="65"/>
                  </a:lnTo>
                  <a:lnTo>
                    <a:pt x="911" y="0"/>
                  </a:lnTo>
                  <a:lnTo>
                    <a:pt x="716" y="65"/>
                  </a:lnTo>
                  <a:lnTo>
                    <a:pt x="651" y="195"/>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2376375" y="3316675"/>
              <a:ext cx="19525" cy="29275"/>
            </a:xfrm>
            <a:custGeom>
              <a:avLst/>
              <a:gdLst/>
              <a:ahLst/>
              <a:cxnLst/>
              <a:rect l="l" t="t" r="r" b="b"/>
              <a:pathLst>
                <a:path w="781" h="1171" extrusionOk="0">
                  <a:moveTo>
                    <a:pt x="390" y="130"/>
                  </a:moveTo>
                  <a:lnTo>
                    <a:pt x="455" y="195"/>
                  </a:lnTo>
                  <a:lnTo>
                    <a:pt x="585" y="260"/>
                  </a:lnTo>
                  <a:lnTo>
                    <a:pt x="585" y="325"/>
                  </a:lnTo>
                  <a:lnTo>
                    <a:pt x="585" y="455"/>
                  </a:lnTo>
                  <a:lnTo>
                    <a:pt x="585" y="585"/>
                  </a:lnTo>
                  <a:lnTo>
                    <a:pt x="585" y="650"/>
                  </a:lnTo>
                  <a:lnTo>
                    <a:pt x="520" y="716"/>
                  </a:lnTo>
                  <a:lnTo>
                    <a:pt x="390" y="781"/>
                  </a:lnTo>
                  <a:lnTo>
                    <a:pt x="260" y="716"/>
                  </a:lnTo>
                  <a:lnTo>
                    <a:pt x="195" y="650"/>
                  </a:lnTo>
                  <a:lnTo>
                    <a:pt x="130" y="585"/>
                  </a:lnTo>
                  <a:lnTo>
                    <a:pt x="130" y="455"/>
                  </a:lnTo>
                  <a:lnTo>
                    <a:pt x="130" y="325"/>
                  </a:lnTo>
                  <a:lnTo>
                    <a:pt x="195" y="260"/>
                  </a:lnTo>
                  <a:lnTo>
                    <a:pt x="260" y="195"/>
                  </a:lnTo>
                  <a:lnTo>
                    <a:pt x="390" y="130"/>
                  </a:lnTo>
                  <a:close/>
                  <a:moveTo>
                    <a:pt x="390" y="0"/>
                  </a:moveTo>
                  <a:lnTo>
                    <a:pt x="260" y="65"/>
                  </a:lnTo>
                  <a:lnTo>
                    <a:pt x="130" y="130"/>
                  </a:lnTo>
                  <a:lnTo>
                    <a:pt x="130" y="65"/>
                  </a:lnTo>
                  <a:lnTo>
                    <a:pt x="0" y="65"/>
                  </a:lnTo>
                  <a:lnTo>
                    <a:pt x="0" y="1171"/>
                  </a:lnTo>
                  <a:lnTo>
                    <a:pt x="130" y="1171"/>
                  </a:lnTo>
                  <a:lnTo>
                    <a:pt x="130" y="716"/>
                  </a:lnTo>
                  <a:lnTo>
                    <a:pt x="195" y="781"/>
                  </a:lnTo>
                  <a:lnTo>
                    <a:pt x="260" y="846"/>
                  </a:lnTo>
                  <a:lnTo>
                    <a:pt x="520" y="846"/>
                  </a:lnTo>
                  <a:lnTo>
                    <a:pt x="650" y="716"/>
                  </a:lnTo>
                  <a:lnTo>
                    <a:pt x="715" y="585"/>
                  </a:lnTo>
                  <a:lnTo>
                    <a:pt x="780" y="455"/>
                  </a:lnTo>
                  <a:lnTo>
                    <a:pt x="715" y="260"/>
                  </a:lnTo>
                  <a:lnTo>
                    <a:pt x="650" y="130"/>
                  </a:lnTo>
                  <a:lnTo>
                    <a:pt x="520"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2397500" y="3316675"/>
              <a:ext cx="19525" cy="21150"/>
            </a:xfrm>
            <a:custGeom>
              <a:avLst/>
              <a:gdLst/>
              <a:ahLst/>
              <a:cxnLst/>
              <a:rect l="l" t="t" r="r" b="b"/>
              <a:pathLst>
                <a:path w="781" h="846" extrusionOk="0">
                  <a:moveTo>
                    <a:pt x="390" y="130"/>
                  </a:moveTo>
                  <a:lnTo>
                    <a:pt x="520" y="195"/>
                  </a:lnTo>
                  <a:lnTo>
                    <a:pt x="585" y="195"/>
                  </a:lnTo>
                  <a:lnTo>
                    <a:pt x="650" y="325"/>
                  </a:lnTo>
                  <a:lnTo>
                    <a:pt x="650" y="455"/>
                  </a:lnTo>
                  <a:lnTo>
                    <a:pt x="650" y="585"/>
                  </a:lnTo>
                  <a:lnTo>
                    <a:pt x="585" y="650"/>
                  </a:lnTo>
                  <a:lnTo>
                    <a:pt x="520" y="716"/>
                  </a:lnTo>
                  <a:lnTo>
                    <a:pt x="390" y="781"/>
                  </a:lnTo>
                  <a:lnTo>
                    <a:pt x="325" y="716"/>
                  </a:lnTo>
                  <a:lnTo>
                    <a:pt x="260" y="650"/>
                  </a:lnTo>
                  <a:lnTo>
                    <a:pt x="195" y="585"/>
                  </a:lnTo>
                  <a:lnTo>
                    <a:pt x="195" y="455"/>
                  </a:lnTo>
                  <a:lnTo>
                    <a:pt x="195" y="325"/>
                  </a:lnTo>
                  <a:lnTo>
                    <a:pt x="260" y="195"/>
                  </a:lnTo>
                  <a:lnTo>
                    <a:pt x="325" y="195"/>
                  </a:lnTo>
                  <a:lnTo>
                    <a:pt x="390" y="130"/>
                  </a:lnTo>
                  <a:close/>
                  <a:moveTo>
                    <a:pt x="390" y="0"/>
                  </a:moveTo>
                  <a:lnTo>
                    <a:pt x="260" y="65"/>
                  </a:lnTo>
                  <a:lnTo>
                    <a:pt x="130" y="130"/>
                  </a:lnTo>
                  <a:lnTo>
                    <a:pt x="65" y="260"/>
                  </a:lnTo>
                  <a:lnTo>
                    <a:pt x="0" y="455"/>
                  </a:lnTo>
                  <a:lnTo>
                    <a:pt x="65" y="585"/>
                  </a:lnTo>
                  <a:lnTo>
                    <a:pt x="130" y="781"/>
                  </a:lnTo>
                  <a:lnTo>
                    <a:pt x="260" y="846"/>
                  </a:lnTo>
                  <a:lnTo>
                    <a:pt x="585" y="846"/>
                  </a:lnTo>
                  <a:lnTo>
                    <a:pt x="715" y="781"/>
                  </a:lnTo>
                  <a:lnTo>
                    <a:pt x="780" y="585"/>
                  </a:lnTo>
                  <a:lnTo>
                    <a:pt x="780" y="455"/>
                  </a:lnTo>
                  <a:lnTo>
                    <a:pt x="780" y="260"/>
                  </a:lnTo>
                  <a:lnTo>
                    <a:pt x="715" y="130"/>
                  </a:lnTo>
                  <a:lnTo>
                    <a:pt x="585"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2420250" y="3316675"/>
              <a:ext cx="16275" cy="21150"/>
            </a:xfrm>
            <a:custGeom>
              <a:avLst/>
              <a:gdLst/>
              <a:ahLst/>
              <a:cxnLst/>
              <a:rect l="l" t="t" r="r" b="b"/>
              <a:pathLst>
                <a:path w="651" h="846" extrusionOk="0">
                  <a:moveTo>
                    <a:pt x="326" y="0"/>
                  </a:moveTo>
                  <a:lnTo>
                    <a:pt x="196" y="65"/>
                  </a:lnTo>
                  <a:lnTo>
                    <a:pt x="131" y="65"/>
                  </a:lnTo>
                  <a:lnTo>
                    <a:pt x="66" y="130"/>
                  </a:lnTo>
                  <a:lnTo>
                    <a:pt x="0" y="260"/>
                  </a:lnTo>
                  <a:lnTo>
                    <a:pt x="66" y="390"/>
                  </a:lnTo>
                  <a:lnTo>
                    <a:pt x="131" y="455"/>
                  </a:lnTo>
                  <a:lnTo>
                    <a:pt x="261" y="455"/>
                  </a:lnTo>
                  <a:lnTo>
                    <a:pt x="391" y="520"/>
                  </a:lnTo>
                  <a:lnTo>
                    <a:pt x="521" y="585"/>
                  </a:lnTo>
                  <a:lnTo>
                    <a:pt x="521" y="650"/>
                  </a:lnTo>
                  <a:lnTo>
                    <a:pt x="521" y="716"/>
                  </a:lnTo>
                  <a:lnTo>
                    <a:pt x="456" y="716"/>
                  </a:lnTo>
                  <a:lnTo>
                    <a:pt x="391" y="781"/>
                  </a:lnTo>
                  <a:lnTo>
                    <a:pt x="326" y="781"/>
                  </a:lnTo>
                  <a:lnTo>
                    <a:pt x="261" y="716"/>
                  </a:lnTo>
                  <a:lnTo>
                    <a:pt x="196" y="716"/>
                  </a:lnTo>
                  <a:lnTo>
                    <a:pt x="131" y="650"/>
                  </a:lnTo>
                  <a:lnTo>
                    <a:pt x="131" y="585"/>
                  </a:lnTo>
                  <a:lnTo>
                    <a:pt x="0" y="585"/>
                  </a:lnTo>
                  <a:lnTo>
                    <a:pt x="0" y="716"/>
                  </a:lnTo>
                  <a:lnTo>
                    <a:pt x="131" y="781"/>
                  </a:lnTo>
                  <a:lnTo>
                    <a:pt x="196" y="846"/>
                  </a:lnTo>
                  <a:lnTo>
                    <a:pt x="586" y="846"/>
                  </a:lnTo>
                  <a:lnTo>
                    <a:pt x="651" y="716"/>
                  </a:lnTo>
                  <a:lnTo>
                    <a:pt x="651" y="585"/>
                  </a:lnTo>
                  <a:lnTo>
                    <a:pt x="651" y="520"/>
                  </a:lnTo>
                  <a:lnTo>
                    <a:pt x="586" y="455"/>
                  </a:lnTo>
                  <a:lnTo>
                    <a:pt x="521" y="390"/>
                  </a:lnTo>
                  <a:lnTo>
                    <a:pt x="326" y="390"/>
                  </a:lnTo>
                  <a:lnTo>
                    <a:pt x="261" y="325"/>
                  </a:lnTo>
                  <a:lnTo>
                    <a:pt x="196" y="325"/>
                  </a:lnTo>
                  <a:lnTo>
                    <a:pt x="131" y="260"/>
                  </a:lnTo>
                  <a:lnTo>
                    <a:pt x="196" y="195"/>
                  </a:lnTo>
                  <a:lnTo>
                    <a:pt x="261" y="130"/>
                  </a:lnTo>
                  <a:lnTo>
                    <a:pt x="391" y="130"/>
                  </a:lnTo>
                  <a:lnTo>
                    <a:pt x="456" y="195"/>
                  </a:lnTo>
                  <a:lnTo>
                    <a:pt x="521" y="195"/>
                  </a:lnTo>
                  <a:lnTo>
                    <a:pt x="521" y="260"/>
                  </a:lnTo>
                  <a:lnTo>
                    <a:pt x="651" y="260"/>
                  </a:lnTo>
                  <a:lnTo>
                    <a:pt x="586" y="130"/>
                  </a:lnTo>
                  <a:lnTo>
                    <a:pt x="521" y="65"/>
                  </a:lnTo>
                  <a:lnTo>
                    <a:pt x="456" y="65"/>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2439750" y="3316675"/>
              <a:ext cx="17900" cy="21150"/>
            </a:xfrm>
            <a:custGeom>
              <a:avLst/>
              <a:gdLst/>
              <a:ahLst/>
              <a:cxnLst/>
              <a:rect l="l" t="t" r="r" b="b"/>
              <a:pathLst>
                <a:path w="716" h="846" extrusionOk="0">
                  <a:moveTo>
                    <a:pt x="391" y="130"/>
                  </a:moveTo>
                  <a:lnTo>
                    <a:pt x="456" y="195"/>
                  </a:lnTo>
                  <a:lnTo>
                    <a:pt x="521" y="195"/>
                  </a:lnTo>
                  <a:lnTo>
                    <a:pt x="586" y="260"/>
                  </a:lnTo>
                  <a:lnTo>
                    <a:pt x="586" y="390"/>
                  </a:lnTo>
                  <a:lnTo>
                    <a:pt x="131" y="390"/>
                  </a:lnTo>
                  <a:lnTo>
                    <a:pt x="131" y="260"/>
                  </a:lnTo>
                  <a:lnTo>
                    <a:pt x="196" y="195"/>
                  </a:lnTo>
                  <a:lnTo>
                    <a:pt x="261" y="195"/>
                  </a:lnTo>
                  <a:lnTo>
                    <a:pt x="391" y="130"/>
                  </a:lnTo>
                  <a:close/>
                  <a:moveTo>
                    <a:pt x="391" y="0"/>
                  </a:moveTo>
                  <a:lnTo>
                    <a:pt x="261" y="65"/>
                  </a:lnTo>
                  <a:lnTo>
                    <a:pt x="131" y="130"/>
                  </a:lnTo>
                  <a:lnTo>
                    <a:pt x="1" y="260"/>
                  </a:lnTo>
                  <a:lnTo>
                    <a:pt x="1" y="455"/>
                  </a:lnTo>
                  <a:lnTo>
                    <a:pt x="1" y="585"/>
                  </a:lnTo>
                  <a:lnTo>
                    <a:pt x="131" y="781"/>
                  </a:lnTo>
                  <a:lnTo>
                    <a:pt x="196" y="846"/>
                  </a:lnTo>
                  <a:lnTo>
                    <a:pt x="521" y="846"/>
                  </a:lnTo>
                  <a:lnTo>
                    <a:pt x="586" y="781"/>
                  </a:lnTo>
                  <a:lnTo>
                    <a:pt x="716" y="716"/>
                  </a:lnTo>
                  <a:lnTo>
                    <a:pt x="716" y="585"/>
                  </a:lnTo>
                  <a:lnTo>
                    <a:pt x="586" y="585"/>
                  </a:lnTo>
                  <a:lnTo>
                    <a:pt x="521" y="716"/>
                  </a:lnTo>
                  <a:lnTo>
                    <a:pt x="391" y="781"/>
                  </a:lnTo>
                  <a:lnTo>
                    <a:pt x="261" y="716"/>
                  </a:lnTo>
                  <a:lnTo>
                    <a:pt x="196" y="650"/>
                  </a:lnTo>
                  <a:lnTo>
                    <a:pt x="131" y="585"/>
                  </a:lnTo>
                  <a:lnTo>
                    <a:pt x="131" y="520"/>
                  </a:lnTo>
                  <a:lnTo>
                    <a:pt x="716" y="520"/>
                  </a:lnTo>
                  <a:lnTo>
                    <a:pt x="716" y="325"/>
                  </a:lnTo>
                  <a:lnTo>
                    <a:pt x="651" y="195"/>
                  </a:lnTo>
                  <a:lnTo>
                    <a:pt x="586"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2460875" y="3310175"/>
              <a:ext cx="19550" cy="27650"/>
            </a:xfrm>
            <a:custGeom>
              <a:avLst/>
              <a:gdLst/>
              <a:ahLst/>
              <a:cxnLst/>
              <a:rect l="l" t="t" r="r" b="b"/>
              <a:pathLst>
                <a:path w="782" h="1106" extrusionOk="0">
                  <a:moveTo>
                    <a:pt x="391" y="390"/>
                  </a:moveTo>
                  <a:lnTo>
                    <a:pt x="521" y="455"/>
                  </a:lnTo>
                  <a:lnTo>
                    <a:pt x="586" y="520"/>
                  </a:lnTo>
                  <a:lnTo>
                    <a:pt x="586" y="585"/>
                  </a:lnTo>
                  <a:lnTo>
                    <a:pt x="651" y="715"/>
                  </a:lnTo>
                  <a:lnTo>
                    <a:pt x="586" y="845"/>
                  </a:lnTo>
                  <a:lnTo>
                    <a:pt x="586" y="910"/>
                  </a:lnTo>
                  <a:lnTo>
                    <a:pt x="521" y="976"/>
                  </a:lnTo>
                  <a:lnTo>
                    <a:pt x="391" y="1041"/>
                  </a:lnTo>
                  <a:lnTo>
                    <a:pt x="261" y="976"/>
                  </a:lnTo>
                  <a:lnTo>
                    <a:pt x="196" y="910"/>
                  </a:lnTo>
                  <a:lnTo>
                    <a:pt x="131" y="845"/>
                  </a:lnTo>
                  <a:lnTo>
                    <a:pt x="131" y="715"/>
                  </a:lnTo>
                  <a:lnTo>
                    <a:pt x="131" y="585"/>
                  </a:lnTo>
                  <a:lnTo>
                    <a:pt x="196" y="520"/>
                  </a:lnTo>
                  <a:lnTo>
                    <a:pt x="261" y="455"/>
                  </a:lnTo>
                  <a:lnTo>
                    <a:pt x="391" y="390"/>
                  </a:lnTo>
                  <a:close/>
                  <a:moveTo>
                    <a:pt x="651" y="0"/>
                  </a:moveTo>
                  <a:lnTo>
                    <a:pt x="651" y="390"/>
                  </a:lnTo>
                  <a:lnTo>
                    <a:pt x="586" y="390"/>
                  </a:lnTo>
                  <a:lnTo>
                    <a:pt x="586" y="325"/>
                  </a:lnTo>
                  <a:lnTo>
                    <a:pt x="456" y="325"/>
                  </a:lnTo>
                  <a:lnTo>
                    <a:pt x="391" y="260"/>
                  </a:lnTo>
                  <a:lnTo>
                    <a:pt x="196" y="325"/>
                  </a:lnTo>
                  <a:lnTo>
                    <a:pt x="66" y="390"/>
                  </a:lnTo>
                  <a:lnTo>
                    <a:pt x="1" y="520"/>
                  </a:lnTo>
                  <a:lnTo>
                    <a:pt x="1" y="715"/>
                  </a:lnTo>
                  <a:lnTo>
                    <a:pt x="1" y="845"/>
                  </a:lnTo>
                  <a:lnTo>
                    <a:pt x="66" y="976"/>
                  </a:lnTo>
                  <a:lnTo>
                    <a:pt x="196" y="1106"/>
                  </a:lnTo>
                  <a:lnTo>
                    <a:pt x="521" y="1106"/>
                  </a:lnTo>
                  <a:lnTo>
                    <a:pt x="586" y="976"/>
                  </a:lnTo>
                  <a:lnTo>
                    <a:pt x="651" y="976"/>
                  </a:lnTo>
                  <a:lnTo>
                    <a:pt x="651" y="1106"/>
                  </a:lnTo>
                  <a:lnTo>
                    <a:pt x="781" y="1106"/>
                  </a:lnTo>
                  <a:lnTo>
                    <a:pt x="78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2485275" y="3332925"/>
              <a:ext cx="4900" cy="4900"/>
            </a:xfrm>
            <a:custGeom>
              <a:avLst/>
              <a:gdLst/>
              <a:ahLst/>
              <a:cxnLst/>
              <a:rect l="l" t="t" r="r" b="b"/>
              <a:pathLst>
                <a:path w="196" h="196" extrusionOk="0">
                  <a:moveTo>
                    <a:pt x="0" y="0"/>
                  </a:moveTo>
                  <a:lnTo>
                    <a:pt x="0" y="196"/>
                  </a:lnTo>
                  <a:lnTo>
                    <a:pt x="195" y="196"/>
                  </a:lnTo>
                  <a:lnTo>
                    <a:pt x="19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2495025" y="3316675"/>
              <a:ext cx="19525" cy="29275"/>
            </a:xfrm>
            <a:custGeom>
              <a:avLst/>
              <a:gdLst/>
              <a:ahLst/>
              <a:cxnLst/>
              <a:rect l="l" t="t" r="r" b="b"/>
              <a:pathLst>
                <a:path w="781" h="1171" extrusionOk="0">
                  <a:moveTo>
                    <a:pt x="390" y="130"/>
                  </a:moveTo>
                  <a:lnTo>
                    <a:pt x="520" y="195"/>
                  </a:lnTo>
                  <a:lnTo>
                    <a:pt x="585" y="260"/>
                  </a:lnTo>
                  <a:lnTo>
                    <a:pt x="650" y="325"/>
                  </a:lnTo>
                  <a:lnTo>
                    <a:pt x="650" y="455"/>
                  </a:lnTo>
                  <a:lnTo>
                    <a:pt x="650" y="585"/>
                  </a:lnTo>
                  <a:lnTo>
                    <a:pt x="585" y="650"/>
                  </a:lnTo>
                  <a:lnTo>
                    <a:pt x="520" y="716"/>
                  </a:lnTo>
                  <a:lnTo>
                    <a:pt x="390" y="781"/>
                  </a:lnTo>
                  <a:lnTo>
                    <a:pt x="260" y="716"/>
                  </a:lnTo>
                  <a:lnTo>
                    <a:pt x="195" y="650"/>
                  </a:lnTo>
                  <a:lnTo>
                    <a:pt x="195" y="585"/>
                  </a:lnTo>
                  <a:lnTo>
                    <a:pt x="130" y="455"/>
                  </a:lnTo>
                  <a:lnTo>
                    <a:pt x="195" y="325"/>
                  </a:lnTo>
                  <a:lnTo>
                    <a:pt x="195" y="260"/>
                  </a:lnTo>
                  <a:lnTo>
                    <a:pt x="260" y="195"/>
                  </a:lnTo>
                  <a:lnTo>
                    <a:pt x="390" y="130"/>
                  </a:lnTo>
                  <a:close/>
                  <a:moveTo>
                    <a:pt x="390" y="0"/>
                  </a:moveTo>
                  <a:lnTo>
                    <a:pt x="260" y="65"/>
                  </a:lnTo>
                  <a:lnTo>
                    <a:pt x="130" y="130"/>
                  </a:lnTo>
                  <a:lnTo>
                    <a:pt x="130" y="65"/>
                  </a:lnTo>
                  <a:lnTo>
                    <a:pt x="0" y="65"/>
                  </a:lnTo>
                  <a:lnTo>
                    <a:pt x="0" y="1171"/>
                  </a:lnTo>
                  <a:lnTo>
                    <a:pt x="130" y="1171"/>
                  </a:lnTo>
                  <a:lnTo>
                    <a:pt x="130" y="716"/>
                  </a:lnTo>
                  <a:lnTo>
                    <a:pt x="195" y="781"/>
                  </a:lnTo>
                  <a:lnTo>
                    <a:pt x="260" y="846"/>
                  </a:lnTo>
                  <a:lnTo>
                    <a:pt x="585" y="846"/>
                  </a:lnTo>
                  <a:lnTo>
                    <a:pt x="715" y="716"/>
                  </a:lnTo>
                  <a:lnTo>
                    <a:pt x="780" y="585"/>
                  </a:lnTo>
                  <a:lnTo>
                    <a:pt x="780" y="455"/>
                  </a:lnTo>
                  <a:lnTo>
                    <a:pt x="780" y="260"/>
                  </a:lnTo>
                  <a:lnTo>
                    <a:pt x="715" y="130"/>
                  </a:lnTo>
                  <a:lnTo>
                    <a:pt x="585" y="65"/>
                  </a:lnTo>
                  <a:lnTo>
                    <a:pt x="39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2519400" y="3316675"/>
              <a:ext cx="16275" cy="21150"/>
            </a:xfrm>
            <a:custGeom>
              <a:avLst/>
              <a:gdLst/>
              <a:ahLst/>
              <a:cxnLst/>
              <a:rect l="l" t="t" r="r" b="b"/>
              <a:pathLst>
                <a:path w="651" h="846" extrusionOk="0">
                  <a:moveTo>
                    <a:pt x="326" y="0"/>
                  </a:moveTo>
                  <a:lnTo>
                    <a:pt x="196" y="65"/>
                  </a:lnTo>
                  <a:lnTo>
                    <a:pt x="66" y="195"/>
                  </a:lnTo>
                  <a:lnTo>
                    <a:pt x="66" y="65"/>
                  </a:lnTo>
                  <a:lnTo>
                    <a:pt x="1" y="65"/>
                  </a:lnTo>
                  <a:lnTo>
                    <a:pt x="1" y="846"/>
                  </a:lnTo>
                  <a:lnTo>
                    <a:pt x="131" y="846"/>
                  </a:lnTo>
                  <a:lnTo>
                    <a:pt x="131" y="390"/>
                  </a:lnTo>
                  <a:lnTo>
                    <a:pt x="131" y="325"/>
                  </a:lnTo>
                  <a:lnTo>
                    <a:pt x="131" y="195"/>
                  </a:lnTo>
                  <a:lnTo>
                    <a:pt x="261" y="195"/>
                  </a:lnTo>
                  <a:lnTo>
                    <a:pt x="326" y="130"/>
                  </a:lnTo>
                  <a:lnTo>
                    <a:pt x="456" y="195"/>
                  </a:lnTo>
                  <a:lnTo>
                    <a:pt x="521" y="325"/>
                  </a:lnTo>
                  <a:lnTo>
                    <a:pt x="521" y="846"/>
                  </a:lnTo>
                  <a:lnTo>
                    <a:pt x="651" y="846"/>
                  </a:lnTo>
                  <a:lnTo>
                    <a:pt x="651" y="325"/>
                  </a:lnTo>
                  <a:lnTo>
                    <a:pt x="651" y="195"/>
                  </a:lnTo>
                  <a:lnTo>
                    <a:pt x="586" y="130"/>
                  </a:lnTo>
                  <a:lnTo>
                    <a:pt x="521" y="65"/>
                  </a:lnTo>
                  <a:lnTo>
                    <a:pt x="326"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0"/>
            <p:cNvSpPr/>
            <p:nvPr/>
          </p:nvSpPr>
          <p:spPr>
            <a:xfrm>
              <a:off x="2538900" y="3316675"/>
              <a:ext cx="17900" cy="29275"/>
            </a:xfrm>
            <a:custGeom>
              <a:avLst/>
              <a:gdLst/>
              <a:ahLst/>
              <a:cxnLst/>
              <a:rect l="l" t="t" r="r" b="b"/>
              <a:pathLst>
                <a:path w="716" h="1171" extrusionOk="0">
                  <a:moveTo>
                    <a:pt x="391" y="130"/>
                  </a:moveTo>
                  <a:lnTo>
                    <a:pt x="521" y="195"/>
                  </a:lnTo>
                  <a:lnTo>
                    <a:pt x="586" y="260"/>
                  </a:lnTo>
                  <a:lnTo>
                    <a:pt x="586" y="325"/>
                  </a:lnTo>
                  <a:lnTo>
                    <a:pt x="586" y="455"/>
                  </a:lnTo>
                  <a:lnTo>
                    <a:pt x="586" y="520"/>
                  </a:lnTo>
                  <a:lnTo>
                    <a:pt x="586" y="650"/>
                  </a:lnTo>
                  <a:lnTo>
                    <a:pt x="456" y="716"/>
                  </a:lnTo>
                  <a:lnTo>
                    <a:pt x="261" y="716"/>
                  </a:lnTo>
                  <a:lnTo>
                    <a:pt x="196" y="650"/>
                  </a:lnTo>
                  <a:lnTo>
                    <a:pt x="131" y="520"/>
                  </a:lnTo>
                  <a:lnTo>
                    <a:pt x="131" y="455"/>
                  </a:lnTo>
                  <a:lnTo>
                    <a:pt x="131" y="325"/>
                  </a:lnTo>
                  <a:lnTo>
                    <a:pt x="196" y="260"/>
                  </a:lnTo>
                  <a:lnTo>
                    <a:pt x="261" y="195"/>
                  </a:lnTo>
                  <a:lnTo>
                    <a:pt x="391" y="130"/>
                  </a:lnTo>
                  <a:close/>
                  <a:moveTo>
                    <a:pt x="391" y="0"/>
                  </a:moveTo>
                  <a:lnTo>
                    <a:pt x="196" y="65"/>
                  </a:lnTo>
                  <a:lnTo>
                    <a:pt x="66" y="195"/>
                  </a:lnTo>
                  <a:lnTo>
                    <a:pt x="1" y="325"/>
                  </a:lnTo>
                  <a:lnTo>
                    <a:pt x="1" y="455"/>
                  </a:lnTo>
                  <a:lnTo>
                    <a:pt x="1" y="585"/>
                  </a:lnTo>
                  <a:lnTo>
                    <a:pt x="131" y="716"/>
                  </a:lnTo>
                  <a:lnTo>
                    <a:pt x="196" y="846"/>
                  </a:lnTo>
                  <a:lnTo>
                    <a:pt x="521" y="846"/>
                  </a:lnTo>
                  <a:lnTo>
                    <a:pt x="651" y="716"/>
                  </a:lnTo>
                  <a:lnTo>
                    <a:pt x="651" y="781"/>
                  </a:lnTo>
                  <a:lnTo>
                    <a:pt x="586" y="911"/>
                  </a:lnTo>
                  <a:lnTo>
                    <a:pt x="586" y="976"/>
                  </a:lnTo>
                  <a:lnTo>
                    <a:pt x="521" y="1041"/>
                  </a:lnTo>
                  <a:lnTo>
                    <a:pt x="261" y="1041"/>
                  </a:lnTo>
                  <a:lnTo>
                    <a:pt x="196" y="976"/>
                  </a:lnTo>
                  <a:lnTo>
                    <a:pt x="196" y="911"/>
                  </a:lnTo>
                  <a:lnTo>
                    <a:pt x="66" y="911"/>
                  </a:lnTo>
                  <a:lnTo>
                    <a:pt x="66" y="1041"/>
                  </a:lnTo>
                  <a:lnTo>
                    <a:pt x="131" y="1106"/>
                  </a:lnTo>
                  <a:lnTo>
                    <a:pt x="261" y="1171"/>
                  </a:lnTo>
                  <a:lnTo>
                    <a:pt x="521" y="1171"/>
                  </a:lnTo>
                  <a:lnTo>
                    <a:pt x="651" y="1106"/>
                  </a:lnTo>
                  <a:lnTo>
                    <a:pt x="716" y="976"/>
                  </a:lnTo>
                  <a:lnTo>
                    <a:pt x="716" y="781"/>
                  </a:lnTo>
                  <a:lnTo>
                    <a:pt x="716" y="65"/>
                  </a:lnTo>
                  <a:lnTo>
                    <a:pt x="651" y="65"/>
                  </a:lnTo>
                  <a:lnTo>
                    <a:pt x="651" y="195"/>
                  </a:lnTo>
                  <a:lnTo>
                    <a:pt x="521" y="65"/>
                  </a:lnTo>
                  <a:lnTo>
                    <a:pt x="391"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0"/>
            <p:cNvSpPr/>
            <p:nvPr/>
          </p:nvSpPr>
          <p:spPr>
            <a:xfrm>
              <a:off x="2564925" y="3310175"/>
              <a:ext cx="8150" cy="9775"/>
            </a:xfrm>
            <a:custGeom>
              <a:avLst/>
              <a:gdLst/>
              <a:ahLst/>
              <a:cxnLst/>
              <a:rect l="l" t="t" r="r" b="b"/>
              <a:pathLst>
                <a:path w="326" h="391" extrusionOk="0">
                  <a:moveTo>
                    <a:pt x="0" y="0"/>
                  </a:moveTo>
                  <a:lnTo>
                    <a:pt x="0" y="390"/>
                  </a:lnTo>
                  <a:lnTo>
                    <a:pt x="65" y="390"/>
                  </a:lnTo>
                  <a:lnTo>
                    <a:pt x="65" y="0"/>
                  </a:lnTo>
                  <a:close/>
                  <a:moveTo>
                    <a:pt x="195" y="0"/>
                  </a:moveTo>
                  <a:lnTo>
                    <a:pt x="195" y="390"/>
                  </a:lnTo>
                  <a:lnTo>
                    <a:pt x="325" y="390"/>
                  </a:lnTo>
                  <a:lnTo>
                    <a:pt x="32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2586050" y="3310175"/>
              <a:ext cx="14650" cy="27650"/>
            </a:xfrm>
            <a:custGeom>
              <a:avLst/>
              <a:gdLst/>
              <a:ahLst/>
              <a:cxnLst/>
              <a:rect l="l" t="t" r="r" b="b"/>
              <a:pathLst>
                <a:path w="586" h="1106" extrusionOk="0">
                  <a:moveTo>
                    <a:pt x="455" y="0"/>
                  </a:moveTo>
                  <a:lnTo>
                    <a:pt x="0" y="1106"/>
                  </a:lnTo>
                  <a:lnTo>
                    <a:pt x="130" y="1106"/>
                  </a:lnTo>
                  <a:lnTo>
                    <a:pt x="585"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0"/>
            <p:cNvSpPr/>
            <p:nvPr/>
          </p:nvSpPr>
          <p:spPr>
            <a:xfrm>
              <a:off x="2602300" y="3318300"/>
              <a:ext cx="19525" cy="19525"/>
            </a:xfrm>
            <a:custGeom>
              <a:avLst/>
              <a:gdLst/>
              <a:ahLst/>
              <a:cxnLst/>
              <a:rect l="l" t="t" r="r" b="b"/>
              <a:pathLst>
                <a:path w="781" h="781" extrusionOk="0">
                  <a:moveTo>
                    <a:pt x="0" y="0"/>
                  </a:moveTo>
                  <a:lnTo>
                    <a:pt x="0" y="65"/>
                  </a:lnTo>
                  <a:lnTo>
                    <a:pt x="651" y="390"/>
                  </a:lnTo>
                  <a:lnTo>
                    <a:pt x="0" y="716"/>
                  </a:lnTo>
                  <a:lnTo>
                    <a:pt x="0" y="781"/>
                  </a:lnTo>
                  <a:lnTo>
                    <a:pt x="781" y="455"/>
                  </a:lnTo>
                  <a:lnTo>
                    <a:pt x="781" y="325"/>
                  </a:lnTo>
                  <a:lnTo>
                    <a:pt x="0" y="0"/>
                  </a:lnTo>
                  <a:close/>
                </a:path>
              </a:pathLst>
            </a:custGeom>
            <a:solidFill>
              <a:srgbClr val="FF3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0"/>
            <p:cNvSpPr/>
            <p:nvPr/>
          </p:nvSpPr>
          <p:spPr>
            <a:xfrm>
              <a:off x="1870850" y="3363800"/>
              <a:ext cx="21150" cy="21175"/>
            </a:xfrm>
            <a:custGeom>
              <a:avLst/>
              <a:gdLst/>
              <a:ahLst/>
              <a:cxnLst/>
              <a:rect l="l" t="t" r="r" b="b"/>
              <a:pathLst>
                <a:path w="846" h="847" extrusionOk="0">
                  <a:moveTo>
                    <a:pt x="846" y="1"/>
                  </a:moveTo>
                  <a:lnTo>
                    <a:pt x="1" y="391"/>
                  </a:lnTo>
                  <a:lnTo>
                    <a:pt x="1" y="456"/>
                  </a:lnTo>
                  <a:lnTo>
                    <a:pt x="846" y="846"/>
                  </a:lnTo>
                  <a:lnTo>
                    <a:pt x="846" y="716"/>
                  </a:lnTo>
                  <a:lnTo>
                    <a:pt x="131" y="456"/>
                  </a:lnTo>
                  <a:lnTo>
                    <a:pt x="846" y="131"/>
                  </a:lnTo>
                  <a:lnTo>
                    <a:pt x="84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1895250" y="3357300"/>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1905000" y="3357300"/>
              <a:ext cx="3275" cy="27675"/>
            </a:xfrm>
            <a:custGeom>
              <a:avLst/>
              <a:gdLst/>
              <a:ahLst/>
              <a:cxnLst/>
              <a:rect l="l" t="t" r="r" b="b"/>
              <a:pathLst>
                <a:path w="131" h="1107" extrusionOk="0">
                  <a:moveTo>
                    <a:pt x="0" y="1"/>
                  </a:moveTo>
                  <a:lnTo>
                    <a:pt x="0" y="131"/>
                  </a:lnTo>
                  <a:lnTo>
                    <a:pt x="130" y="131"/>
                  </a:lnTo>
                  <a:lnTo>
                    <a:pt x="130" y="1"/>
                  </a:lnTo>
                  <a:close/>
                  <a:moveTo>
                    <a:pt x="0" y="261"/>
                  </a:moveTo>
                  <a:lnTo>
                    <a:pt x="0" y="1106"/>
                  </a:lnTo>
                  <a:lnTo>
                    <a:pt x="130" y="1106"/>
                  </a:lnTo>
                  <a:lnTo>
                    <a:pt x="130"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1913125" y="3363800"/>
              <a:ext cx="16275" cy="21175"/>
            </a:xfrm>
            <a:custGeom>
              <a:avLst/>
              <a:gdLst/>
              <a:ahLst/>
              <a:cxnLst/>
              <a:rect l="l" t="t" r="r" b="b"/>
              <a:pathLst>
                <a:path w="651" h="847" extrusionOk="0">
                  <a:moveTo>
                    <a:pt x="0" y="1"/>
                  </a:moveTo>
                  <a:lnTo>
                    <a:pt x="0" y="846"/>
                  </a:lnTo>
                  <a:lnTo>
                    <a:pt x="130" y="846"/>
                  </a:lnTo>
                  <a:lnTo>
                    <a:pt x="130" y="391"/>
                  </a:lnTo>
                  <a:lnTo>
                    <a:pt x="130" y="261"/>
                  </a:lnTo>
                  <a:lnTo>
                    <a:pt x="195" y="196"/>
                  </a:lnTo>
                  <a:lnTo>
                    <a:pt x="260" y="131"/>
                  </a:lnTo>
                  <a:lnTo>
                    <a:pt x="390" y="131"/>
                  </a:lnTo>
                  <a:lnTo>
                    <a:pt x="455" y="196"/>
                  </a:lnTo>
                  <a:lnTo>
                    <a:pt x="520" y="261"/>
                  </a:lnTo>
                  <a:lnTo>
                    <a:pt x="520" y="846"/>
                  </a:lnTo>
                  <a:lnTo>
                    <a:pt x="650" y="846"/>
                  </a:lnTo>
                  <a:lnTo>
                    <a:pt x="650" y="326"/>
                  </a:lnTo>
                  <a:lnTo>
                    <a:pt x="650" y="196"/>
                  </a:lnTo>
                  <a:lnTo>
                    <a:pt x="585" y="66"/>
                  </a:lnTo>
                  <a:lnTo>
                    <a:pt x="520" y="1"/>
                  </a:lnTo>
                  <a:lnTo>
                    <a:pt x="390" y="1"/>
                  </a:lnTo>
                  <a:lnTo>
                    <a:pt x="195" y="66"/>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1934250" y="3357300"/>
              <a:ext cx="17900" cy="27675"/>
            </a:xfrm>
            <a:custGeom>
              <a:avLst/>
              <a:gdLst/>
              <a:ahLst/>
              <a:cxnLst/>
              <a:rect l="l" t="t" r="r" b="b"/>
              <a:pathLst>
                <a:path w="716" h="1107" extrusionOk="0">
                  <a:moveTo>
                    <a:pt x="0" y="1"/>
                  </a:moveTo>
                  <a:lnTo>
                    <a:pt x="0" y="1106"/>
                  </a:lnTo>
                  <a:lnTo>
                    <a:pt x="130" y="1106"/>
                  </a:lnTo>
                  <a:lnTo>
                    <a:pt x="130" y="781"/>
                  </a:lnTo>
                  <a:lnTo>
                    <a:pt x="260" y="651"/>
                  </a:lnTo>
                  <a:lnTo>
                    <a:pt x="521" y="1106"/>
                  </a:lnTo>
                  <a:lnTo>
                    <a:pt x="716" y="1106"/>
                  </a:lnTo>
                  <a:lnTo>
                    <a:pt x="391" y="586"/>
                  </a:lnTo>
                  <a:lnTo>
                    <a:pt x="716" y="261"/>
                  </a:lnTo>
                  <a:lnTo>
                    <a:pt x="521" y="261"/>
                  </a:lnTo>
                  <a:lnTo>
                    <a:pt x="130" y="65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1965125" y="3363800"/>
              <a:ext cx="11400" cy="21175"/>
            </a:xfrm>
            <a:custGeom>
              <a:avLst/>
              <a:gdLst/>
              <a:ahLst/>
              <a:cxnLst/>
              <a:rect l="l" t="t" r="r" b="b"/>
              <a:pathLst>
                <a:path w="456" h="847" extrusionOk="0">
                  <a:moveTo>
                    <a:pt x="1" y="1"/>
                  </a:moveTo>
                  <a:lnTo>
                    <a:pt x="1" y="846"/>
                  </a:lnTo>
                  <a:lnTo>
                    <a:pt x="131" y="846"/>
                  </a:lnTo>
                  <a:lnTo>
                    <a:pt x="131" y="456"/>
                  </a:lnTo>
                  <a:lnTo>
                    <a:pt x="131" y="326"/>
                  </a:lnTo>
                  <a:lnTo>
                    <a:pt x="196" y="261"/>
                  </a:lnTo>
                  <a:lnTo>
                    <a:pt x="326" y="196"/>
                  </a:lnTo>
                  <a:lnTo>
                    <a:pt x="456" y="131"/>
                  </a:lnTo>
                  <a:lnTo>
                    <a:pt x="456" y="1"/>
                  </a:lnTo>
                  <a:lnTo>
                    <a:pt x="261" y="66"/>
                  </a:lnTo>
                  <a:lnTo>
                    <a:pt x="131" y="19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1976500" y="3363800"/>
              <a:ext cx="17925" cy="21175"/>
            </a:xfrm>
            <a:custGeom>
              <a:avLst/>
              <a:gdLst/>
              <a:ahLst/>
              <a:cxnLst/>
              <a:rect l="l" t="t" r="r" b="b"/>
              <a:pathLst>
                <a:path w="717" h="847" extrusionOk="0">
                  <a:moveTo>
                    <a:pt x="456" y="131"/>
                  </a:moveTo>
                  <a:lnTo>
                    <a:pt x="521" y="196"/>
                  </a:lnTo>
                  <a:lnTo>
                    <a:pt x="586" y="261"/>
                  </a:lnTo>
                  <a:lnTo>
                    <a:pt x="586" y="326"/>
                  </a:lnTo>
                  <a:lnTo>
                    <a:pt x="131" y="326"/>
                  </a:lnTo>
                  <a:lnTo>
                    <a:pt x="196" y="261"/>
                  </a:lnTo>
                  <a:lnTo>
                    <a:pt x="196" y="196"/>
                  </a:lnTo>
                  <a:lnTo>
                    <a:pt x="261" y="131"/>
                  </a:lnTo>
                  <a:close/>
                  <a:moveTo>
                    <a:pt x="391" y="1"/>
                  </a:moveTo>
                  <a:lnTo>
                    <a:pt x="261" y="66"/>
                  </a:lnTo>
                  <a:lnTo>
                    <a:pt x="131" y="131"/>
                  </a:lnTo>
                  <a:lnTo>
                    <a:pt x="66" y="261"/>
                  </a:lnTo>
                  <a:lnTo>
                    <a:pt x="1" y="456"/>
                  </a:lnTo>
                  <a:lnTo>
                    <a:pt x="1" y="586"/>
                  </a:lnTo>
                  <a:lnTo>
                    <a:pt x="131" y="716"/>
                  </a:lnTo>
                  <a:lnTo>
                    <a:pt x="196" y="846"/>
                  </a:lnTo>
                  <a:lnTo>
                    <a:pt x="521" y="846"/>
                  </a:lnTo>
                  <a:lnTo>
                    <a:pt x="586" y="781"/>
                  </a:lnTo>
                  <a:lnTo>
                    <a:pt x="716" y="716"/>
                  </a:lnTo>
                  <a:lnTo>
                    <a:pt x="716" y="586"/>
                  </a:lnTo>
                  <a:lnTo>
                    <a:pt x="586" y="586"/>
                  </a:lnTo>
                  <a:lnTo>
                    <a:pt x="521" y="716"/>
                  </a:lnTo>
                  <a:lnTo>
                    <a:pt x="261" y="716"/>
                  </a:lnTo>
                  <a:lnTo>
                    <a:pt x="196" y="651"/>
                  </a:lnTo>
                  <a:lnTo>
                    <a:pt x="131" y="586"/>
                  </a:lnTo>
                  <a:lnTo>
                    <a:pt x="131" y="456"/>
                  </a:lnTo>
                  <a:lnTo>
                    <a:pt x="716" y="456"/>
                  </a:lnTo>
                  <a:lnTo>
                    <a:pt x="716" y="326"/>
                  </a:lnTo>
                  <a:lnTo>
                    <a:pt x="651" y="196"/>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1999275" y="3357300"/>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2007400" y="3370300"/>
              <a:ext cx="19525" cy="9775"/>
            </a:xfrm>
            <a:custGeom>
              <a:avLst/>
              <a:gdLst/>
              <a:ahLst/>
              <a:cxnLst/>
              <a:rect l="l" t="t" r="r" b="b"/>
              <a:pathLst>
                <a:path w="781" h="391" extrusionOk="0">
                  <a:moveTo>
                    <a:pt x="0" y="1"/>
                  </a:moveTo>
                  <a:lnTo>
                    <a:pt x="0" y="66"/>
                  </a:lnTo>
                  <a:lnTo>
                    <a:pt x="780" y="66"/>
                  </a:lnTo>
                  <a:lnTo>
                    <a:pt x="780" y="1"/>
                  </a:lnTo>
                  <a:close/>
                  <a:moveTo>
                    <a:pt x="0" y="261"/>
                  </a:moveTo>
                  <a:lnTo>
                    <a:pt x="0" y="391"/>
                  </a:lnTo>
                  <a:lnTo>
                    <a:pt x="780" y="391"/>
                  </a:lnTo>
                  <a:lnTo>
                    <a:pt x="780"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0"/>
            <p:cNvSpPr/>
            <p:nvPr/>
          </p:nvSpPr>
          <p:spPr>
            <a:xfrm>
              <a:off x="2031775" y="3357300"/>
              <a:ext cx="8150" cy="9775"/>
            </a:xfrm>
            <a:custGeom>
              <a:avLst/>
              <a:gdLst/>
              <a:ahLst/>
              <a:cxnLst/>
              <a:rect l="l" t="t" r="r" b="b"/>
              <a:pathLst>
                <a:path w="326" h="391" extrusionOk="0">
                  <a:moveTo>
                    <a:pt x="0" y="1"/>
                  </a:moveTo>
                  <a:lnTo>
                    <a:pt x="0" y="391"/>
                  </a:lnTo>
                  <a:lnTo>
                    <a:pt x="130" y="391"/>
                  </a:lnTo>
                  <a:lnTo>
                    <a:pt x="130" y="1"/>
                  </a:lnTo>
                  <a:close/>
                  <a:moveTo>
                    <a:pt x="261" y="1"/>
                  </a:moveTo>
                  <a:lnTo>
                    <a:pt x="261" y="391"/>
                  </a:lnTo>
                  <a:lnTo>
                    <a:pt x="326" y="39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0"/>
            <p:cNvSpPr/>
            <p:nvPr/>
          </p:nvSpPr>
          <p:spPr>
            <a:xfrm>
              <a:off x="2046400" y="3363800"/>
              <a:ext cx="17900" cy="21175"/>
            </a:xfrm>
            <a:custGeom>
              <a:avLst/>
              <a:gdLst/>
              <a:ahLst/>
              <a:cxnLst/>
              <a:rect l="l" t="t" r="r" b="b"/>
              <a:pathLst>
                <a:path w="716" h="847" extrusionOk="0">
                  <a:moveTo>
                    <a:pt x="521" y="391"/>
                  </a:moveTo>
                  <a:lnTo>
                    <a:pt x="521" y="521"/>
                  </a:lnTo>
                  <a:lnTo>
                    <a:pt x="521" y="586"/>
                  </a:lnTo>
                  <a:lnTo>
                    <a:pt x="456" y="651"/>
                  </a:lnTo>
                  <a:lnTo>
                    <a:pt x="391" y="716"/>
                  </a:lnTo>
                  <a:lnTo>
                    <a:pt x="196" y="716"/>
                  </a:lnTo>
                  <a:lnTo>
                    <a:pt x="131" y="651"/>
                  </a:lnTo>
                  <a:lnTo>
                    <a:pt x="131" y="586"/>
                  </a:lnTo>
                  <a:lnTo>
                    <a:pt x="131" y="521"/>
                  </a:lnTo>
                  <a:lnTo>
                    <a:pt x="196" y="521"/>
                  </a:lnTo>
                  <a:lnTo>
                    <a:pt x="261" y="456"/>
                  </a:lnTo>
                  <a:lnTo>
                    <a:pt x="456" y="456"/>
                  </a:lnTo>
                  <a:lnTo>
                    <a:pt x="521" y="391"/>
                  </a:lnTo>
                  <a:close/>
                  <a:moveTo>
                    <a:pt x="196" y="1"/>
                  </a:moveTo>
                  <a:lnTo>
                    <a:pt x="131" y="66"/>
                  </a:lnTo>
                  <a:lnTo>
                    <a:pt x="66" y="131"/>
                  </a:lnTo>
                  <a:lnTo>
                    <a:pt x="1" y="261"/>
                  </a:lnTo>
                  <a:lnTo>
                    <a:pt x="131" y="261"/>
                  </a:lnTo>
                  <a:lnTo>
                    <a:pt x="196" y="131"/>
                  </a:lnTo>
                  <a:lnTo>
                    <a:pt x="456" y="131"/>
                  </a:lnTo>
                  <a:lnTo>
                    <a:pt x="521" y="196"/>
                  </a:lnTo>
                  <a:lnTo>
                    <a:pt x="521" y="261"/>
                  </a:lnTo>
                  <a:lnTo>
                    <a:pt x="521" y="326"/>
                  </a:lnTo>
                  <a:lnTo>
                    <a:pt x="456" y="326"/>
                  </a:lnTo>
                  <a:lnTo>
                    <a:pt x="391" y="391"/>
                  </a:lnTo>
                  <a:lnTo>
                    <a:pt x="131" y="391"/>
                  </a:lnTo>
                  <a:lnTo>
                    <a:pt x="66" y="456"/>
                  </a:lnTo>
                  <a:lnTo>
                    <a:pt x="1" y="521"/>
                  </a:lnTo>
                  <a:lnTo>
                    <a:pt x="1" y="651"/>
                  </a:lnTo>
                  <a:lnTo>
                    <a:pt x="1" y="716"/>
                  </a:lnTo>
                  <a:lnTo>
                    <a:pt x="66" y="781"/>
                  </a:lnTo>
                  <a:lnTo>
                    <a:pt x="131" y="846"/>
                  </a:lnTo>
                  <a:lnTo>
                    <a:pt x="391" y="846"/>
                  </a:lnTo>
                  <a:lnTo>
                    <a:pt x="521" y="716"/>
                  </a:lnTo>
                  <a:lnTo>
                    <a:pt x="586" y="846"/>
                  </a:lnTo>
                  <a:lnTo>
                    <a:pt x="716" y="846"/>
                  </a:lnTo>
                  <a:lnTo>
                    <a:pt x="716" y="716"/>
                  </a:lnTo>
                  <a:lnTo>
                    <a:pt x="651" y="716"/>
                  </a:lnTo>
                  <a:lnTo>
                    <a:pt x="651" y="651"/>
                  </a:lnTo>
                  <a:lnTo>
                    <a:pt x="651" y="261"/>
                  </a:lnTo>
                  <a:lnTo>
                    <a:pt x="651" y="131"/>
                  </a:lnTo>
                  <a:lnTo>
                    <a:pt x="586"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0"/>
            <p:cNvSpPr/>
            <p:nvPr/>
          </p:nvSpPr>
          <p:spPr>
            <a:xfrm>
              <a:off x="2067525" y="3363800"/>
              <a:ext cx="19550" cy="27675"/>
            </a:xfrm>
            <a:custGeom>
              <a:avLst/>
              <a:gdLst/>
              <a:ahLst/>
              <a:cxnLst/>
              <a:rect l="l" t="t" r="r" b="b"/>
              <a:pathLst>
                <a:path w="782" h="1107" extrusionOk="0">
                  <a:moveTo>
                    <a:pt x="521" y="131"/>
                  </a:moveTo>
                  <a:lnTo>
                    <a:pt x="586" y="196"/>
                  </a:lnTo>
                  <a:lnTo>
                    <a:pt x="651" y="326"/>
                  </a:lnTo>
                  <a:lnTo>
                    <a:pt x="651" y="391"/>
                  </a:lnTo>
                  <a:lnTo>
                    <a:pt x="651" y="521"/>
                  </a:lnTo>
                  <a:lnTo>
                    <a:pt x="586" y="651"/>
                  </a:lnTo>
                  <a:lnTo>
                    <a:pt x="521" y="716"/>
                  </a:lnTo>
                  <a:lnTo>
                    <a:pt x="261" y="716"/>
                  </a:lnTo>
                  <a:lnTo>
                    <a:pt x="196" y="651"/>
                  </a:lnTo>
                  <a:lnTo>
                    <a:pt x="196" y="521"/>
                  </a:lnTo>
                  <a:lnTo>
                    <a:pt x="131" y="456"/>
                  </a:lnTo>
                  <a:lnTo>
                    <a:pt x="131" y="326"/>
                  </a:lnTo>
                  <a:lnTo>
                    <a:pt x="196" y="196"/>
                  </a:lnTo>
                  <a:lnTo>
                    <a:pt x="261" y="131"/>
                  </a:lnTo>
                  <a:close/>
                  <a:moveTo>
                    <a:pt x="1" y="1"/>
                  </a:moveTo>
                  <a:lnTo>
                    <a:pt x="1" y="1106"/>
                  </a:lnTo>
                  <a:lnTo>
                    <a:pt x="131" y="1106"/>
                  </a:lnTo>
                  <a:lnTo>
                    <a:pt x="131" y="716"/>
                  </a:lnTo>
                  <a:lnTo>
                    <a:pt x="196" y="781"/>
                  </a:lnTo>
                  <a:lnTo>
                    <a:pt x="261" y="846"/>
                  </a:lnTo>
                  <a:lnTo>
                    <a:pt x="586" y="846"/>
                  </a:lnTo>
                  <a:lnTo>
                    <a:pt x="716" y="716"/>
                  </a:lnTo>
                  <a:lnTo>
                    <a:pt x="781" y="586"/>
                  </a:lnTo>
                  <a:lnTo>
                    <a:pt x="781" y="456"/>
                  </a:lnTo>
                  <a:lnTo>
                    <a:pt x="781" y="261"/>
                  </a:lnTo>
                  <a:lnTo>
                    <a:pt x="716" y="131"/>
                  </a:lnTo>
                  <a:lnTo>
                    <a:pt x="586" y="66"/>
                  </a:lnTo>
                  <a:lnTo>
                    <a:pt x="391" y="1"/>
                  </a:lnTo>
                  <a:lnTo>
                    <a:pt x="261" y="66"/>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0"/>
            <p:cNvSpPr/>
            <p:nvPr/>
          </p:nvSpPr>
          <p:spPr>
            <a:xfrm>
              <a:off x="2091925" y="3363800"/>
              <a:ext cx="17900" cy="27675"/>
            </a:xfrm>
            <a:custGeom>
              <a:avLst/>
              <a:gdLst/>
              <a:ahLst/>
              <a:cxnLst/>
              <a:rect l="l" t="t" r="r" b="b"/>
              <a:pathLst>
                <a:path w="716" h="1107" extrusionOk="0">
                  <a:moveTo>
                    <a:pt x="455" y="131"/>
                  </a:moveTo>
                  <a:lnTo>
                    <a:pt x="520" y="196"/>
                  </a:lnTo>
                  <a:lnTo>
                    <a:pt x="585" y="326"/>
                  </a:lnTo>
                  <a:lnTo>
                    <a:pt x="585" y="391"/>
                  </a:lnTo>
                  <a:lnTo>
                    <a:pt x="585" y="521"/>
                  </a:lnTo>
                  <a:lnTo>
                    <a:pt x="520" y="651"/>
                  </a:lnTo>
                  <a:lnTo>
                    <a:pt x="455" y="716"/>
                  </a:lnTo>
                  <a:lnTo>
                    <a:pt x="260" y="716"/>
                  </a:lnTo>
                  <a:lnTo>
                    <a:pt x="130" y="651"/>
                  </a:lnTo>
                  <a:lnTo>
                    <a:pt x="130" y="521"/>
                  </a:lnTo>
                  <a:lnTo>
                    <a:pt x="65" y="456"/>
                  </a:lnTo>
                  <a:lnTo>
                    <a:pt x="130" y="326"/>
                  </a:lnTo>
                  <a:lnTo>
                    <a:pt x="130" y="196"/>
                  </a:lnTo>
                  <a:lnTo>
                    <a:pt x="195" y="131"/>
                  </a:lnTo>
                  <a:close/>
                  <a:moveTo>
                    <a:pt x="0" y="1"/>
                  </a:moveTo>
                  <a:lnTo>
                    <a:pt x="0" y="1106"/>
                  </a:lnTo>
                  <a:lnTo>
                    <a:pt x="130" y="1106"/>
                  </a:lnTo>
                  <a:lnTo>
                    <a:pt x="130" y="781"/>
                  </a:lnTo>
                  <a:lnTo>
                    <a:pt x="195" y="846"/>
                  </a:lnTo>
                  <a:lnTo>
                    <a:pt x="520" y="846"/>
                  </a:lnTo>
                  <a:lnTo>
                    <a:pt x="650" y="716"/>
                  </a:lnTo>
                  <a:lnTo>
                    <a:pt x="715" y="586"/>
                  </a:lnTo>
                  <a:lnTo>
                    <a:pt x="715" y="456"/>
                  </a:lnTo>
                  <a:lnTo>
                    <a:pt x="715" y="261"/>
                  </a:lnTo>
                  <a:lnTo>
                    <a:pt x="650" y="131"/>
                  </a:lnTo>
                  <a:lnTo>
                    <a:pt x="520" y="66"/>
                  </a:lnTo>
                  <a:lnTo>
                    <a:pt x="390" y="1"/>
                  </a:lnTo>
                  <a:lnTo>
                    <a:pt x="195" y="66"/>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0"/>
            <p:cNvSpPr/>
            <p:nvPr/>
          </p:nvSpPr>
          <p:spPr>
            <a:xfrm>
              <a:off x="2114675" y="3357300"/>
              <a:ext cx="3275" cy="27675"/>
            </a:xfrm>
            <a:custGeom>
              <a:avLst/>
              <a:gdLst/>
              <a:ahLst/>
              <a:cxnLst/>
              <a:rect l="l" t="t" r="r" b="b"/>
              <a:pathLst>
                <a:path w="131" h="1107" extrusionOk="0">
                  <a:moveTo>
                    <a:pt x="0" y="1"/>
                  </a:moveTo>
                  <a:lnTo>
                    <a:pt x="0" y="1106"/>
                  </a:lnTo>
                  <a:lnTo>
                    <a:pt x="130" y="110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0"/>
            <p:cNvSpPr/>
            <p:nvPr/>
          </p:nvSpPr>
          <p:spPr>
            <a:xfrm>
              <a:off x="2121175" y="3363800"/>
              <a:ext cx="19525" cy="21175"/>
            </a:xfrm>
            <a:custGeom>
              <a:avLst/>
              <a:gdLst/>
              <a:ahLst/>
              <a:cxnLst/>
              <a:rect l="l" t="t" r="r" b="b"/>
              <a:pathLst>
                <a:path w="781" h="847" extrusionOk="0">
                  <a:moveTo>
                    <a:pt x="455" y="131"/>
                  </a:moveTo>
                  <a:lnTo>
                    <a:pt x="521" y="196"/>
                  </a:lnTo>
                  <a:lnTo>
                    <a:pt x="586" y="261"/>
                  </a:lnTo>
                  <a:lnTo>
                    <a:pt x="586" y="326"/>
                  </a:lnTo>
                  <a:lnTo>
                    <a:pt x="130" y="326"/>
                  </a:lnTo>
                  <a:lnTo>
                    <a:pt x="195" y="261"/>
                  </a:lnTo>
                  <a:lnTo>
                    <a:pt x="195" y="196"/>
                  </a:lnTo>
                  <a:lnTo>
                    <a:pt x="325" y="131"/>
                  </a:lnTo>
                  <a:close/>
                  <a:moveTo>
                    <a:pt x="390" y="1"/>
                  </a:moveTo>
                  <a:lnTo>
                    <a:pt x="260" y="66"/>
                  </a:lnTo>
                  <a:lnTo>
                    <a:pt x="130" y="131"/>
                  </a:lnTo>
                  <a:lnTo>
                    <a:pt x="65" y="261"/>
                  </a:lnTo>
                  <a:lnTo>
                    <a:pt x="0" y="456"/>
                  </a:lnTo>
                  <a:lnTo>
                    <a:pt x="65" y="586"/>
                  </a:lnTo>
                  <a:lnTo>
                    <a:pt x="130" y="716"/>
                  </a:lnTo>
                  <a:lnTo>
                    <a:pt x="260" y="846"/>
                  </a:lnTo>
                  <a:lnTo>
                    <a:pt x="521" y="846"/>
                  </a:lnTo>
                  <a:lnTo>
                    <a:pt x="651" y="781"/>
                  </a:lnTo>
                  <a:lnTo>
                    <a:pt x="716" y="716"/>
                  </a:lnTo>
                  <a:lnTo>
                    <a:pt x="716" y="586"/>
                  </a:lnTo>
                  <a:lnTo>
                    <a:pt x="586" y="586"/>
                  </a:lnTo>
                  <a:lnTo>
                    <a:pt x="521" y="716"/>
                  </a:lnTo>
                  <a:lnTo>
                    <a:pt x="260" y="716"/>
                  </a:lnTo>
                  <a:lnTo>
                    <a:pt x="195" y="651"/>
                  </a:lnTo>
                  <a:lnTo>
                    <a:pt x="195" y="586"/>
                  </a:lnTo>
                  <a:lnTo>
                    <a:pt x="130" y="456"/>
                  </a:lnTo>
                  <a:lnTo>
                    <a:pt x="781" y="456"/>
                  </a:lnTo>
                  <a:lnTo>
                    <a:pt x="716" y="326"/>
                  </a:lnTo>
                  <a:lnTo>
                    <a:pt x="716" y="196"/>
                  </a:lnTo>
                  <a:lnTo>
                    <a:pt x="586" y="66"/>
                  </a:lnTo>
                  <a:lnTo>
                    <a:pt x="39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2142300" y="337192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2156925" y="3358925"/>
              <a:ext cx="9775" cy="26050"/>
            </a:xfrm>
            <a:custGeom>
              <a:avLst/>
              <a:gdLst/>
              <a:ahLst/>
              <a:cxnLst/>
              <a:rect l="l" t="t" r="r" b="b"/>
              <a:pathLst>
                <a:path w="391" h="1042" extrusionOk="0">
                  <a:moveTo>
                    <a:pt x="131" y="1"/>
                  </a:moveTo>
                  <a:lnTo>
                    <a:pt x="131" y="196"/>
                  </a:lnTo>
                  <a:lnTo>
                    <a:pt x="1" y="196"/>
                  </a:lnTo>
                  <a:lnTo>
                    <a:pt x="1" y="326"/>
                  </a:lnTo>
                  <a:lnTo>
                    <a:pt x="131" y="326"/>
                  </a:lnTo>
                  <a:lnTo>
                    <a:pt x="131" y="846"/>
                  </a:lnTo>
                  <a:lnTo>
                    <a:pt x="131" y="911"/>
                  </a:lnTo>
                  <a:lnTo>
                    <a:pt x="196" y="976"/>
                  </a:lnTo>
                  <a:lnTo>
                    <a:pt x="196" y="1041"/>
                  </a:lnTo>
                  <a:lnTo>
                    <a:pt x="391" y="1041"/>
                  </a:lnTo>
                  <a:lnTo>
                    <a:pt x="391" y="911"/>
                  </a:lnTo>
                  <a:lnTo>
                    <a:pt x="261" y="911"/>
                  </a:lnTo>
                  <a:lnTo>
                    <a:pt x="261" y="846"/>
                  </a:lnTo>
                  <a:lnTo>
                    <a:pt x="261" y="326"/>
                  </a:lnTo>
                  <a:lnTo>
                    <a:pt x="391" y="326"/>
                  </a:lnTo>
                  <a:lnTo>
                    <a:pt x="391" y="196"/>
                  </a:lnTo>
                  <a:lnTo>
                    <a:pt x="261" y="196"/>
                  </a:lnTo>
                  <a:lnTo>
                    <a:pt x="26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2169925" y="3363800"/>
              <a:ext cx="19550" cy="21175"/>
            </a:xfrm>
            <a:custGeom>
              <a:avLst/>
              <a:gdLst/>
              <a:ahLst/>
              <a:cxnLst/>
              <a:rect l="l" t="t" r="r" b="b"/>
              <a:pathLst>
                <a:path w="782" h="847" extrusionOk="0">
                  <a:moveTo>
                    <a:pt x="456" y="131"/>
                  </a:moveTo>
                  <a:lnTo>
                    <a:pt x="586" y="196"/>
                  </a:lnTo>
                  <a:lnTo>
                    <a:pt x="586" y="326"/>
                  </a:lnTo>
                  <a:lnTo>
                    <a:pt x="651" y="456"/>
                  </a:lnTo>
                  <a:lnTo>
                    <a:pt x="586" y="586"/>
                  </a:lnTo>
                  <a:lnTo>
                    <a:pt x="586" y="651"/>
                  </a:lnTo>
                  <a:lnTo>
                    <a:pt x="456" y="716"/>
                  </a:lnTo>
                  <a:lnTo>
                    <a:pt x="261" y="716"/>
                  </a:lnTo>
                  <a:lnTo>
                    <a:pt x="196" y="651"/>
                  </a:lnTo>
                  <a:lnTo>
                    <a:pt x="131" y="586"/>
                  </a:lnTo>
                  <a:lnTo>
                    <a:pt x="131" y="456"/>
                  </a:lnTo>
                  <a:lnTo>
                    <a:pt x="131" y="326"/>
                  </a:lnTo>
                  <a:lnTo>
                    <a:pt x="196" y="196"/>
                  </a:lnTo>
                  <a:lnTo>
                    <a:pt x="261" y="131"/>
                  </a:lnTo>
                  <a:close/>
                  <a:moveTo>
                    <a:pt x="391" y="1"/>
                  </a:moveTo>
                  <a:lnTo>
                    <a:pt x="196" y="66"/>
                  </a:lnTo>
                  <a:lnTo>
                    <a:pt x="66" y="131"/>
                  </a:lnTo>
                  <a:lnTo>
                    <a:pt x="1" y="261"/>
                  </a:lnTo>
                  <a:lnTo>
                    <a:pt x="1" y="456"/>
                  </a:lnTo>
                  <a:lnTo>
                    <a:pt x="1" y="586"/>
                  </a:lnTo>
                  <a:lnTo>
                    <a:pt x="66" y="716"/>
                  </a:lnTo>
                  <a:lnTo>
                    <a:pt x="196" y="846"/>
                  </a:lnTo>
                  <a:lnTo>
                    <a:pt x="586" y="846"/>
                  </a:lnTo>
                  <a:lnTo>
                    <a:pt x="651" y="716"/>
                  </a:lnTo>
                  <a:lnTo>
                    <a:pt x="781" y="586"/>
                  </a:lnTo>
                  <a:lnTo>
                    <a:pt x="781" y="456"/>
                  </a:lnTo>
                  <a:lnTo>
                    <a:pt x="781" y="261"/>
                  </a:lnTo>
                  <a:lnTo>
                    <a:pt x="651" y="131"/>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2192700" y="3363800"/>
              <a:ext cx="17900" cy="21175"/>
            </a:xfrm>
            <a:custGeom>
              <a:avLst/>
              <a:gdLst/>
              <a:ahLst/>
              <a:cxnLst/>
              <a:rect l="l" t="t" r="r" b="b"/>
              <a:pathLst>
                <a:path w="716" h="847" extrusionOk="0">
                  <a:moveTo>
                    <a:pt x="0" y="1"/>
                  </a:moveTo>
                  <a:lnTo>
                    <a:pt x="0" y="586"/>
                  </a:lnTo>
                  <a:lnTo>
                    <a:pt x="0" y="651"/>
                  </a:lnTo>
                  <a:lnTo>
                    <a:pt x="65" y="781"/>
                  </a:lnTo>
                  <a:lnTo>
                    <a:pt x="195" y="846"/>
                  </a:lnTo>
                  <a:lnTo>
                    <a:pt x="455" y="846"/>
                  </a:lnTo>
                  <a:lnTo>
                    <a:pt x="585" y="716"/>
                  </a:lnTo>
                  <a:lnTo>
                    <a:pt x="585" y="846"/>
                  </a:lnTo>
                  <a:lnTo>
                    <a:pt x="715" y="846"/>
                  </a:lnTo>
                  <a:lnTo>
                    <a:pt x="715" y="1"/>
                  </a:lnTo>
                  <a:lnTo>
                    <a:pt x="520" y="1"/>
                  </a:lnTo>
                  <a:lnTo>
                    <a:pt x="520" y="456"/>
                  </a:lnTo>
                  <a:lnTo>
                    <a:pt x="520" y="586"/>
                  </a:lnTo>
                  <a:lnTo>
                    <a:pt x="520" y="651"/>
                  </a:lnTo>
                  <a:lnTo>
                    <a:pt x="390" y="716"/>
                  </a:lnTo>
                  <a:lnTo>
                    <a:pt x="195" y="716"/>
                  </a:lnTo>
                  <a:lnTo>
                    <a:pt x="130" y="58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2213825" y="3363800"/>
              <a:ext cx="17900" cy="21175"/>
            </a:xfrm>
            <a:custGeom>
              <a:avLst/>
              <a:gdLst/>
              <a:ahLst/>
              <a:cxnLst/>
              <a:rect l="l" t="t" r="r" b="b"/>
              <a:pathLst>
                <a:path w="716" h="847" extrusionOk="0">
                  <a:moveTo>
                    <a:pt x="390" y="1"/>
                  </a:moveTo>
                  <a:lnTo>
                    <a:pt x="195" y="66"/>
                  </a:lnTo>
                  <a:lnTo>
                    <a:pt x="65" y="131"/>
                  </a:lnTo>
                  <a:lnTo>
                    <a:pt x="0" y="261"/>
                  </a:lnTo>
                  <a:lnTo>
                    <a:pt x="0" y="456"/>
                  </a:lnTo>
                  <a:lnTo>
                    <a:pt x="0" y="586"/>
                  </a:lnTo>
                  <a:lnTo>
                    <a:pt x="65" y="716"/>
                  </a:lnTo>
                  <a:lnTo>
                    <a:pt x="195" y="846"/>
                  </a:lnTo>
                  <a:lnTo>
                    <a:pt x="520" y="846"/>
                  </a:lnTo>
                  <a:lnTo>
                    <a:pt x="585" y="781"/>
                  </a:lnTo>
                  <a:lnTo>
                    <a:pt x="716" y="651"/>
                  </a:lnTo>
                  <a:lnTo>
                    <a:pt x="716" y="521"/>
                  </a:lnTo>
                  <a:lnTo>
                    <a:pt x="585" y="521"/>
                  </a:lnTo>
                  <a:lnTo>
                    <a:pt x="520" y="651"/>
                  </a:lnTo>
                  <a:lnTo>
                    <a:pt x="390" y="716"/>
                  </a:lnTo>
                  <a:lnTo>
                    <a:pt x="260" y="716"/>
                  </a:lnTo>
                  <a:lnTo>
                    <a:pt x="195" y="651"/>
                  </a:lnTo>
                  <a:lnTo>
                    <a:pt x="130" y="521"/>
                  </a:lnTo>
                  <a:lnTo>
                    <a:pt x="130" y="456"/>
                  </a:lnTo>
                  <a:lnTo>
                    <a:pt x="130" y="326"/>
                  </a:lnTo>
                  <a:lnTo>
                    <a:pt x="195" y="196"/>
                  </a:lnTo>
                  <a:lnTo>
                    <a:pt x="260" y="131"/>
                  </a:lnTo>
                  <a:lnTo>
                    <a:pt x="390" y="131"/>
                  </a:lnTo>
                  <a:lnTo>
                    <a:pt x="520" y="196"/>
                  </a:lnTo>
                  <a:lnTo>
                    <a:pt x="585" y="261"/>
                  </a:lnTo>
                  <a:lnTo>
                    <a:pt x="716" y="261"/>
                  </a:lnTo>
                  <a:lnTo>
                    <a:pt x="716" y="131"/>
                  </a:lnTo>
                  <a:lnTo>
                    <a:pt x="585"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2234950" y="3357300"/>
              <a:ext cx="17900" cy="27675"/>
            </a:xfrm>
            <a:custGeom>
              <a:avLst/>
              <a:gdLst/>
              <a:ahLst/>
              <a:cxnLst/>
              <a:rect l="l" t="t" r="r" b="b"/>
              <a:pathLst>
                <a:path w="716" h="1107" extrusionOk="0">
                  <a:moveTo>
                    <a:pt x="1" y="1"/>
                  </a:moveTo>
                  <a:lnTo>
                    <a:pt x="1" y="1106"/>
                  </a:lnTo>
                  <a:lnTo>
                    <a:pt x="131" y="1106"/>
                  </a:lnTo>
                  <a:lnTo>
                    <a:pt x="131" y="651"/>
                  </a:lnTo>
                  <a:lnTo>
                    <a:pt x="196" y="521"/>
                  </a:lnTo>
                  <a:lnTo>
                    <a:pt x="196" y="456"/>
                  </a:lnTo>
                  <a:lnTo>
                    <a:pt x="326" y="391"/>
                  </a:lnTo>
                  <a:lnTo>
                    <a:pt x="391" y="391"/>
                  </a:lnTo>
                  <a:lnTo>
                    <a:pt x="521" y="456"/>
                  </a:lnTo>
                  <a:lnTo>
                    <a:pt x="586" y="521"/>
                  </a:lnTo>
                  <a:lnTo>
                    <a:pt x="586" y="1106"/>
                  </a:lnTo>
                  <a:lnTo>
                    <a:pt x="716" y="1106"/>
                  </a:lnTo>
                  <a:lnTo>
                    <a:pt x="716" y="586"/>
                  </a:lnTo>
                  <a:lnTo>
                    <a:pt x="651" y="456"/>
                  </a:lnTo>
                  <a:lnTo>
                    <a:pt x="651" y="326"/>
                  </a:lnTo>
                  <a:lnTo>
                    <a:pt x="521" y="261"/>
                  </a:lnTo>
                  <a:lnTo>
                    <a:pt x="326" y="261"/>
                  </a:lnTo>
                  <a:lnTo>
                    <a:pt x="261" y="326"/>
                  </a:lnTo>
                  <a:lnTo>
                    <a:pt x="196" y="326"/>
                  </a:lnTo>
                  <a:lnTo>
                    <a:pt x="196" y="391"/>
                  </a:lnTo>
                  <a:lnTo>
                    <a:pt x="131" y="39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2256075" y="337192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2272325" y="3357300"/>
              <a:ext cx="3275" cy="27675"/>
            </a:xfrm>
            <a:custGeom>
              <a:avLst/>
              <a:gdLst/>
              <a:ahLst/>
              <a:cxnLst/>
              <a:rect l="l" t="t" r="r" b="b"/>
              <a:pathLst>
                <a:path w="131" h="1107" extrusionOk="0">
                  <a:moveTo>
                    <a:pt x="1" y="1"/>
                  </a:moveTo>
                  <a:lnTo>
                    <a:pt x="1" y="131"/>
                  </a:lnTo>
                  <a:lnTo>
                    <a:pt x="131" y="131"/>
                  </a:lnTo>
                  <a:lnTo>
                    <a:pt x="131" y="1"/>
                  </a:lnTo>
                  <a:close/>
                  <a:moveTo>
                    <a:pt x="1" y="261"/>
                  </a:moveTo>
                  <a:lnTo>
                    <a:pt x="1" y="1106"/>
                  </a:lnTo>
                  <a:lnTo>
                    <a:pt x="131" y="1106"/>
                  </a:lnTo>
                  <a:lnTo>
                    <a:pt x="131" y="26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0"/>
            <p:cNvSpPr/>
            <p:nvPr/>
          </p:nvSpPr>
          <p:spPr>
            <a:xfrm>
              <a:off x="2280475" y="3363800"/>
              <a:ext cx="17900" cy="21175"/>
            </a:xfrm>
            <a:custGeom>
              <a:avLst/>
              <a:gdLst/>
              <a:ahLst/>
              <a:cxnLst/>
              <a:rect l="l" t="t" r="r" b="b"/>
              <a:pathLst>
                <a:path w="716" h="847" extrusionOk="0">
                  <a:moveTo>
                    <a:pt x="325" y="1"/>
                  </a:moveTo>
                  <a:lnTo>
                    <a:pt x="195" y="66"/>
                  </a:lnTo>
                  <a:lnTo>
                    <a:pt x="65" y="131"/>
                  </a:lnTo>
                  <a:lnTo>
                    <a:pt x="0" y="261"/>
                  </a:lnTo>
                  <a:lnTo>
                    <a:pt x="0" y="456"/>
                  </a:lnTo>
                  <a:lnTo>
                    <a:pt x="0" y="586"/>
                  </a:lnTo>
                  <a:lnTo>
                    <a:pt x="65" y="716"/>
                  </a:lnTo>
                  <a:lnTo>
                    <a:pt x="195" y="846"/>
                  </a:lnTo>
                  <a:lnTo>
                    <a:pt x="520" y="846"/>
                  </a:lnTo>
                  <a:lnTo>
                    <a:pt x="585" y="781"/>
                  </a:lnTo>
                  <a:lnTo>
                    <a:pt x="650" y="651"/>
                  </a:lnTo>
                  <a:lnTo>
                    <a:pt x="715" y="521"/>
                  </a:lnTo>
                  <a:lnTo>
                    <a:pt x="585" y="521"/>
                  </a:lnTo>
                  <a:lnTo>
                    <a:pt x="520" y="651"/>
                  </a:lnTo>
                  <a:lnTo>
                    <a:pt x="325" y="716"/>
                  </a:lnTo>
                  <a:lnTo>
                    <a:pt x="260" y="716"/>
                  </a:lnTo>
                  <a:lnTo>
                    <a:pt x="195" y="651"/>
                  </a:lnTo>
                  <a:lnTo>
                    <a:pt x="130" y="521"/>
                  </a:lnTo>
                  <a:lnTo>
                    <a:pt x="130" y="456"/>
                  </a:lnTo>
                  <a:lnTo>
                    <a:pt x="130" y="326"/>
                  </a:lnTo>
                  <a:lnTo>
                    <a:pt x="195" y="196"/>
                  </a:lnTo>
                  <a:lnTo>
                    <a:pt x="260" y="131"/>
                  </a:lnTo>
                  <a:lnTo>
                    <a:pt x="390" y="131"/>
                  </a:lnTo>
                  <a:lnTo>
                    <a:pt x="520" y="196"/>
                  </a:lnTo>
                  <a:lnTo>
                    <a:pt x="585" y="261"/>
                  </a:lnTo>
                  <a:lnTo>
                    <a:pt x="715" y="261"/>
                  </a:lnTo>
                  <a:lnTo>
                    <a:pt x="650" y="131"/>
                  </a:lnTo>
                  <a:lnTo>
                    <a:pt x="585" y="66"/>
                  </a:lnTo>
                  <a:lnTo>
                    <a:pt x="45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0"/>
            <p:cNvSpPr/>
            <p:nvPr/>
          </p:nvSpPr>
          <p:spPr>
            <a:xfrm>
              <a:off x="2299975" y="3363800"/>
              <a:ext cx="19525" cy="21175"/>
            </a:xfrm>
            <a:custGeom>
              <a:avLst/>
              <a:gdLst/>
              <a:ahLst/>
              <a:cxnLst/>
              <a:rect l="l" t="t" r="r" b="b"/>
              <a:pathLst>
                <a:path w="781" h="847" extrusionOk="0">
                  <a:moveTo>
                    <a:pt x="520" y="131"/>
                  </a:moveTo>
                  <a:lnTo>
                    <a:pt x="585" y="196"/>
                  </a:lnTo>
                  <a:lnTo>
                    <a:pt x="650" y="326"/>
                  </a:lnTo>
                  <a:lnTo>
                    <a:pt x="650" y="456"/>
                  </a:lnTo>
                  <a:lnTo>
                    <a:pt x="650" y="586"/>
                  </a:lnTo>
                  <a:lnTo>
                    <a:pt x="585" y="651"/>
                  </a:lnTo>
                  <a:lnTo>
                    <a:pt x="520" y="716"/>
                  </a:lnTo>
                  <a:lnTo>
                    <a:pt x="325" y="716"/>
                  </a:lnTo>
                  <a:lnTo>
                    <a:pt x="260" y="651"/>
                  </a:lnTo>
                  <a:lnTo>
                    <a:pt x="195" y="586"/>
                  </a:lnTo>
                  <a:lnTo>
                    <a:pt x="195" y="456"/>
                  </a:lnTo>
                  <a:lnTo>
                    <a:pt x="195" y="326"/>
                  </a:lnTo>
                  <a:lnTo>
                    <a:pt x="260" y="196"/>
                  </a:lnTo>
                  <a:lnTo>
                    <a:pt x="325" y="131"/>
                  </a:lnTo>
                  <a:close/>
                  <a:moveTo>
                    <a:pt x="390" y="1"/>
                  </a:moveTo>
                  <a:lnTo>
                    <a:pt x="260" y="66"/>
                  </a:lnTo>
                  <a:lnTo>
                    <a:pt x="130" y="131"/>
                  </a:lnTo>
                  <a:lnTo>
                    <a:pt x="65" y="261"/>
                  </a:lnTo>
                  <a:lnTo>
                    <a:pt x="0" y="456"/>
                  </a:lnTo>
                  <a:lnTo>
                    <a:pt x="65" y="586"/>
                  </a:lnTo>
                  <a:lnTo>
                    <a:pt x="130" y="716"/>
                  </a:lnTo>
                  <a:lnTo>
                    <a:pt x="260" y="846"/>
                  </a:lnTo>
                  <a:lnTo>
                    <a:pt x="585" y="846"/>
                  </a:lnTo>
                  <a:lnTo>
                    <a:pt x="715" y="716"/>
                  </a:lnTo>
                  <a:lnTo>
                    <a:pt x="780" y="586"/>
                  </a:lnTo>
                  <a:lnTo>
                    <a:pt x="780" y="456"/>
                  </a:lnTo>
                  <a:lnTo>
                    <a:pt x="780" y="261"/>
                  </a:lnTo>
                  <a:lnTo>
                    <a:pt x="715" y="131"/>
                  </a:lnTo>
                  <a:lnTo>
                    <a:pt x="585" y="66"/>
                  </a:lnTo>
                  <a:lnTo>
                    <a:pt x="39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2324350" y="3363800"/>
              <a:ext cx="16275" cy="21175"/>
            </a:xfrm>
            <a:custGeom>
              <a:avLst/>
              <a:gdLst/>
              <a:ahLst/>
              <a:cxnLst/>
              <a:rect l="l" t="t" r="r" b="b"/>
              <a:pathLst>
                <a:path w="651" h="847" extrusionOk="0">
                  <a:moveTo>
                    <a:pt x="0" y="1"/>
                  </a:moveTo>
                  <a:lnTo>
                    <a:pt x="0" y="846"/>
                  </a:lnTo>
                  <a:lnTo>
                    <a:pt x="131" y="846"/>
                  </a:lnTo>
                  <a:lnTo>
                    <a:pt x="131" y="391"/>
                  </a:lnTo>
                  <a:lnTo>
                    <a:pt x="131" y="261"/>
                  </a:lnTo>
                  <a:lnTo>
                    <a:pt x="196" y="196"/>
                  </a:lnTo>
                  <a:lnTo>
                    <a:pt x="261" y="131"/>
                  </a:lnTo>
                  <a:lnTo>
                    <a:pt x="391" y="131"/>
                  </a:lnTo>
                  <a:lnTo>
                    <a:pt x="456" y="196"/>
                  </a:lnTo>
                  <a:lnTo>
                    <a:pt x="521" y="261"/>
                  </a:lnTo>
                  <a:lnTo>
                    <a:pt x="521" y="846"/>
                  </a:lnTo>
                  <a:lnTo>
                    <a:pt x="651" y="846"/>
                  </a:lnTo>
                  <a:lnTo>
                    <a:pt x="651" y="326"/>
                  </a:lnTo>
                  <a:lnTo>
                    <a:pt x="651" y="196"/>
                  </a:lnTo>
                  <a:lnTo>
                    <a:pt x="586" y="66"/>
                  </a:lnTo>
                  <a:lnTo>
                    <a:pt x="521" y="1"/>
                  </a:lnTo>
                  <a:lnTo>
                    <a:pt x="391" y="1"/>
                  </a:lnTo>
                  <a:lnTo>
                    <a:pt x="196" y="66"/>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0"/>
            <p:cNvSpPr/>
            <p:nvPr/>
          </p:nvSpPr>
          <p:spPr>
            <a:xfrm>
              <a:off x="2345475" y="3371925"/>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0"/>
            <p:cNvSpPr/>
            <p:nvPr/>
          </p:nvSpPr>
          <p:spPr>
            <a:xfrm>
              <a:off x="2361725" y="3363800"/>
              <a:ext cx="17925" cy="27675"/>
            </a:xfrm>
            <a:custGeom>
              <a:avLst/>
              <a:gdLst/>
              <a:ahLst/>
              <a:cxnLst/>
              <a:rect l="l" t="t" r="r" b="b"/>
              <a:pathLst>
                <a:path w="717" h="1107" extrusionOk="0">
                  <a:moveTo>
                    <a:pt x="456" y="131"/>
                  </a:moveTo>
                  <a:lnTo>
                    <a:pt x="521" y="196"/>
                  </a:lnTo>
                  <a:lnTo>
                    <a:pt x="586" y="326"/>
                  </a:lnTo>
                  <a:lnTo>
                    <a:pt x="586" y="391"/>
                  </a:lnTo>
                  <a:lnTo>
                    <a:pt x="586" y="521"/>
                  </a:lnTo>
                  <a:lnTo>
                    <a:pt x="521" y="651"/>
                  </a:lnTo>
                  <a:lnTo>
                    <a:pt x="456" y="716"/>
                  </a:lnTo>
                  <a:lnTo>
                    <a:pt x="261" y="716"/>
                  </a:lnTo>
                  <a:lnTo>
                    <a:pt x="131" y="651"/>
                  </a:lnTo>
                  <a:lnTo>
                    <a:pt x="131" y="521"/>
                  </a:lnTo>
                  <a:lnTo>
                    <a:pt x="131" y="456"/>
                  </a:lnTo>
                  <a:lnTo>
                    <a:pt x="131" y="326"/>
                  </a:lnTo>
                  <a:lnTo>
                    <a:pt x="131" y="196"/>
                  </a:lnTo>
                  <a:lnTo>
                    <a:pt x="261" y="131"/>
                  </a:lnTo>
                  <a:close/>
                  <a:moveTo>
                    <a:pt x="1" y="1"/>
                  </a:moveTo>
                  <a:lnTo>
                    <a:pt x="1" y="1106"/>
                  </a:lnTo>
                  <a:lnTo>
                    <a:pt x="131" y="1106"/>
                  </a:lnTo>
                  <a:lnTo>
                    <a:pt x="131" y="781"/>
                  </a:lnTo>
                  <a:lnTo>
                    <a:pt x="196" y="846"/>
                  </a:lnTo>
                  <a:lnTo>
                    <a:pt x="521" y="846"/>
                  </a:lnTo>
                  <a:lnTo>
                    <a:pt x="651" y="716"/>
                  </a:lnTo>
                  <a:lnTo>
                    <a:pt x="716" y="586"/>
                  </a:lnTo>
                  <a:lnTo>
                    <a:pt x="716" y="456"/>
                  </a:lnTo>
                  <a:lnTo>
                    <a:pt x="716" y="261"/>
                  </a:lnTo>
                  <a:lnTo>
                    <a:pt x="651" y="131"/>
                  </a:lnTo>
                  <a:lnTo>
                    <a:pt x="521" y="66"/>
                  </a:lnTo>
                  <a:lnTo>
                    <a:pt x="391" y="1"/>
                  </a:lnTo>
                  <a:lnTo>
                    <a:pt x="196" y="66"/>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2384500" y="3363800"/>
              <a:ext cx="9775" cy="21175"/>
            </a:xfrm>
            <a:custGeom>
              <a:avLst/>
              <a:gdLst/>
              <a:ahLst/>
              <a:cxnLst/>
              <a:rect l="l" t="t" r="r" b="b"/>
              <a:pathLst>
                <a:path w="391" h="847" extrusionOk="0">
                  <a:moveTo>
                    <a:pt x="0" y="1"/>
                  </a:moveTo>
                  <a:lnTo>
                    <a:pt x="0" y="846"/>
                  </a:lnTo>
                  <a:lnTo>
                    <a:pt x="130" y="846"/>
                  </a:lnTo>
                  <a:lnTo>
                    <a:pt x="130" y="456"/>
                  </a:lnTo>
                  <a:lnTo>
                    <a:pt x="130" y="326"/>
                  </a:lnTo>
                  <a:lnTo>
                    <a:pt x="195" y="261"/>
                  </a:lnTo>
                  <a:lnTo>
                    <a:pt x="260" y="196"/>
                  </a:lnTo>
                  <a:lnTo>
                    <a:pt x="390" y="131"/>
                  </a:lnTo>
                  <a:lnTo>
                    <a:pt x="390" y="1"/>
                  </a:lnTo>
                  <a:lnTo>
                    <a:pt x="195" y="66"/>
                  </a:lnTo>
                  <a:lnTo>
                    <a:pt x="130" y="196"/>
                  </a:lnTo>
                  <a:lnTo>
                    <a:pt x="65" y="196"/>
                  </a:lnTo>
                  <a:lnTo>
                    <a:pt x="6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2395875" y="3363800"/>
              <a:ext cx="17900" cy="21175"/>
            </a:xfrm>
            <a:custGeom>
              <a:avLst/>
              <a:gdLst/>
              <a:ahLst/>
              <a:cxnLst/>
              <a:rect l="l" t="t" r="r" b="b"/>
              <a:pathLst>
                <a:path w="716" h="847" extrusionOk="0">
                  <a:moveTo>
                    <a:pt x="455" y="131"/>
                  </a:moveTo>
                  <a:lnTo>
                    <a:pt x="520" y="196"/>
                  </a:lnTo>
                  <a:lnTo>
                    <a:pt x="520" y="261"/>
                  </a:lnTo>
                  <a:lnTo>
                    <a:pt x="585" y="326"/>
                  </a:lnTo>
                  <a:lnTo>
                    <a:pt x="130" y="326"/>
                  </a:lnTo>
                  <a:lnTo>
                    <a:pt x="130" y="261"/>
                  </a:lnTo>
                  <a:lnTo>
                    <a:pt x="195" y="196"/>
                  </a:lnTo>
                  <a:lnTo>
                    <a:pt x="260" y="131"/>
                  </a:lnTo>
                  <a:close/>
                  <a:moveTo>
                    <a:pt x="325" y="1"/>
                  </a:moveTo>
                  <a:lnTo>
                    <a:pt x="195" y="66"/>
                  </a:lnTo>
                  <a:lnTo>
                    <a:pt x="65" y="131"/>
                  </a:lnTo>
                  <a:lnTo>
                    <a:pt x="0" y="261"/>
                  </a:lnTo>
                  <a:lnTo>
                    <a:pt x="0" y="456"/>
                  </a:lnTo>
                  <a:lnTo>
                    <a:pt x="0" y="586"/>
                  </a:lnTo>
                  <a:lnTo>
                    <a:pt x="65" y="716"/>
                  </a:lnTo>
                  <a:lnTo>
                    <a:pt x="195" y="846"/>
                  </a:lnTo>
                  <a:lnTo>
                    <a:pt x="455" y="846"/>
                  </a:lnTo>
                  <a:lnTo>
                    <a:pt x="585" y="781"/>
                  </a:lnTo>
                  <a:lnTo>
                    <a:pt x="650" y="716"/>
                  </a:lnTo>
                  <a:lnTo>
                    <a:pt x="715" y="586"/>
                  </a:lnTo>
                  <a:lnTo>
                    <a:pt x="585" y="586"/>
                  </a:lnTo>
                  <a:lnTo>
                    <a:pt x="520" y="716"/>
                  </a:lnTo>
                  <a:lnTo>
                    <a:pt x="260" y="716"/>
                  </a:lnTo>
                  <a:lnTo>
                    <a:pt x="195" y="651"/>
                  </a:lnTo>
                  <a:lnTo>
                    <a:pt x="130" y="586"/>
                  </a:lnTo>
                  <a:lnTo>
                    <a:pt x="130" y="456"/>
                  </a:lnTo>
                  <a:lnTo>
                    <a:pt x="715" y="456"/>
                  </a:lnTo>
                  <a:lnTo>
                    <a:pt x="715" y="326"/>
                  </a:lnTo>
                  <a:lnTo>
                    <a:pt x="650" y="196"/>
                  </a:lnTo>
                  <a:lnTo>
                    <a:pt x="520" y="66"/>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2415375" y="3363800"/>
              <a:ext cx="19525" cy="21175"/>
            </a:xfrm>
            <a:custGeom>
              <a:avLst/>
              <a:gdLst/>
              <a:ahLst/>
              <a:cxnLst/>
              <a:rect l="l" t="t" r="r" b="b"/>
              <a:pathLst>
                <a:path w="781" h="847" extrusionOk="0">
                  <a:moveTo>
                    <a:pt x="391" y="1"/>
                  </a:moveTo>
                  <a:lnTo>
                    <a:pt x="261" y="66"/>
                  </a:lnTo>
                  <a:lnTo>
                    <a:pt x="130" y="131"/>
                  </a:lnTo>
                  <a:lnTo>
                    <a:pt x="65" y="261"/>
                  </a:lnTo>
                  <a:lnTo>
                    <a:pt x="0" y="456"/>
                  </a:lnTo>
                  <a:lnTo>
                    <a:pt x="65" y="586"/>
                  </a:lnTo>
                  <a:lnTo>
                    <a:pt x="130" y="716"/>
                  </a:lnTo>
                  <a:lnTo>
                    <a:pt x="261" y="846"/>
                  </a:lnTo>
                  <a:lnTo>
                    <a:pt x="521" y="846"/>
                  </a:lnTo>
                  <a:lnTo>
                    <a:pt x="651" y="781"/>
                  </a:lnTo>
                  <a:lnTo>
                    <a:pt x="716" y="651"/>
                  </a:lnTo>
                  <a:lnTo>
                    <a:pt x="781" y="521"/>
                  </a:lnTo>
                  <a:lnTo>
                    <a:pt x="651" y="521"/>
                  </a:lnTo>
                  <a:lnTo>
                    <a:pt x="521" y="651"/>
                  </a:lnTo>
                  <a:lnTo>
                    <a:pt x="391" y="716"/>
                  </a:lnTo>
                  <a:lnTo>
                    <a:pt x="261" y="716"/>
                  </a:lnTo>
                  <a:lnTo>
                    <a:pt x="195" y="651"/>
                  </a:lnTo>
                  <a:lnTo>
                    <a:pt x="195" y="521"/>
                  </a:lnTo>
                  <a:lnTo>
                    <a:pt x="195" y="456"/>
                  </a:lnTo>
                  <a:lnTo>
                    <a:pt x="195" y="326"/>
                  </a:lnTo>
                  <a:lnTo>
                    <a:pt x="195" y="196"/>
                  </a:lnTo>
                  <a:lnTo>
                    <a:pt x="326" y="131"/>
                  </a:lnTo>
                  <a:lnTo>
                    <a:pt x="391" y="131"/>
                  </a:lnTo>
                  <a:lnTo>
                    <a:pt x="521" y="196"/>
                  </a:lnTo>
                  <a:lnTo>
                    <a:pt x="586" y="261"/>
                  </a:lnTo>
                  <a:lnTo>
                    <a:pt x="781" y="261"/>
                  </a:lnTo>
                  <a:lnTo>
                    <a:pt x="716" y="131"/>
                  </a:lnTo>
                  <a:lnTo>
                    <a:pt x="651" y="66"/>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2436500" y="3363800"/>
              <a:ext cx="19525" cy="21175"/>
            </a:xfrm>
            <a:custGeom>
              <a:avLst/>
              <a:gdLst/>
              <a:ahLst/>
              <a:cxnLst/>
              <a:rect l="l" t="t" r="r" b="b"/>
              <a:pathLst>
                <a:path w="781" h="847" extrusionOk="0">
                  <a:moveTo>
                    <a:pt x="521" y="131"/>
                  </a:moveTo>
                  <a:lnTo>
                    <a:pt x="586" y="196"/>
                  </a:lnTo>
                  <a:lnTo>
                    <a:pt x="651" y="326"/>
                  </a:lnTo>
                  <a:lnTo>
                    <a:pt x="651" y="456"/>
                  </a:lnTo>
                  <a:lnTo>
                    <a:pt x="651" y="586"/>
                  </a:lnTo>
                  <a:lnTo>
                    <a:pt x="586" y="651"/>
                  </a:lnTo>
                  <a:lnTo>
                    <a:pt x="521" y="716"/>
                  </a:lnTo>
                  <a:lnTo>
                    <a:pt x="326" y="716"/>
                  </a:lnTo>
                  <a:lnTo>
                    <a:pt x="196" y="651"/>
                  </a:lnTo>
                  <a:lnTo>
                    <a:pt x="196" y="586"/>
                  </a:lnTo>
                  <a:lnTo>
                    <a:pt x="131" y="456"/>
                  </a:lnTo>
                  <a:lnTo>
                    <a:pt x="196" y="326"/>
                  </a:lnTo>
                  <a:lnTo>
                    <a:pt x="196" y="196"/>
                  </a:lnTo>
                  <a:lnTo>
                    <a:pt x="326" y="131"/>
                  </a:lnTo>
                  <a:close/>
                  <a:moveTo>
                    <a:pt x="391" y="1"/>
                  </a:moveTo>
                  <a:lnTo>
                    <a:pt x="261" y="66"/>
                  </a:lnTo>
                  <a:lnTo>
                    <a:pt x="131" y="131"/>
                  </a:lnTo>
                  <a:lnTo>
                    <a:pt x="66" y="261"/>
                  </a:lnTo>
                  <a:lnTo>
                    <a:pt x="1" y="456"/>
                  </a:lnTo>
                  <a:lnTo>
                    <a:pt x="66" y="586"/>
                  </a:lnTo>
                  <a:lnTo>
                    <a:pt x="131" y="716"/>
                  </a:lnTo>
                  <a:lnTo>
                    <a:pt x="261" y="846"/>
                  </a:lnTo>
                  <a:lnTo>
                    <a:pt x="586" y="846"/>
                  </a:lnTo>
                  <a:lnTo>
                    <a:pt x="716" y="716"/>
                  </a:lnTo>
                  <a:lnTo>
                    <a:pt x="781" y="586"/>
                  </a:lnTo>
                  <a:lnTo>
                    <a:pt x="781" y="456"/>
                  </a:lnTo>
                  <a:lnTo>
                    <a:pt x="781" y="261"/>
                  </a:lnTo>
                  <a:lnTo>
                    <a:pt x="716" y="131"/>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2460875" y="3363800"/>
              <a:ext cx="27675" cy="21175"/>
            </a:xfrm>
            <a:custGeom>
              <a:avLst/>
              <a:gdLst/>
              <a:ahLst/>
              <a:cxnLst/>
              <a:rect l="l" t="t" r="r" b="b"/>
              <a:pathLst>
                <a:path w="1107" h="847" extrusionOk="0">
                  <a:moveTo>
                    <a:pt x="1" y="1"/>
                  </a:moveTo>
                  <a:lnTo>
                    <a:pt x="1" y="846"/>
                  </a:lnTo>
                  <a:lnTo>
                    <a:pt x="131" y="846"/>
                  </a:lnTo>
                  <a:lnTo>
                    <a:pt x="131" y="326"/>
                  </a:lnTo>
                  <a:lnTo>
                    <a:pt x="131" y="261"/>
                  </a:lnTo>
                  <a:lnTo>
                    <a:pt x="131" y="196"/>
                  </a:lnTo>
                  <a:lnTo>
                    <a:pt x="196" y="131"/>
                  </a:lnTo>
                  <a:lnTo>
                    <a:pt x="391" y="131"/>
                  </a:lnTo>
                  <a:lnTo>
                    <a:pt x="456" y="196"/>
                  </a:lnTo>
                  <a:lnTo>
                    <a:pt x="456" y="261"/>
                  </a:lnTo>
                  <a:lnTo>
                    <a:pt x="456" y="326"/>
                  </a:lnTo>
                  <a:lnTo>
                    <a:pt x="456" y="846"/>
                  </a:lnTo>
                  <a:lnTo>
                    <a:pt x="586" y="846"/>
                  </a:lnTo>
                  <a:lnTo>
                    <a:pt x="586" y="326"/>
                  </a:lnTo>
                  <a:lnTo>
                    <a:pt x="651" y="196"/>
                  </a:lnTo>
                  <a:lnTo>
                    <a:pt x="781" y="131"/>
                  </a:lnTo>
                  <a:lnTo>
                    <a:pt x="911" y="131"/>
                  </a:lnTo>
                  <a:lnTo>
                    <a:pt x="911" y="196"/>
                  </a:lnTo>
                  <a:lnTo>
                    <a:pt x="976" y="261"/>
                  </a:lnTo>
                  <a:lnTo>
                    <a:pt x="976" y="326"/>
                  </a:lnTo>
                  <a:lnTo>
                    <a:pt x="976" y="846"/>
                  </a:lnTo>
                  <a:lnTo>
                    <a:pt x="1106" y="846"/>
                  </a:lnTo>
                  <a:lnTo>
                    <a:pt x="1106" y="261"/>
                  </a:lnTo>
                  <a:lnTo>
                    <a:pt x="1106" y="131"/>
                  </a:lnTo>
                  <a:lnTo>
                    <a:pt x="1041" y="66"/>
                  </a:lnTo>
                  <a:lnTo>
                    <a:pt x="911" y="1"/>
                  </a:lnTo>
                  <a:lnTo>
                    <a:pt x="846" y="1"/>
                  </a:lnTo>
                  <a:lnTo>
                    <a:pt x="716" y="66"/>
                  </a:lnTo>
                  <a:lnTo>
                    <a:pt x="586" y="131"/>
                  </a:lnTo>
                  <a:lnTo>
                    <a:pt x="521" y="66"/>
                  </a:lnTo>
                  <a:lnTo>
                    <a:pt x="391" y="1"/>
                  </a:lnTo>
                  <a:lnTo>
                    <a:pt x="196" y="66"/>
                  </a:lnTo>
                  <a:lnTo>
                    <a:pt x="131" y="131"/>
                  </a:lnTo>
                  <a:lnTo>
                    <a:pt x="66" y="131"/>
                  </a:lnTo>
                  <a:lnTo>
                    <a:pt x="6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2493400" y="3363800"/>
              <a:ext cx="19525" cy="27675"/>
            </a:xfrm>
            <a:custGeom>
              <a:avLst/>
              <a:gdLst/>
              <a:ahLst/>
              <a:cxnLst/>
              <a:rect l="l" t="t" r="r" b="b"/>
              <a:pathLst>
                <a:path w="781" h="1107" extrusionOk="0">
                  <a:moveTo>
                    <a:pt x="455" y="131"/>
                  </a:moveTo>
                  <a:lnTo>
                    <a:pt x="585" y="196"/>
                  </a:lnTo>
                  <a:lnTo>
                    <a:pt x="585" y="326"/>
                  </a:lnTo>
                  <a:lnTo>
                    <a:pt x="650" y="391"/>
                  </a:lnTo>
                  <a:lnTo>
                    <a:pt x="585" y="521"/>
                  </a:lnTo>
                  <a:lnTo>
                    <a:pt x="585" y="651"/>
                  </a:lnTo>
                  <a:lnTo>
                    <a:pt x="520" y="716"/>
                  </a:lnTo>
                  <a:lnTo>
                    <a:pt x="260" y="716"/>
                  </a:lnTo>
                  <a:lnTo>
                    <a:pt x="195" y="651"/>
                  </a:lnTo>
                  <a:lnTo>
                    <a:pt x="130" y="521"/>
                  </a:lnTo>
                  <a:lnTo>
                    <a:pt x="130" y="456"/>
                  </a:lnTo>
                  <a:lnTo>
                    <a:pt x="130" y="326"/>
                  </a:lnTo>
                  <a:lnTo>
                    <a:pt x="195" y="196"/>
                  </a:lnTo>
                  <a:lnTo>
                    <a:pt x="260" y="131"/>
                  </a:lnTo>
                  <a:close/>
                  <a:moveTo>
                    <a:pt x="0" y="1"/>
                  </a:moveTo>
                  <a:lnTo>
                    <a:pt x="0" y="1106"/>
                  </a:lnTo>
                  <a:lnTo>
                    <a:pt x="130" y="1106"/>
                  </a:lnTo>
                  <a:lnTo>
                    <a:pt x="130" y="716"/>
                  </a:lnTo>
                  <a:lnTo>
                    <a:pt x="195" y="781"/>
                  </a:lnTo>
                  <a:lnTo>
                    <a:pt x="260" y="846"/>
                  </a:lnTo>
                  <a:lnTo>
                    <a:pt x="585" y="846"/>
                  </a:lnTo>
                  <a:lnTo>
                    <a:pt x="650" y="716"/>
                  </a:lnTo>
                  <a:lnTo>
                    <a:pt x="715" y="586"/>
                  </a:lnTo>
                  <a:lnTo>
                    <a:pt x="780" y="456"/>
                  </a:lnTo>
                  <a:lnTo>
                    <a:pt x="715" y="261"/>
                  </a:lnTo>
                  <a:lnTo>
                    <a:pt x="650" y="131"/>
                  </a:lnTo>
                  <a:lnTo>
                    <a:pt x="585" y="66"/>
                  </a:lnTo>
                  <a:lnTo>
                    <a:pt x="390" y="1"/>
                  </a:lnTo>
                  <a:lnTo>
                    <a:pt x="260" y="66"/>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2514525" y="3363800"/>
              <a:ext cx="19525" cy="21175"/>
            </a:xfrm>
            <a:custGeom>
              <a:avLst/>
              <a:gdLst/>
              <a:ahLst/>
              <a:cxnLst/>
              <a:rect l="l" t="t" r="r" b="b"/>
              <a:pathLst>
                <a:path w="781" h="847" extrusionOk="0">
                  <a:moveTo>
                    <a:pt x="521" y="131"/>
                  </a:moveTo>
                  <a:lnTo>
                    <a:pt x="586" y="196"/>
                  </a:lnTo>
                  <a:lnTo>
                    <a:pt x="651" y="326"/>
                  </a:lnTo>
                  <a:lnTo>
                    <a:pt x="651" y="456"/>
                  </a:lnTo>
                  <a:lnTo>
                    <a:pt x="651" y="586"/>
                  </a:lnTo>
                  <a:lnTo>
                    <a:pt x="586" y="651"/>
                  </a:lnTo>
                  <a:lnTo>
                    <a:pt x="521" y="716"/>
                  </a:lnTo>
                  <a:lnTo>
                    <a:pt x="326" y="716"/>
                  </a:lnTo>
                  <a:lnTo>
                    <a:pt x="261" y="651"/>
                  </a:lnTo>
                  <a:lnTo>
                    <a:pt x="196" y="586"/>
                  </a:lnTo>
                  <a:lnTo>
                    <a:pt x="196" y="456"/>
                  </a:lnTo>
                  <a:lnTo>
                    <a:pt x="196" y="326"/>
                  </a:lnTo>
                  <a:lnTo>
                    <a:pt x="261" y="196"/>
                  </a:lnTo>
                  <a:lnTo>
                    <a:pt x="326" y="131"/>
                  </a:lnTo>
                  <a:close/>
                  <a:moveTo>
                    <a:pt x="391" y="1"/>
                  </a:moveTo>
                  <a:lnTo>
                    <a:pt x="261" y="66"/>
                  </a:lnTo>
                  <a:lnTo>
                    <a:pt x="131" y="131"/>
                  </a:lnTo>
                  <a:lnTo>
                    <a:pt x="65" y="261"/>
                  </a:lnTo>
                  <a:lnTo>
                    <a:pt x="0" y="456"/>
                  </a:lnTo>
                  <a:lnTo>
                    <a:pt x="65" y="586"/>
                  </a:lnTo>
                  <a:lnTo>
                    <a:pt x="131" y="716"/>
                  </a:lnTo>
                  <a:lnTo>
                    <a:pt x="261" y="846"/>
                  </a:lnTo>
                  <a:lnTo>
                    <a:pt x="586" y="846"/>
                  </a:lnTo>
                  <a:lnTo>
                    <a:pt x="716" y="716"/>
                  </a:lnTo>
                  <a:lnTo>
                    <a:pt x="781" y="586"/>
                  </a:lnTo>
                  <a:lnTo>
                    <a:pt x="781" y="456"/>
                  </a:lnTo>
                  <a:lnTo>
                    <a:pt x="781" y="261"/>
                  </a:lnTo>
                  <a:lnTo>
                    <a:pt x="716" y="131"/>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2537275" y="3363800"/>
              <a:ext cx="17900" cy="21175"/>
            </a:xfrm>
            <a:custGeom>
              <a:avLst/>
              <a:gdLst/>
              <a:ahLst/>
              <a:cxnLst/>
              <a:rect l="l" t="t" r="r" b="b"/>
              <a:pathLst>
                <a:path w="716" h="847" extrusionOk="0">
                  <a:moveTo>
                    <a:pt x="196" y="1"/>
                  </a:moveTo>
                  <a:lnTo>
                    <a:pt x="131" y="66"/>
                  </a:lnTo>
                  <a:lnTo>
                    <a:pt x="66" y="131"/>
                  </a:lnTo>
                  <a:lnTo>
                    <a:pt x="1" y="261"/>
                  </a:lnTo>
                  <a:lnTo>
                    <a:pt x="66" y="391"/>
                  </a:lnTo>
                  <a:lnTo>
                    <a:pt x="131" y="456"/>
                  </a:lnTo>
                  <a:lnTo>
                    <a:pt x="261" y="456"/>
                  </a:lnTo>
                  <a:lnTo>
                    <a:pt x="391" y="521"/>
                  </a:lnTo>
                  <a:lnTo>
                    <a:pt x="521" y="521"/>
                  </a:lnTo>
                  <a:lnTo>
                    <a:pt x="521" y="586"/>
                  </a:lnTo>
                  <a:lnTo>
                    <a:pt x="521" y="651"/>
                  </a:lnTo>
                  <a:lnTo>
                    <a:pt x="456" y="716"/>
                  </a:lnTo>
                  <a:lnTo>
                    <a:pt x="196" y="716"/>
                  </a:lnTo>
                  <a:lnTo>
                    <a:pt x="131" y="651"/>
                  </a:lnTo>
                  <a:lnTo>
                    <a:pt x="131" y="586"/>
                  </a:lnTo>
                  <a:lnTo>
                    <a:pt x="1" y="586"/>
                  </a:lnTo>
                  <a:lnTo>
                    <a:pt x="66" y="716"/>
                  </a:lnTo>
                  <a:lnTo>
                    <a:pt x="131" y="781"/>
                  </a:lnTo>
                  <a:lnTo>
                    <a:pt x="196" y="846"/>
                  </a:lnTo>
                  <a:lnTo>
                    <a:pt x="456" y="846"/>
                  </a:lnTo>
                  <a:lnTo>
                    <a:pt x="586" y="781"/>
                  </a:lnTo>
                  <a:lnTo>
                    <a:pt x="651" y="716"/>
                  </a:lnTo>
                  <a:lnTo>
                    <a:pt x="716" y="586"/>
                  </a:lnTo>
                  <a:lnTo>
                    <a:pt x="651" y="521"/>
                  </a:lnTo>
                  <a:lnTo>
                    <a:pt x="586" y="456"/>
                  </a:lnTo>
                  <a:lnTo>
                    <a:pt x="521" y="391"/>
                  </a:lnTo>
                  <a:lnTo>
                    <a:pt x="456" y="391"/>
                  </a:lnTo>
                  <a:lnTo>
                    <a:pt x="326" y="326"/>
                  </a:lnTo>
                  <a:lnTo>
                    <a:pt x="261" y="326"/>
                  </a:lnTo>
                  <a:lnTo>
                    <a:pt x="196" y="261"/>
                  </a:lnTo>
                  <a:lnTo>
                    <a:pt x="131" y="261"/>
                  </a:lnTo>
                  <a:lnTo>
                    <a:pt x="196" y="196"/>
                  </a:lnTo>
                  <a:lnTo>
                    <a:pt x="196" y="131"/>
                  </a:lnTo>
                  <a:lnTo>
                    <a:pt x="456" y="131"/>
                  </a:lnTo>
                  <a:lnTo>
                    <a:pt x="521" y="196"/>
                  </a:lnTo>
                  <a:lnTo>
                    <a:pt x="521" y="261"/>
                  </a:lnTo>
                  <a:lnTo>
                    <a:pt x="651" y="261"/>
                  </a:lnTo>
                  <a:lnTo>
                    <a:pt x="651" y="131"/>
                  </a:lnTo>
                  <a:lnTo>
                    <a:pt x="521"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0"/>
            <p:cNvSpPr/>
            <p:nvPr/>
          </p:nvSpPr>
          <p:spPr>
            <a:xfrm>
              <a:off x="2556775" y="3363800"/>
              <a:ext cx="19550" cy="21175"/>
            </a:xfrm>
            <a:custGeom>
              <a:avLst/>
              <a:gdLst/>
              <a:ahLst/>
              <a:cxnLst/>
              <a:rect l="l" t="t" r="r" b="b"/>
              <a:pathLst>
                <a:path w="782" h="847" extrusionOk="0">
                  <a:moveTo>
                    <a:pt x="456" y="131"/>
                  </a:moveTo>
                  <a:lnTo>
                    <a:pt x="521" y="196"/>
                  </a:lnTo>
                  <a:lnTo>
                    <a:pt x="586" y="261"/>
                  </a:lnTo>
                  <a:lnTo>
                    <a:pt x="586" y="326"/>
                  </a:lnTo>
                  <a:lnTo>
                    <a:pt x="131" y="326"/>
                  </a:lnTo>
                  <a:lnTo>
                    <a:pt x="196" y="261"/>
                  </a:lnTo>
                  <a:lnTo>
                    <a:pt x="196" y="196"/>
                  </a:lnTo>
                  <a:lnTo>
                    <a:pt x="261" y="131"/>
                  </a:lnTo>
                  <a:close/>
                  <a:moveTo>
                    <a:pt x="391" y="1"/>
                  </a:moveTo>
                  <a:lnTo>
                    <a:pt x="261" y="66"/>
                  </a:lnTo>
                  <a:lnTo>
                    <a:pt x="131" y="131"/>
                  </a:lnTo>
                  <a:lnTo>
                    <a:pt x="66" y="261"/>
                  </a:lnTo>
                  <a:lnTo>
                    <a:pt x="1" y="456"/>
                  </a:lnTo>
                  <a:lnTo>
                    <a:pt x="66" y="586"/>
                  </a:lnTo>
                  <a:lnTo>
                    <a:pt x="131" y="716"/>
                  </a:lnTo>
                  <a:lnTo>
                    <a:pt x="261" y="846"/>
                  </a:lnTo>
                  <a:lnTo>
                    <a:pt x="521" y="846"/>
                  </a:lnTo>
                  <a:lnTo>
                    <a:pt x="651" y="781"/>
                  </a:lnTo>
                  <a:lnTo>
                    <a:pt x="716" y="716"/>
                  </a:lnTo>
                  <a:lnTo>
                    <a:pt x="716" y="586"/>
                  </a:lnTo>
                  <a:lnTo>
                    <a:pt x="586" y="586"/>
                  </a:lnTo>
                  <a:lnTo>
                    <a:pt x="521" y="716"/>
                  </a:lnTo>
                  <a:lnTo>
                    <a:pt x="261" y="716"/>
                  </a:lnTo>
                  <a:lnTo>
                    <a:pt x="196" y="651"/>
                  </a:lnTo>
                  <a:lnTo>
                    <a:pt x="131" y="586"/>
                  </a:lnTo>
                  <a:lnTo>
                    <a:pt x="131" y="456"/>
                  </a:lnTo>
                  <a:lnTo>
                    <a:pt x="781" y="456"/>
                  </a:lnTo>
                  <a:lnTo>
                    <a:pt x="716" y="326"/>
                  </a:lnTo>
                  <a:lnTo>
                    <a:pt x="651" y="196"/>
                  </a:lnTo>
                  <a:lnTo>
                    <a:pt x="586"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2577925" y="3357300"/>
              <a:ext cx="19525" cy="27675"/>
            </a:xfrm>
            <a:custGeom>
              <a:avLst/>
              <a:gdLst/>
              <a:ahLst/>
              <a:cxnLst/>
              <a:rect l="l" t="t" r="r" b="b"/>
              <a:pathLst>
                <a:path w="781" h="1107" extrusionOk="0">
                  <a:moveTo>
                    <a:pt x="520" y="391"/>
                  </a:moveTo>
                  <a:lnTo>
                    <a:pt x="585" y="456"/>
                  </a:lnTo>
                  <a:lnTo>
                    <a:pt x="650" y="586"/>
                  </a:lnTo>
                  <a:lnTo>
                    <a:pt x="650" y="716"/>
                  </a:lnTo>
                  <a:lnTo>
                    <a:pt x="650" y="781"/>
                  </a:lnTo>
                  <a:lnTo>
                    <a:pt x="585" y="911"/>
                  </a:lnTo>
                  <a:lnTo>
                    <a:pt x="520" y="976"/>
                  </a:lnTo>
                  <a:lnTo>
                    <a:pt x="260" y="976"/>
                  </a:lnTo>
                  <a:lnTo>
                    <a:pt x="195" y="911"/>
                  </a:lnTo>
                  <a:lnTo>
                    <a:pt x="130" y="781"/>
                  </a:lnTo>
                  <a:lnTo>
                    <a:pt x="130" y="716"/>
                  </a:lnTo>
                  <a:lnTo>
                    <a:pt x="130" y="586"/>
                  </a:lnTo>
                  <a:lnTo>
                    <a:pt x="195" y="456"/>
                  </a:lnTo>
                  <a:lnTo>
                    <a:pt x="260" y="391"/>
                  </a:lnTo>
                  <a:close/>
                  <a:moveTo>
                    <a:pt x="650" y="1"/>
                  </a:moveTo>
                  <a:lnTo>
                    <a:pt x="650" y="391"/>
                  </a:lnTo>
                  <a:lnTo>
                    <a:pt x="585" y="326"/>
                  </a:lnTo>
                  <a:lnTo>
                    <a:pt x="520" y="326"/>
                  </a:lnTo>
                  <a:lnTo>
                    <a:pt x="455" y="261"/>
                  </a:lnTo>
                  <a:lnTo>
                    <a:pt x="390" y="261"/>
                  </a:lnTo>
                  <a:lnTo>
                    <a:pt x="195" y="326"/>
                  </a:lnTo>
                  <a:lnTo>
                    <a:pt x="65" y="391"/>
                  </a:lnTo>
                  <a:lnTo>
                    <a:pt x="0" y="521"/>
                  </a:lnTo>
                  <a:lnTo>
                    <a:pt x="0" y="716"/>
                  </a:lnTo>
                  <a:lnTo>
                    <a:pt x="0" y="846"/>
                  </a:lnTo>
                  <a:lnTo>
                    <a:pt x="65" y="976"/>
                  </a:lnTo>
                  <a:lnTo>
                    <a:pt x="195" y="1106"/>
                  </a:lnTo>
                  <a:lnTo>
                    <a:pt x="520" y="1106"/>
                  </a:lnTo>
                  <a:lnTo>
                    <a:pt x="650" y="976"/>
                  </a:lnTo>
                  <a:lnTo>
                    <a:pt x="650" y="1106"/>
                  </a:lnTo>
                  <a:lnTo>
                    <a:pt x="780" y="1106"/>
                  </a:lnTo>
                  <a:lnTo>
                    <a:pt x="78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2603925" y="3357300"/>
              <a:ext cx="8150" cy="9775"/>
            </a:xfrm>
            <a:custGeom>
              <a:avLst/>
              <a:gdLst/>
              <a:ahLst/>
              <a:cxnLst/>
              <a:rect l="l" t="t" r="r" b="b"/>
              <a:pathLst>
                <a:path w="326" h="391" extrusionOk="0">
                  <a:moveTo>
                    <a:pt x="0" y="1"/>
                  </a:moveTo>
                  <a:lnTo>
                    <a:pt x="0" y="391"/>
                  </a:lnTo>
                  <a:lnTo>
                    <a:pt x="130" y="391"/>
                  </a:lnTo>
                  <a:lnTo>
                    <a:pt x="130" y="1"/>
                  </a:lnTo>
                  <a:close/>
                  <a:moveTo>
                    <a:pt x="195" y="1"/>
                  </a:moveTo>
                  <a:lnTo>
                    <a:pt x="195" y="391"/>
                  </a:lnTo>
                  <a:lnTo>
                    <a:pt x="325" y="391"/>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1752200" y="3410950"/>
              <a:ext cx="17900" cy="21150"/>
            </a:xfrm>
            <a:custGeom>
              <a:avLst/>
              <a:gdLst/>
              <a:ahLst/>
              <a:cxnLst/>
              <a:rect l="l" t="t" r="r" b="b"/>
              <a:pathLst>
                <a:path w="716" h="846" extrusionOk="0">
                  <a:moveTo>
                    <a:pt x="196" y="0"/>
                  </a:moveTo>
                  <a:lnTo>
                    <a:pt x="131" y="65"/>
                  </a:lnTo>
                  <a:lnTo>
                    <a:pt x="66" y="130"/>
                  </a:lnTo>
                  <a:lnTo>
                    <a:pt x="1" y="195"/>
                  </a:lnTo>
                  <a:lnTo>
                    <a:pt x="66" y="325"/>
                  </a:lnTo>
                  <a:lnTo>
                    <a:pt x="131" y="390"/>
                  </a:lnTo>
                  <a:lnTo>
                    <a:pt x="261" y="455"/>
                  </a:lnTo>
                  <a:lnTo>
                    <a:pt x="391" y="455"/>
                  </a:lnTo>
                  <a:lnTo>
                    <a:pt x="521" y="520"/>
                  </a:lnTo>
                  <a:lnTo>
                    <a:pt x="521" y="585"/>
                  </a:lnTo>
                  <a:lnTo>
                    <a:pt x="521" y="650"/>
                  </a:lnTo>
                  <a:lnTo>
                    <a:pt x="456" y="716"/>
                  </a:lnTo>
                  <a:lnTo>
                    <a:pt x="261" y="716"/>
                  </a:lnTo>
                  <a:lnTo>
                    <a:pt x="196" y="650"/>
                  </a:lnTo>
                  <a:lnTo>
                    <a:pt x="131" y="650"/>
                  </a:lnTo>
                  <a:lnTo>
                    <a:pt x="131" y="585"/>
                  </a:lnTo>
                  <a:lnTo>
                    <a:pt x="1" y="585"/>
                  </a:lnTo>
                  <a:lnTo>
                    <a:pt x="1" y="716"/>
                  </a:lnTo>
                  <a:lnTo>
                    <a:pt x="131" y="781"/>
                  </a:lnTo>
                  <a:lnTo>
                    <a:pt x="196" y="846"/>
                  </a:lnTo>
                  <a:lnTo>
                    <a:pt x="456" y="846"/>
                  </a:lnTo>
                  <a:lnTo>
                    <a:pt x="586" y="781"/>
                  </a:lnTo>
                  <a:lnTo>
                    <a:pt x="651" y="716"/>
                  </a:lnTo>
                  <a:lnTo>
                    <a:pt x="716" y="585"/>
                  </a:lnTo>
                  <a:lnTo>
                    <a:pt x="651" y="455"/>
                  </a:lnTo>
                  <a:lnTo>
                    <a:pt x="586" y="390"/>
                  </a:lnTo>
                  <a:lnTo>
                    <a:pt x="521" y="390"/>
                  </a:lnTo>
                  <a:lnTo>
                    <a:pt x="391" y="325"/>
                  </a:lnTo>
                  <a:lnTo>
                    <a:pt x="261" y="325"/>
                  </a:lnTo>
                  <a:lnTo>
                    <a:pt x="196" y="260"/>
                  </a:lnTo>
                  <a:lnTo>
                    <a:pt x="131" y="195"/>
                  </a:lnTo>
                  <a:lnTo>
                    <a:pt x="196" y="130"/>
                  </a:lnTo>
                  <a:lnTo>
                    <a:pt x="456" y="130"/>
                  </a:lnTo>
                  <a:lnTo>
                    <a:pt x="521" y="195"/>
                  </a:lnTo>
                  <a:lnTo>
                    <a:pt x="521" y="260"/>
                  </a:lnTo>
                  <a:lnTo>
                    <a:pt x="651" y="260"/>
                  </a:lnTo>
                  <a:lnTo>
                    <a:pt x="586" y="130"/>
                  </a:lnTo>
                  <a:lnTo>
                    <a:pt x="521"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0"/>
            <p:cNvSpPr/>
            <p:nvPr/>
          </p:nvSpPr>
          <p:spPr>
            <a:xfrm>
              <a:off x="1773325" y="3402825"/>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0"/>
            <p:cNvSpPr/>
            <p:nvPr/>
          </p:nvSpPr>
          <p:spPr>
            <a:xfrm>
              <a:off x="1779825" y="3410950"/>
              <a:ext cx="16275" cy="19525"/>
            </a:xfrm>
            <a:custGeom>
              <a:avLst/>
              <a:gdLst/>
              <a:ahLst/>
              <a:cxnLst/>
              <a:rect l="l" t="t" r="r" b="b"/>
              <a:pathLst>
                <a:path w="651" h="781" extrusionOk="0">
                  <a:moveTo>
                    <a:pt x="66" y="0"/>
                  </a:moveTo>
                  <a:lnTo>
                    <a:pt x="66" y="130"/>
                  </a:lnTo>
                  <a:lnTo>
                    <a:pt x="521" y="130"/>
                  </a:lnTo>
                  <a:lnTo>
                    <a:pt x="1" y="716"/>
                  </a:lnTo>
                  <a:lnTo>
                    <a:pt x="1" y="781"/>
                  </a:lnTo>
                  <a:lnTo>
                    <a:pt x="651" y="781"/>
                  </a:lnTo>
                  <a:lnTo>
                    <a:pt x="651" y="716"/>
                  </a:lnTo>
                  <a:lnTo>
                    <a:pt x="196" y="716"/>
                  </a:lnTo>
                  <a:lnTo>
                    <a:pt x="651" y="65"/>
                  </a:lnTo>
                  <a:lnTo>
                    <a:pt x="65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1799350" y="3410950"/>
              <a:ext cx="17900" cy="21150"/>
            </a:xfrm>
            <a:custGeom>
              <a:avLst/>
              <a:gdLst/>
              <a:ahLst/>
              <a:cxnLst/>
              <a:rect l="l" t="t" r="r" b="b"/>
              <a:pathLst>
                <a:path w="716" h="846" extrusionOk="0">
                  <a:moveTo>
                    <a:pt x="455" y="130"/>
                  </a:moveTo>
                  <a:lnTo>
                    <a:pt x="520" y="195"/>
                  </a:lnTo>
                  <a:lnTo>
                    <a:pt x="585" y="260"/>
                  </a:lnTo>
                  <a:lnTo>
                    <a:pt x="585" y="325"/>
                  </a:lnTo>
                  <a:lnTo>
                    <a:pt x="130" y="325"/>
                  </a:lnTo>
                  <a:lnTo>
                    <a:pt x="130" y="260"/>
                  </a:lnTo>
                  <a:lnTo>
                    <a:pt x="195" y="195"/>
                  </a:lnTo>
                  <a:lnTo>
                    <a:pt x="260" y="130"/>
                  </a:lnTo>
                  <a:close/>
                  <a:moveTo>
                    <a:pt x="195" y="0"/>
                  </a:moveTo>
                  <a:lnTo>
                    <a:pt x="130" y="130"/>
                  </a:lnTo>
                  <a:lnTo>
                    <a:pt x="0" y="260"/>
                  </a:lnTo>
                  <a:lnTo>
                    <a:pt x="0" y="390"/>
                  </a:lnTo>
                  <a:lnTo>
                    <a:pt x="0" y="585"/>
                  </a:lnTo>
                  <a:lnTo>
                    <a:pt x="65" y="716"/>
                  </a:lnTo>
                  <a:lnTo>
                    <a:pt x="195" y="781"/>
                  </a:lnTo>
                  <a:lnTo>
                    <a:pt x="390" y="846"/>
                  </a:lnTo>
                  <a:lnTo>
                    <a:pt x="520" y="781"/>
                  </a:lnTo>
                  <a:lnTo>
                    <a:pt x="585" y="781"/>
                  </a:lnTo>
                  <a:lnTo>
                    <a:pt x="650" y="650"/>
                  </a:lnTo>
                  <a:lnTo>
                    <a:pt x="715" y="585"/>
                  </a:lnTo>
                  <a:lnTo>
                    <a:pt x="585" y="585"/>
                  </a:lnTo>
                  <a:lnTo>
                    <a:pt x="520" y="650"/>
                  </a:lnTo>
                  <a:lnTo>
                    <a:pt x="390" y="716"/>
                  </a:lnTo>
                  <a:lnTo>
                    <a:pt x="260" y="716"/>
                  </a:lnTo>
                  <a:lnTo>
                    <a:pt x="195" y="650"/>
                  </a:lnTo>
                  <a:lnTo>
                    <a:pt x="130" y="520"/>
                  </a:lnTo>
                  <a:lnTo>
                    <a:pt x="130" y="455"/>
                  </a:lnTo>
                  <a:lnTo>
                    <a:pt x="715" y="455"/>
                  </a:lnTo>
                  <a:lnTo>
                    <a:pt x="715" y="325"/>
                  </a:lnTo>
                  <a:lnTo>
                    <a:pt x="650" y="130"/>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1820475" y="3410950"/>
              <a:ext cx="16275" cy="21150"/>
            </a:xfrm>
            <a:custGeom>
              <a:avLst/>
              <a:gdLst/>
              <a:ahLst/>
              <a:cxnLst/>
              <a:rect l="l" t="t" r="r" b="b"/>
              <a:pathLst>
                <a:path w="651" h="846" extrusionOk="0">
                  <a:moveTo>
                    <a:pt x="195" y="0"/>
                  </a:moveTo>
                  <a:lnTo>
                    <a:pt x="65" y="65"/>
                  </a:lnTo>
                  <a:lnTo>
                    <a:pt x="0" y="130"/>
                  </a:lnTo>
                  <a:lnTo>
                    <a:pt x="0" y="195"/>
                  </a:lnTo>
                  <a:lnTo>
                    <a:pt x="0" y="325"/>
                  </a:lnTo>
                  <a:lnTo>
                    <a:pt x="130" y="390"/>
                  </a:lnTo>
                  <a:lnTo>
                    <a:pt x="260" y="455"/>
                  </a:lnTo>
                  <a:lnTo>
                    <a:pt x="390" y="455"/>
                  </a:lnTo>
                  <a:lnTo>
                    <a:pt x="455" y="520"/>
                  </a:lnTo>
                  <a:lnTo>
                    <a:pt x="520" y="585"/>
                  </a:lnTo>
                  <a:lnTo>
                    <a:pt x="520" y="650"/>
                  </a:lnTo>
                  <a:lnTo>
                    <a:pt x="455" y="716"/>
                  </a:lnTo>
                  <a:lnTo>
                    <a:pt x="260" y="716"/>
                  </a:lnTo>
                  <a:lnTo>
                    <a:pt x="195" y="650"/>
                  </a:lnTo>
                  <a:lnTo>
                    <a:pt x="130" y="650"/>
                  </a:lnTo>
                  <a:lnTo>
                    <a:pt x="130" y="585"/>
                  </a:lnTo>
                  <a:lnTo>
                    <a:pt x="0" y="585"/>
                  </a:lnTo>
                  <a:lnTo>
                    <a:pt x="0" y="716"/>
                  </a:lnTo>
                  <a:lnTo>
                    <a:pt x="65" y="781"/>
                  </a:lnTo>
                  <a:lnTo>
                    <a:pt x="195" y="846"/>
                  </a:lnTo>
                  <a:lnTo>
                    <a:pt x="455" y="846"/>
                  </a:lnTo>
                  <a:lnTo>
                    <a:pt x="520" y="781"/>
                  </a:lnTo>
                  <a:lnTo>
                    <a:pt x="650" y="716"/>
                  </a:lnTo>
                  <a:lnTo>
                    <a:pt x="650" y="585"/>
                  </a:lnTo>
                  <a:lnTo>
                    <a:pt x="650" y="455"/>
                  </a:lnTo>
                  <a:lnTo>
                    <a:pt x="585" y="390"/>
                  </a:lnTo>
                  <a:lnTo>
                    <a:pt x="520" y="390"/>
                  </a:lnTo>
                  <a:lnTo>
                    <a:pt x="390" y="325"/>
                  </a:lnTo>
                  <a:lnTo>
                    <a:pt x="195" y="325"/>
                  </a:lnTo>
                  <a:lnTo>
                    <a:pt x="130" y="260"/>
                  </a:lnTo>
                  <a:lnTo>
                    <a:pt x="130" y="195"/>
                  </a:lnTo>
                  <a:lnTo>
                    <a:pt x="130" y="130"/>
                  </a:lnTo>
                  <a:lnTo>
                    <a:pt x="455" y="130"/>
                  </a:lnTo>
                  <a:lnTo>
                    <a:pt x="455" y="195"/>
                  </a:lnTo>
                  <a:lnTo>
                    <a:pt x="520" y="260"/>
                  </a:lnTo>
                  <a:lnTo>
                    <a:pt x="650" y="260"/>
                  </a:lnTo>
                  <a:lnTo>
                    <a:pt x="585" y="130"/>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1839975" y="3415825"/>
              <a:ext cx="19525" cy="11400"/>
            </a:xfrm>
            <a:custGeom>
              <a:avLst/>
              <a:gdLst/>
              <a:ahLst/>
              <a:cxnLst/>
              <a:rect l="l" t="t" r="r" b="b"/>
              <a:pathLst>
                <a:path w="781" h="456" extrusionOk="0">
                  <a:moveTo>
                    <a:pt x="0" y="0"/>
                  </a:moveTo>
                  <a:lnTo>
                    <a:pt x="0" y="130"/>
                  </a:lnTo>
                  <a:lnTo>
                    <a:pt x="781" y="130"/>
                  </a:lnTo>
                  <a:lnTo>
                    <a:pt x="781" y="0"/>
                  </a:lnTo>
                  <a:close/>
                  <a:moveTo>
                    <a:pt x="0" y="325"/>
                  </a:moveTo>
                  <a:lnTo>
                    <a:pt x="0" y="455"/>
                  </a:lnTo>
                  <a:lnTo>
                    <a:pt x="781" y="455"/>
                  </a:lnTo>
                  <a:lnTo>
                    <a:pt x="78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1865975" y="3402825"/>
              <a:ext cx="8150" cy="11400"/>
            </a:xfrm>
            <a:custGeom>
              <a:avLst/>
              <a:gdLst/>
              <a:ahLst/>
              <a:cxnLst/>
              <a:rect l="l" t="t" r="r" b="b"/>
              <a:pathLst>
                <a:path w="326" h="456" extrusionOk="0">
                  <a:moveTo>
                    <a:pt x="1" y="0"/>
                  </a:moveTo>
                  <a:lnTo>
                    <a:pt x="1" y="455"/>
                  </a:lnTo>
                  <a:lnTo>
                    <a:pt x="66" y="455"/>
                  </a:lnTo>
                  <a:lnTo>
                    <a:pt x="66" y="0"/>
                  </a:lnTo>
                  <a:close/>
                  <a:moveTo>
                    <a:pt x="196" y="0"/>
                  </a:moveTo>
                  <a:lnTo>
                    <a:pt x="196" y="455"/>
                  </a:lnTo>
                  <a:lnTo>
                    <a:pt x="326" y="45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1880600" y="3404450"/>
              <a:ext cx="11400" cy="26025"/>
            </a:xfrm>
            <a:custGeom>
              <a:avLst/>
              <a:gdLst/>
              <a:ahLst/>
              <a:cxnLst/>
              <a:rect l="l" t="t" r="r" b="b"/>
              <a:pathLst>
                <a:path w="456" h="1041" extrusionOk="0">
                  <a:moveTo>
                    <a:pt x="326" y="0"/>
                  </a:moveTo>
                  <a:lnTo>
                    <a:pt x="326" y="65"/>
                  </a:lnTo>
                  <a:lnTo>
                    <a:pt x="261" y="130"/>
                  </a:lnTo>
                  <a:lnTo>
                    <a:pt x="131" y="195"/>
                  </a:lnTo>
                  <a:lnTo>
                    <a:pt x="1" y="195"/>
                  </a:lnTo>
                  <a:lnTo>
                    <a:pt x="1" y="260"/>
                  </a:lnTo>
                  <a:lnTo>
                    <a:pt x="326" y="260"/>
                  </a:lnTo>
                  <a:lnTo>
                    <a:pt x="326" y="1041"/>
                  </a:lnTo>
                  <a:lnTo>
                    <a:pt x="456" y="1041"/>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1900125" y="3404450"/>
              <a:ext cx="19525" cy="26025"/>
            </a:xfrm>
            <a:custGeom>
              <a:avLst/>
              <a:gdLst/>
              <a:ahLst/>
              <a:cxnLst/>
              <a:rect l="l" t="t" r="r" b="b"/>
              <a:pathLst>
                <a:path w="781" h="1041" extrusionOk="0">
                  <a:moveTo>
                    <a:pt x="520" y="130"/>
                  </a:moveTo>
                  <a:lnTo>
                    <a:pt x="520" y="715"/>
                  </a:lnTo>
                  <a:lnTo>
                    <a:pt x="130" y="715"/>
                  </a:lnTo>
                  <a:lnTo>
                    <a:pt x="520" y="130"/>
                  </a:lnTo>
                  <a:close/>
                  <a:moveTo>
                    <a:pt x="520" y="0"/>
                  </a:moveTo>
                  <a:lnTo>
                    <a:pt x="0" y="715"/>
                  </a:lnTo>
                  <a:lnTo>
                    <a:pt x="0" y="780"/>
                  </a:lnTo>
                  <a:lnTo>
                    <a:pt x="520" y="780"/>
                  </a:lnTo>
                  <a:lnTo>
                    <a:pt x="520" y="1041"/>
                  </a:lnTo>
                  <a:lnTo>
                    <a:pt x="650" y="1041"/>
                  </a:lnTo>
                  <a:lnTo>
                    <a:pt x="650" y="780"/>
                  </a:lnTo>
                  <a:lnTo>
                    <a:pt x="780" y="780"/>
                  </a:lnTo>
                  <a:lnTo>
                    <a:pt x="780" y="715"/>
                  </a:lnTo>
                  <a:lnTo>
                    <a:pt x="650" y="715"/>
                  </a:lnTo>
                  <a:lnTo>
                    <a:pt x="65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1922875" y="3404450"/>
              <a:ext cx="17900" cy="26025"/>
            </a:xfrm>
            <a:custGeom>
              <a:avLst/>
              <a:gdLst/>
              <a:ahLst/>
              <a:cxnLst/>
              <a:rect l="l" t="t" r="r" b="b"/>
              <a:pathLst>
                <a:path w="716" h="1041" extrusionOk="0">
                  <a:moveTo>
                    <a:pt x="455" y="130"/>
                  </a:moveTo>
                  <a:lnTo>
                    <a:pt x="455" y="715"/>
                  </a:lnTo>
                  <a:lnTo>
                    <a:pt x="65" y="715"/>
                  </a:lnTo>
                  <a:lnTo>
                    <a:pt x="455" y="130"/>
                  </a:lnTo>
                  <a:close/>
                  <a:moveTo>
                    <a:pt x="455" y="0"/>
                  </a:moveTo>
                  <a:lnTo>
                    <a:pt x="0" y="715"/>
                  </a:lnTo>
                  <a:lnTo>
                    <a:pt x="0" y="780"/>
                  </a:lnTo>
                  <a:lnTo>
                    <a:pt x="455" y="780"/>
                  </a:lnTo>
                  <a:lnTo>
                    <a:pt x="455" y="1041"/>
                  </a:lnTo>
                  <a:lnTo>
                    <a:pt x="585" y="1041"/>
                  </a:lnTo>
                  <a:lnTo>
                    <a:pt x="585" y="780"/>
                  </a:lnTo>
                  <a:lnTo>
                    <a:pt x="715" y="780"/>
                  </a:lnTo>
                  <a:lnTo>
                    <a:pt x="715" y="715"/>
                  </a:lnTo>
                  <a:lnTo>
                    <a:pt x="585" y="715"/>
                  </a:lnTo>
                  <a:lnTo>
                    <a:pt x="58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1942375" y="3410950"/>
              <a:ext cx="19525" cy="19525"/>
            </a:xfrm>
            <a:custGeom>
              <a:avLst/>
              <a:gdLst/>
              <a:ahLst/>
              <a:cxnLst/>
              <a:rect l="l" t="t" r="r" b="b"/>
              <a:pathLst>
                <a:path w="781" h="781" extrusionOk="0">
                  <a:moveTo>
                    <a:pt x="66" y="0"/>
                  </a:moveTo>
                  <a:lnTo>
                    <a:pt x="326" y="390"/>
                  </a:lnTo>
                  <a:lnTo>
                    <a:pt x="1" y="781"/>
                  </a:lnTo>
                  <a:lnTo>
                    <a:pt x="196" y="781"/>
                  </a:lnTo>
                  <a:lnTo>
                    <a:pt x="391" y="455"/>
                  </a:lnTo>
                  <a:lnTo>
                    <a:pt x="651" y="781"/>
                  </a:lnTo>
                  <a:lnTo>
                    <a:pt x="781" y="781"/>
                  </a:lnTo>
                  <a:lnTo>
                    <a:pt x="521" y="390"/>
                  </a:lnTo>
                  <a:lnTo>
                    <a:pt x="781" y="0"/>
                  </a:lnTo>
                  <a:lnTo>
                    <a:pt x="586" y="0"/>
                  </a:lnTo>
                  <a:lnTo>
                    <a:pt x="391" y="260"/>
                  </a:lnTo>
                  <a:lnTo>
                    <a:pt x="19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1966750" y="3404450"/>
              <a:ext cx="9775" cy="26025"/>
            </a:xfrm>
            <a:custGeom>
              <a:avLst/>
              <a:gdLst/>
              <a:ahLst/>
              <a:cxnLst/>
              <a:rect l="l" t="t" r="r" b="b"/>
              <a:pathLst>
                <a:path w="391" h="1041" extrusionOk="0">
                  <a:moveTo>
                    <a:pt x="326" y="0"/>
                  </a:moveTo>
                  <a:lnTo>
                    <a:pt x="261" y="65"/>
                  </a:lnTo>
                  <a:lnTo>
                    <a:pt x="196" y="130"/>
                  </a:lnTo>
                  <a:lnTo>
                    <a:pt x="66" y="195"/>
                  </a:lnTo>
                  <a:lnTo>
                    <a:pt x="1" y="195"/>
                  </a:lnTo>
                  <a:lnTo>
                    <a:pt x="1" y="260"/>
                  </a:lnTo>
                  <a:lnTo>
                    <a:pt x="261" y="260"/>
                  </a:lnTo>
                  <a:lnTo>
                    <a:pt x="261" y="1041"/>
                  </a:lnTo>
                  <a:lnTo>
                    <a:pt x="391" y="1041"/>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1986250" y="3404450"/>
              <a:ext cx="17925" cy="26025"/>
            </a:xfrm>
            <a:custGeom>
              <a:avLst/>
              <a:gdLst/>
              <a:ahLst/>
              <a:cxnLst/>
              <a:rect l="l" t="t" r="r" b="b"/>
              <a:pathLst>
                <a:path w="717" h="1041" extrusionOk="0">
                  <a:moveTo>
                    <a:pt x="456" y="130"/>
                  </a:moveTo>
                  <a:lnTo>
                    <a:pt x="456" y="715"/>
                  </a:lnTo>
                  <a:lnTo>
                    <a:pt x="66" y="715"/>
                  </a:lnTo>
                  <a:lnTo>
                    <a:pt x="456" y="130"/>
                  </a:lnTo>
                  <a:close/>
                  <a:moveTo>
                    <a:pt x="456" y="0"/>
                  </a:moveTo>
                  <a:lnTo>
                    <a:pt x="1" y="715"/>
                  </a:lnTo>
                  <a:lnTo>
                    <a:pt x="1" y="780"/>
                  </a:lnTo>
                  <a:lnTo>
                    <a:pt x="456" y="780"/>
                  </a:lnTo>
                  <a:lnTo>
                    <a:pt x="456" y="1041"/>
                  </a:lnTo>
                  <a:lnTo>
                    <a:pt x="586" y="1041"/>
                  </a:lnTo>
                  <a:lnTo>
                    <a:pt x="586" y="780"/>
                  </a:lnTo>
                  <a:lnTo>
                    <a:pt x="716" y="780"/>
                  </a:lnTo>
                  <a:lnTo>
                    <a:pt x="716" y="715"/>
                  </a:lnTo>
                  <a:lnTo>
                    <a:pt x="586" y="715"/>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2007400" y="3404450"/>
              <a:ext cx="17900" cy="26025"/>
            </a:xfrm>
            <a:custGeom>
              <a:avLst/>
              <a:gdLst/>
              <a:ahLst/>
              <a:cxnLst/>
              <a:rect l="l" t="t" r="r" b="b"/>
              <a:pathLst>
                <a:path w="716" h="1041" extrusionOk="0">
                  <a:moveTo>
                    <a:pt x="455" y="130"/>
                  </a:moveTo>
                  <a:lnTo>
                    <a:pt x="455" y="715"/>
                  </a:lnTo>
                  <a:lnTo>
                    <a:pt x="130" y="715"/>
                  </a:lnTo>
                  <a:lnTo>
                    <a:pt x="455" y="130"/>
                  </a:lnTo>
                  <a:close/>
                  <a:moveTo>
                    <a:pt x="520" y="0"/>
                  </a:moveTo>
                  <a:lnTo>
                    <a:pt x="0" y="715"/>
                  </a:lnTo>
                  <a:lnTo>
                    <a:pt x="0" y="780"/>
                  </a:lnTo>
                  <a:lnTo>
                    <a:pt x="455" y="780"/>
                  </a:lnTo>
                  <a:lnTo>
                    <a:pt x="455" y="1041"/>
                  </a:lnTo>
                  <a:lnTo>
                    <a:pt x="585" y="1041"/>
                  </a:lnTo>
                  <a:lnTo>
                    <a:pt x="585" y="780"/>
                  </a:lnTo>
                  <a:lnTo>
                    <a:pt x="715" y="780"/>
                  </a:lnTo>
                  <a:lnTo>
                    <a:pt x="715" y="715"/>
                  </a:lnTo>
                  <a:lnTo>
                    <a:pt x="585" y="715"/>
                  </a:lnTo>
                  <a:lnTo>
                    <a:pt x="58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2031775" y="3402825"/>
              <a:ext cx="8150" cy="11400"/>
            </a:xfrm>
            <a:custGeom>
              <a:avLst/>
              <a:gdLst/>
              <a:ahLst/>
              <a:cxnLst/>
              <a:rect l="l" t="t" r="r" b="b"/>
              <a:pathLst>
                <a:path w="326" h="456" extrusionOk="0">
                  <a:moveTo>
                    <a:pt x="0" y="0"/>
                  </a:moveTo>
                  <a:lnTo>
                    <a:pt x="0" y="455"/>
                  </a:lnTo>
                  <a:lnTo>
                    <a:pt x="130" y="455"/>
                  </a:lnTo>
                  <a:lnTo>
                    <a:pt x="130" y="0"/>
                  </a:lnTo>
                  <a:close/>
                  <a:moveTo>
                    <a:pt x="195" y="0"/>
                  </a:moveTo>
                  <a:lnTo>
                    <a:pt x="195" y="455"/>
                  </a:lnTo>
                  <a:lnTo>
                    <a:pt x="326" y="45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2057775" y="3402825"/>
              <a:ext cx="16275" cy="27650"/>
            </a:xfrm>
            <a:custGeom>
              <a:avLst/>
              <a:gdLst/>
              <a:ahLst/>
              <a:cxnLst/>
              <a:rect l="l" t="t" r="r" b="b"/>
              <a:pathLst>
                <a:path w="651" h="1106" extrusionOk="0">
                  <a:moveTo>
                    <a:pt x="1" y="0"/>
                  </a:moveTo>
                  <a:lnTo>
                    <a:pt x="1" y="1106"/>
                  </a:lnTo>
                  <a:lnTo>
                    <a:pt x="131" y="1106"/>
                  </a:lnTo>
                  <a:lnTo>
                    <a:pt x="131" y="650"/>
                  </a:lnTo>
                  <a:lnTo>
                    <a:pt x="131" y="585"/>
                  </a:lnTo>
                  <a:lnTo>
                    <a:pt x="196" y="520"/>
                  </a:lnTo>
                  <a:lnTo>
                    <a:pt x="261" y="455"/>
                  </a:lnTo>
                  <a:lnTo>
                    <a:pt x="456" y="455"/>
                  </a:lnTo>
                  <a:lnTo>
                    <a:pt x="521" y="585"/>
                  </a:lnTo>
                  <a:lnTo>
                    <a:pt x="521" y="1106"/>
                  </a:lnTo>
                  <a:lnTo>
                    <a:pt x="651" y="1106"/>
                  </a:lnTo>
                  <a:lnTo>
                    <a:pt x="651" y="585"/>
                  </a:lnTo>
                  <a:lnTo>
                    <a:pt x="651" y="520"/>
                  </a:lnTo>
                  <a:lnTo>
                    <a:pt x="586" y="390"/>
                  </a:lnTo>
                  <a:lnTo>
                    <a:pt x="521" y="325"/>
                  </a:lnTo>
                  <a:lnTo>
                    <a:pt x="261" y="325"/>
                  </a:lnTo>
                  <a:lnTo>
                    <a:pt x="196" y="390"/>
                  </a:lnTo>
                  <a:lnTo>
                    <a:pt x="131" y="45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2078900" y="3410950"/>
              <a:ext cx="11425" cy="19525"/>
            </a:xfrm>
            <a:custGeom>
              <a:avLst/>
              <a:gdLst/>
              <a:ahLst/>
              <a:cxnLst/>
              <a:rect l="l" t="t" r="r" b="b"/>
              <a:pathLst>
                <a:path w="457" h="781" extrusionOk="0">
                  <a:moveTo>
                    <a:pt x="1" y="0"/>
                  </a:moveTo>
                  <a:lnTo>
                    <a:pt x="1" y="781"/>
                  </a:lnTo>
                  <a:lnTo>
                    <a:pt x="131" y="781"/>
                  </a:lnTo>
                  <a:lnTo>
                    <a:pt x="131" y="455"/>
                  </a:lnTo>
                  <a:lnTo>
                    <a:pt x="131" y="325"/>
                  </a:lnTo>
                  <a:lnTo>
                    <a:pt x="196" y="195"/>
                  </a:lnTo>
                  <a:lnTo>
                    <a:pt x="261" y="130"/>
                  </a:lnTo>
                  <a:lnTo>
                    <a:pt x="456" y="130"/>
                  </a:lnTo>
                  <a:lnTo>
                    <a:pt x="456" y="0"/>
                  </a:lnTo>
                  <a:lnTo>
                    <a:pt x="261" y="0"/>
                  </a:lnTo>
                  <a:lnTo>
                    <a:pt x="131" y="19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2090300" y="3410950"/>
              <a:ext cx="17900" cy="21150"/>
            </a:xfrm>
            <a:custGeom>
              <a:avLst/>
              <a:gdLst/>
              <a:ahLst/>
              <a:cxnLst/>
              <a:rect l="l" t="t" r="r" b="b"/>
              <a:pathLst>
                <a:path w="716" h="846" extrusionOk="0">
                  <a:moveTo>
                    <a:pt x="455" y="130"/>
                  </a:moveTo>
                  <a:lnTo>
                    <a:pt x="520" y="195"/>
                  </a:lnTo>
                  <a:lnTo>
                    <a:pt x="585" y="260"/>
                  </a:lnTo>
                  <a:lnTo>
                    <a:pt x="585" y="325"/>
                  </a:lnTo>
                  <a:lnTo>
                    <a:pt x="130" y="325"/>
                  </a:lnTo>
                  <a:lnTo>
                    <a:pt x="130" y="260"/>
                  </a:lnTo>
                  <a:lnTo>
                    <a:pt x="195" y="195"/>
                  </a:lnTo>
                  <a:lnTo>
                    <a:pt x="260" y="130"/>
                  </a:lnTo>
                  <a:close/>
                  <a:moveTo>
                    <a:pt x="195" y="0"/>
                  </a:moveTo>
                  <a:lnTo>
                    <a:pt x="130" y="130"/>
                  </a:lnTo>
                  <a:lnTo>
                    <a:pt x="0" y="260"/>
                  </a:lnTo>
                  <a:lnTo>
                    <a:pt x="0" y="390"/>
                  </a:lnTo>
                  <a:lnTo>
                    <a:pt x="0" y="585"/>
                  </a:lnTo>
                  <a:lnTo>
                    <a:pt x="130" y="716"/>
                  </a:lnTo>
                  <a:lnTo>
                    <a:pt x="195" y="781"/>
                  </a:lnTo>
                  <a:lnTo>
                    <a:pt x="390" y="846"/>
                  </a:lnTo>
                  <a:lnTo>
                    <a:pt x="520" y="781"/>
                  </a:lnTo>
                  <a:lnTo>
                    <a:pt x="585" y="781"/>
                  </a:lnTo>
                  <a:lnTo>
                    <a:pt x="715" y="650"/>
                  </a:lnTo>
                  <a:lnTo>
                    <a:pt x="715" y="585"/>
                  </a:lnTo>
                  <a:lnTo>
                    <a:pt x="585" y="585"/>
                  </a:lnTo>
                  <a:lnTo>
                    <a:pt x="520" y="650"/>
                  </a:lnTo>
                  <a:lnTo>
                    <a:pt x="390" y="716"/>
                  </a:lnTo>
                  <a:lnTo>
                    <a:pt x="260" y="716"/>
                  </a:lnTo>
                  <a:lnTo>
                    <a:pt x="195" y="650"/>
                  </a:lnTo>
                  <a:lnTo>
                    <a:pt x="130" y="520"/>
                  </a:lnTo>
                  <a:lnTo>
                    <a:pt x="130" y="455"/>
                  </a:lnTo>
                  <a:lnTo>
                    <a:pt x="715" y="455"/>
                  </a:lnTo>
                  <a:lnTo>
                    <a:pt x="715" y="325"/>
                  </a:lnTo>
                  <a:lnTo>
                    <a:pt x="650" y="130"/>
                  </a:lnTo>
                  <a:lnTo>
                    <a:pt x="58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2109800" y="3402825"/>
              <a:ext cx="11400" cy="27650"/>
            </a:xfrm>
            <a:custGeom>
              <a:avLst/>
              <a:gdLst/>
              <a:ahLst/>
              <a:cxnLst/>
              <a:rect l="l" t="t" r="r" b="b"/>
              <a:pathLst>
                <a:path w="456" h="1106" extrusionOk="0">
                  <a:moveTo>
                    <a:pt x="390" y="0"/>
                  </a:moveTo>
                  <a:lnTo>
                    <a:pt x="195" y="65"/>
                  </a:lnTo>
                  <a:lnTo>
                    <a:pt x="130" y="195"/>
                  </a:lnTo>
                  <a:lnTo>
                    <a:pt x="130" y="325"/>
                  </a:lnTo>
                  <a:lnTo>
                    <a:pt x="0" y="325"/>
                  </a:lnTo>
                  <a:lnTo>
                    <a:pt x="0" y="455"/>
                  </a:lnTo>
                  <a:lnTo>
                    <a:pt x="130" y="455"/>
                  </a:lnTo>
                  <a:lnTo>
                    <a:pt x="130" y="1106"/>
                  </a:lnTo>
                  <a:lnTo>
                    <a:pt x="260" y="1106"/>
                  </a:lnTo>
                  <a:lnTo>
                    <a:pt x="260" y="455"/>
                  </a:lnTo>
                  <a:lnTo>
                    <a:pt x="455" y="455"/>
                  </a:lnTo>
                  <a:lnTo>
                    <a:pt x="455" y="325"/>
                  </a:lnTo>
                  <a:lnTo>
                    <a:pt x="260" y="325"/>
                  </a:lnTo>
                  <a:lnTo>
                    <a:pt x="260" y="195"/>
                  </a:lnTo>
                  <a:lnTo>
                    <a:pt x="325" y="130"/>
                  </a:lnTo>
                  <a:lnTo>
                    <a:pt x="45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2122800" y="3415825"/>
              <a:ext cx="19525" cy="11400"/>
            </a:xfrm>
            <a:custGeom>
              <a:avLst/>
              <a:gdLst/>
              <a:ahLst/>
              <a:cxnLst/>
              <a:rect l="l" t="t" r="r" b="b"/>
              <a:pathLst>
                <a:path w="781" h="456" extrusionOk="0">
                  <a:moveTo>
                    <a:pt x="0" y="0"/>
                  </a:moveTo>
                  <a:lnTo>
                    <a:pt x="0" y="130"/>
                  </a:lnTo>
                  <a:lnTo>
                    <a:pt x="781" y="130"/>
                  </a:lnTo>
                  <a:lnTo>
                    <a:pt x="781" y="0"/>
                  </a:lnTo>
                  <a:close/>
                  <a:moveTo>
                    <a:pt x="0" y="325"/>
                  </a:moveTo>
                  <a:lnTo>
                    <a:pt x="0" y="455"/>
                  </a:lnTo>
                  <a:lnTo>
                    <a:pt x="781" y="455"/>
                  </a:lnTo>
                  <a:lnTo>
                    <a:pt x="78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2148800" y="3402825"/>
              <a:ext cx="8150" cy="11400"/>
            </a:xfrm>
            <a:custGeom>
              <a:avLst/>
              <a:gdLst/>
              <a:ahLst/>
              <a:cxnLst/>
              <a:rect l="l" t="t" r="r" b="b"/>
              <a:pathLst>
                <a:path w="326" h="456" extrusionOk="0">
                  <a:moveTo>
                    <a:pt x="1" y="0"/>
                  </a:moveTo>
                  <a:lnTo>
                    <a:pt x="1" y="455"/>
                  </a:lnTo>
                  <a:lnTo>
                    <a:pt x="131" y="455"/>
                  </a:lnTo>
                  <a:lnTo>
                    <a:pt x="131" y="0"/>
                  </a:lnTo>
                  <a:close/>
                  <a:moveTo>
                    <a:pt x="196" y="0"/>
                  </a:moveTo>
                  <a:lnTo>
                    <a:pt x="196" y="455"/>
                  </a:lnTo>
                  <a:lnTo>
                    <a:pt x="326" y="455"/>
                  </a:lnTo>
                  <a:lnTo>
                    <a:pt x="32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2163425" y="3402825"/>
              <a:ext cx="16275" cy="27650"/>
            </a:xfrm>
            <a:custGeom>
              <a:avLst/>
              <a:gdLst/>
              <a:ahLst/>
              <a:cxnLst/>
              <a:rect l="l" t="t" r="r" b="b"/>
              <a:pathLst>
                <a:path w="651" h="1106" extrusionOk="0">
                  <a:moveTo>
                    <a:pt x="1" y="0"/>
                  </a:moveTo>
                  <a:lnTo>
                    <a:pt x="1" y="1106"/>
                  </a:lnTo>
                  <a:lnTo>
                    <a:pt x="131" y="1106"/>
                  </a:lnTo>
                  <a:lnTo>
                    <a:pt x="131" y="650"/>
                  </a:lnTo>
                  <a:lnTo>
                    <a:pt x="131" y="585"/>
                  </a:lnTo>
                  <a:lnTo>
                    <a:pt x="196" y="520"/>
                  </a:lnTo>
                  <a:lnTo>
                    <a:pt x="261" y="455"/>
                  </a:lnTo>
                  <a:lnTo>
                    <a:pt x="521" y="455"/>
                  </a:lnTo>
                  <a:lnTo>
                    <a:pt x="521" y="585"/>
                  </a:lnTo>
                  <a:lnTo>
                    <a:pt x="521" y="1106"/>
                  </a:lnTo>
                  <a:lnTo>
                    <a:pt x="651" y="1106"/>
                  </a:lnTo>
                  <a:lnTo>
                    <a:pt x="651" y="585"/>
                  </a:lnTo>
                  <a:lnTo>
                    <a:pt x="651" y="520"/>
                  </a:lnTo>
                  <a:lnTo>
                    <a:pt x="586" y="390"/>
                  </a:lnTo>
                  <a:lnTo>
                    <a:pt x="521" y="325"/>
                  </a:lnTo>
                  <a:lnTo>
                    <a:pt x="261" y="325"/>
                  </a:lnTo>
                  <a:lnTo>
                    <a:pt x="196" y="390"/>
                  </a:lnTo>
                  <a:lnTo>
                    <a:pt x="131" y="45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2182950" y="3404450"/>
              <a:ext cx="11400" cy="26025"/>
            </a:xfrm>
            <a:custGeom>
              <a:avLst/>
              <a:gdLst/>
              <a:ahLst/>
              <a:cxnLst/>
              <a:rect l="l" t="t" r="r" b="b"/>
              <a:pathLst>
                <a:path w="456" h="1041" extrusionOk="0">
                  <a:moveTo>
                    <a:pt x="130" y="0"/>
                  </a:moveTo>
                  <a:lnTo>
                    <a:pt x="130" y="260"/>
                  </a:lnTo>
                  <a:lnTo>
                    <a:pt x="0" y="260"/>
                  </a:lnTo>
                  <a:lnTo>
                    <a:pt x="0" y="390"/>
                  </a:lnTo>
                  <a:lnTo>
                    <a:pt x="130" y="390"/>
                  </a:lnTo>
                  <a:lnTo>
                    <a:pt x="130" y="910"/>
                  </a:lnTo>
                  <a:lnTo>
                    <a:pt x="130" y="976"/>
                  </a:lnTo>
                  <a:lnTo>
                    <a:pt x="195" y="1041"/>
                  </a:lnTo>
                  <a:lnTo>
                    <a:pt x="455" y="1041"/>
                  </a:lnTo>
                  <a:lnTo>
                    <a:pt x="455" y="976"/>
                  </a:lnTo>
                  <a:lnTo>
                    <a:pt x="325" y="976"/>
                  </a:lnTo>
                  <a:lnTo>
                    <a:pt x="325" y="910"/>
                  </a:lnTo>
                  <a:lnTo>
                    <a:pt x="260" y="910"/>
                  </a:lnTo>
                  <a:lnTo>
                    <a:pt x="260" y="390"/>
                  </a:lnTo>
                  <a:lnTo>
                    <a:pt x="455" y="390"/>
                  </a:lnTo>
                  <a:lnTo>
                    <a:pt x="455" y="260"/>
                  </a:lnTo>
                  <a:lnTo>
                    <a:pt x="260" y="260"/>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2195950" y="3404450"/>
              <a:ext cx="9775" cy="26025"/>
            </a:xfrm>
            <a:custGeom>
              <a:avLst/>
              <a:gdLst/>
              <a:ahLst/>
              <a:cxnLst/>
              <a:rect l="l" t="t" r="r" b="b"/>
              <a:pathLst>
                <a:path w="391" h="1041" extrusionOk="0">
                  <a:moveTo>
                    <a:pt x="130" y="0"/>
                  </a:moveTo>
                  <a:lnTo>
                    <a:pt x="130" y="260"/>
                  </a:lnTo>
                  <a:lnTo>
                    <a:pt x="0" y="260"/>
                  </a:lnTo>
                  <a:lnTo>
                    <a:pt x="0" y="390"/>
                  </a:lnTo>
                  <a:lnTo>
                    <a:pt x="130" y="390"/>
                  </a:lnTo>
                  <a:lnTo>
                    <a:pt x="130" y="910"/>
                  </a:lnTo>
                  <a:lnTo>
                    <a:pt x="130" y="976"/>
                  </a:lnTo>
                  <a:lnTo>
                    <a:pt x="130" y="1041"/>
                  </a:lnTo>
                  <a:lnTo>
                    <a:pt x="390" y="1041"/>
                  </a:lnTo>
                  <a:lnTo>
                    <a:pt x="390" y="976"/>
                  </a:lnTo>
                  <a:lnTo>
                    <a:pt x="325" y="976"/>
                  </a:lnTo>
                  <a:lnTo>
                    <a:pt x="260" y="910"/>
                  </a:lnTo>
                  <a:lnTo>
                    <a:pt x="260" y="390"/>
                  </a:lnTo>
                  <a:lnTo>
                    <a:pt x="390" y="390"/>
                  </a:lnTo>
                  <a:lnTo>
                    <a:pt x="390" y="260"/>
                  </a:lnTo>
                  <a:lnTo>
                    <a:pt x="260" y="260"/>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2210575" y="3410950"/>
              <a:ext cx="17900" cy="27650"/>
            </a:xfrm>
            <a:custGeom>
              <a:avLst/>
              <a:gdLst/>
              <a:ahLst/>
              <a:cxnLst/>
              <a:rect l="l" t="t" r="r" b="b"/>
              <a:pathLst>
                <a:path w="716" h="1106" extrusionOk="0">
                  <a:moveTo>
                    <a:pt x="455" y="130"/>
                  </a:moveTo>
                  <a:lnTo>
                    <a:pt x="520" y="195"/>
                  </a:lnTo>
                  <a:lnTo>
                    <a:pt x="585" y="260"/>
                  </a:lnTo>
                  <a:lnTo>
                    <a:pt x="585" y="390"/>
                  </a:lnTo>
                  <a:lnTo>
                    <a:pt x="585" y="520"/>
                  </a:lnTo>
                  <a:lnTo>
                    <a:pt x="520" y="585"/>
                  </a:lnTo>
                  <a:lnTo>
                    <a:pt x="455" y="716"/>
                  </a:lnTo>
                  <a:lnTo>
                    <a:pt x="260" y="716"/>
                  </a:lnTo>
                  <a:lnTo>
                    <a:pt x="130" y="650"/>
                  </a:lnTo>
                  <a:lnTo>
                    <a:pt x="130" y="520"/>
                  </a:lnTo>
                  <a:lnTo>
                    <a:pt x="65" y="390"/>
                  </a:lnTo>
                  <a:lnTo>
                    <a:pt x="130" y="325"/>
                  </a:lnTo>
                  <a:lnTo>
                    <a:pt x="130" y="195"/>
                  </a:lnTo>
                  <a:lnTo>
                    <a:pt x="260" y="130"/>
                  </a:lnTo>
                  <a:close/>
                  <a:moveTo>
                    <a:pt x="0" y="0"/>
                  </a:moveTo>
                  <a:lnTo>
                    <a:pt x="0" y="1106"/>
                  </a:lnTo>
                  <a:lnTo>
                    <a:pt x="130" y="1106"/>
                  </a:lnTo>
                  <a:lnTo>
                    <a:pt x="130" y="781"/>
                  </a:lnTo>
                  <a:lnTo>
                    <a:pt x="195" y="781"/>
                  </a:lnTo>
                  <a:lnTo>
                    <a:pt x="325" y="846"/>
                  </a:lnTo>
                  <a:lnTo>
                    <a:pt x="390" y="846"/>
                  </a:lnTo>
                  <a:lnTo>
                    <a:pt x="520" y="781"/>
                  </a:lnTo>
                  <a:lnTo>
                    <a:pt x="650" y="716"/>
                  </a:lnTo>
                  <a:lnTo>
                    <a:pt x="715" y="585"/>
                  </a:lnTo>
                  <a:lnTo>
                    <a:pt x="715" y="390"/>
                  </a:lnTo>
                  <a:lnTo>
                    <a:pt x="715" y="260"/>
                  </a:lnTo>
                  <a:lnTo>
                    <a:pt x="650" y="130"/>
                  </a:lnTo>
                  <a:lnTo>
                    <a:pt x="520" y="0"/>
                  </a:lnTo>
                  <a:lnTo>
                    <a:pt x="195"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2231700" y="3410950"/>
              <a:ext cx="16275" cy="21150"/>
            </a:xfrm>
            <a:custGeom>
              <a:avLst/>
              <a:gdLst/>
              <a:ahLst/>
              <a:cxnLst/>
              <a:rect l="l" t="t" r="r" b="b"/>
              <a:pathLst>
                <a:path w="651" h="846" extrusionOk="0">
                  <a:moveTo>
                    <a:pt x="196" y="0"/>
                  </a:moveTo>
                  <a:lnTo>
                    <a:pt x="131" y="65"/>
                  </a:lnTo>
                  <a:lnTo>
                    <a:pt x="66" y="130"/>
                  </a:lnTo>
                  <a:lnTo>
                    <a:pt x="1" y="195"/>
                  </a:lnTo>
                  <a:lnTo>
                    <a:pt x="66" y="325"/>
                  </a:lnTo>
                  <a:lnTo>
                    <a:pt x="131" y="390"/>
                  </a:lnTo>
                  <a:lnTo>
                    <a:pt x="261" y="455"/>
                  </a:lnTo>
                  <a:lnTo>
                    <a:pt x="391" y="455"/>
                  </a:lnTo>
                  <a:lnTo>
                    <a:pt x="521" y="520"/>
                  </a:lnTo>
                  <a:lnTo>
                    <a:pt x="521" y="585"/>
                  </a:lnTo>
                  <a:lnTo>
                    <a:pt x="521" y="650"/>
                  </a:lnTo>
                  <a:lnTo>
                    <a:pt x="456" y="716"/>
                  </a:lnTo>
                  <a:lnTo>
                    <a:pt x="261" y="716"/>
                  </a:lnTo>
                  <a:lnTo>
                    <a:pt x="196" y="650"/>
                  </a:lnTo>
                  <a:lnTo>
                    <a:pt x="131" y="650"/>
                  </a:lnTo>
                  <a:lnTo>
                    <a:pt x="131" y="585"/>
                  </a:lnTo>
                  <a:lnTo>
                    <a:pt x="1" y="585"/>
                  </a:lnTo>
                  <a:lnTo>
                    <a:pt x="1" y="716"/>
                  </a:lnTo>
                  <a:lnTo>
                    <a:pt x="66" y="781"/>
                  </a:lnTo>
                  <a:lnTo>
                    <a:pt x="196" y="846"/>
                  </a:lnTo>
                  <a:lnTo>
                    <a:pt x="456" y="846"/>
                  </a:lnTo>
                  <a:lnTo>
                    <a:pt x="586" y="781"/>
                  </a:lnTo>
                  <a:lnTo>
                    <a:pt x="651" y="716"/>
                  </a:lnTo>
                  <a:lnTo>
                    <a:pt x="651" y="585"/>
                  </a:lnTo>
                  <a:lnTo>
                    <a:pt x="651" y="455"/>
                  </a:lnTo>
                  <a:lnTo>
                    <a:pt x="586" y="390"/>
                  </a:lnTo>
                  <a:lnTo>
                    <a:pt x="521" y="390"/>
                  </a:lnTo>
                  <a:lnTo>
                    <a:pt x="391" y="325"/>
                  </a:lnTo>
                  <a:lnTo>
                    <a:pt x="261" y="325"/>
                  </a:lnTo>
                  <a:lnTo>
                    <a:pt x="196" y="260"/>
                  </a:lnTo>
                  <a:lnTo>
                    <a:pt x="131" y="195"/>
                  </a:lnTo>
                  <a:lnTo>
                    <a:pt x="131" y="130"/>
                  </a:lnTo>
                  <a:lnTo>
                    <a:pt x="456" y="130"/>
                  </a:lnTo>
                  <a:lnTo>
                    <a:pt x="456" y="195"/>
                  </a:lnTo>
                  <a:lnTo>
                    <a:pt x="521" y="260"/>
                  </a:lnTo>
                  <a:lnTo>
                    <a:pt x="651" y="260"/>
                  </a:lnTo>
                  <a:lnTo>
                    <a:pt x="586" y="130"/>
                  </a:lnTo>
                  <a:lnTo>
                    <a:pt x="521"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2252825" y="3410950"/>
              <a:ext cx="4900" cy="19525"/>
            </a:xfrm>
            <a:custGeom>
              <a:avLst/>
              <a:gdLst/>
              <a:ahLst/>
              <a:cxnLst/>
              <a:rect l="l" t="t" r="r" b="b"/>
              <a:pathLst>
                <a:path w="196" h="781" extrusionOk="0">
                  <a:moveTo>
                    <a:pt x="1" y="0"/>
                  </a:moveTo>
                  <a:lnTo>
                    <a:pt x="1" y="195"/>
                  </a:lnTo>
                  <a:lnTo>
                    <a:pt x="196" y="195"/>
                  </a:lnTo>
                  <a:lnTo>
                    <a:pt x="196" y="0"/>
                  </a:lnTo>
                  <a:close/>
                  <a:moveTo>
                    <a:pt x="1" y="650"/>
                  </a:moveTo>
                  <a:lnTo>
                    <a:pt x="1" y="781"/>
                  </a:lnTo>
                  <a:lnTo>
                    <a:pt x="196" y="781"/>
                  </a:lnTo>
                  <a:lnTo>
                    <a:pt x="196" y="65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2259325" y="3402825"/>
              <a:ext cx="14650" cy="29275"/>
            </a:xfrm>
            <a:custGeom>
              <a:avLst/>
              <a:gdLst/>
              <a:ahLst/>
              <a:cxnLst/>
              <a:rect l="l" t="t" r="r" b="b"/>
              <a:pathLst>
                <a:path w="586"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2272325" y="3402825"/>
              <a:ext cx="14675" cy="29275"/>
            </a:xfrm>
            <a:custGeom>
              <a:avLst/>
              <a:gdLst/>
              <a:ahLst/>
              <a:cxnLst/>
              <a:rect l="l" t="t" r="r" b="b"/>
              <a:pathLst>
                <a:path w="587"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0"/>
            <p:cNvSpPr/>
            <p:nvPr/>
          </p:nvSpPr>
          <p:spPr>
            <a:xfrm>
              <a:off x="2286975" y="3410950"/>
              <a:ext cx="19525" cy="21150"/>
            </a:xfrm>
            <a:custGeom>
              <a:avLst/>
              <a:gdLst/>
              <a:ahLst/>
              <a:cxnLst/>
              <a:rect l="l" t="t" r="r" b="b"/>
              <a:pathLst>
                <a:path w="781" h="846" extrusionOk="0">
                  <a:moveTo>
                    <a:pt x="260" y="0"/>
                  </a:moveTo>
                  <a:lnTo>
                    <a:pt x="130" y="130"/>
                  </a:lnTo>
                  <a:lnTo>
                    <a:pt x="65" y="260"/>
                  </a:lnTo>
                  <a:lnTo>
                    <a:pt x="0" y="390"/>
                  </a:lnTo>
                  <a:lnTo>
                    <a:pt x="65" y="585"/>
                  </a:lnTo>
                  <a:lnTo>
                    <a:pt x="130" y="716"/>
                  </a:lnTo>
                  <a:lnTo>
                    <a:pt x="260" y="781"/>
                  </a:lnTo>
                  <a:lnTo>
                    <a:pt x="390" y="846"/>
                  </a:lnTo>
                  <a:lnTo>
                    <a:pt x="520" y="781"/>
                  </a:lnTo>
                  <a:lnTo>
                    <a:pt x="650" y="716"/>
                  </a:lnTo>
                  <a:lnTo>
                    <a:pt x="715" y="650"/>
                  </a:lnTo>
                  <a:lnTo>
                    <a:pt x="780" y="520"/>
                  </a:lnTo>
                  <a:lnTo>
                    <a:pt x="650" y="520"/>
                  </a:lnTo>
                  <a:lnTo>
                    <a:pt x="585" y="650"/>
                  </a:lnTo>
                  <a:lnTo>
                    <a:pt x="390" y="716"/>
                  </a:lnTo>
                  <a:lnTo>
                    <a:pt x="325" y="716"/>
                  </a:lnTo>
                  <a:lnTo>
                    <a:pt x="195" y="650"/>
                  </a:lnTo>
                  <a:lnTo>
                    <a:pt x="195" y="520"/>
                  </a:lnTo>
                  <a:lnTo>
                    <a:pt x="195" y="390"/>
                  </a:lnTo>
                  <a:lnTo>
                    <a:pt x="195" y="325"/>
                  </a:lnTo>
                  <a:lnTo>
                    <a:pt x="195" y="195"/>
                  </a:lnTo>
                  <a:lnTo>
                    <a:pt x="325" y="130"/>
                  </a:lnTo>
                  <a:lnTo>
                    <a:pt x="585" y="130"/>
                  </a:lnTo>
                  <a:lnTo>
                    <a:pt x="650" y="260"/>
                  </a:lnTo>
                  <a:lnTo>
                    <a:pt x="780" y="260"/>
                  </a:lnTo>
                  <a:lnTo>
                    <a:pt x="715" y="130"/>
                  </a:lnTo>
                  <a:lnTo>
                    <a:pt x="650"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0"/>
            <p:cNvSpPr/>
            <p:nvPr/>
          </p:nvSpPr>
          <p:spPr>
            <a:xfrm>
              <a:off x="2308100" y="3402825"/>
              <a:ext cx="19525" cy="29275"/>
            </a:xfrm>
            <a:custGeom>
              <a:avLst/>
              <a:gdLst/>
              <a:ahLst/>
              <a:cxnLst/>
              <a:rect l="l" t="t" r="r" b="b"/>
              <a:pathLst>
                <a:path w="781" h="1171" extrusionOk="0">
                  <a:moveTo>
                    <a:pt x="520" y="455"/>
                  </a:moveTo>
                  <a:lnTo>
                    <a:pt x="585" y="520"/>
                  </a:lnTo>
                  <a:lnTo>
                    <a:pt x="650" y="650"/>
                  </a:lnTo>
                  <a:lnTo>
                    <a:pt x="650" y="715"/>
                  </a:lnTo>
                  <a:lnTo>
                    <a:pt x="650" y="845"/>
                  </a:lnTo>
                  <a:lnTo>
                    <a:pt x="585" y="910"/>
                  </a:lnTo>
                  <a:lnTo>
                    <a:pt x="520" y="1041"/>
                  </a:lnTo>
                  <a:lnTo>
                    <a:pt x="325" y="1041"/>
                  </a:lnTo>
                  <a:lnTo>
                    <a:pt x="195" y="975"/>
                  </a:lnTo>
                  <a:lnTo>
                    <a:pt x="195" y="845"/>
                  </a:lnTo>
                  <a:lnTo>
                    <a:pt x="130" y="715"/>
                  </a:lnTo>
                  <a:lnTo>
                    <a:pt x="195" y="650"/>
                  </a:lnTo>
                  <a:lnTo>
                    <a:pt x="195" y="520"/>
                  </a:lnTo>
                  <a:lnTo>
                    <a:pt x="260" y="455"/>
                  </a:lnTo>
                  <a:close/>
                  <a:moveTo>
                    <a:pt x="650" y="0"/>
                  </a:moveTo>
                  <a:lnTo>
                    <a:pt x="650" y="455"/>
                  </a:lnTo>
                  <a:lnTo>
                    <a:pt x="585" y="390"/>
                  </a:lnTo>
                  <a:lnTo>
                    <a:pt x="520" y="325"/>
                  </a:lnTo>
                  <a:lnTo>
                    <a:pt x="195" y="325"/>
                  </a:lnTo>
                  <a:lnTo>
                    <a:pt x="130" y="455"/>
                  </a:lnTo>
                  <a:lnTo>
                    <a:pt x="65" y="585"/>
                  </a:lnTo>
                  <a:lnTo>
                    <a:pt x="0" y="715"/>
                  </a:lnTo>
                  <a:lnTo>
                    <a:pt x="65" y="910"/>
                  </a:lnTo>
                  <a:lnTo>
                    <a:pt x="130" y="1041"/>
                  </a:lnTo>
                  <a:lnTo>
                    <a:pt x="260" y="1106"/>
                  </a:lnTo>
                  <a:lnTo>
                    <a:pt x="390" y="1171"/>
                  </a:lnTo>
                  <a:lnTo>
                    <a:pt x="520" y="1106"/>
                  </a:lnTo>
                  <a:lnTo>
                    <a:pt x="650" y="1041"/>
                  </a:lnTo>
                  <a:lnTo>
                    <a:pt x="650" y="1106"/>
                  </a:lnTo>
                  <a:lnTo>
                    <a:pt x="781" y="1106"/>
                  </a:lnTo>
                  <a:lnTo>
                    <a:pt x="78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2332475" y="3410950"/>
              <a:ext cx="16275" cy="19525"/>
            </a:xfrm>
            <a:custGeom>
              <a:avLst/>
              <a:gdLst/>
              <a:ahLst/>
              <a:cxnLst/>
              <a:rect l="l" t="t" r="r" b="b"/>
              <a:pathLst>
                <a:path w="651" h="781" extrusionOk="0">
                  <a:moveTo>
                    <a:pt x="1" y="0"/>
                  </a:moveTo>
                  <a:lnTo>
                    <a:pt x="1" y="781"/>
                  </a:lnTo>
                  <a:lnTo>
                    <a:pt x="131" y="781"/>
                  </a:lnTo>
                  <a:lnTo>
                    <a:pt x="131" y="325"/>
                  </a:lnTo>
                  <a:lnTo>
                    <a:pt x="131" y="260"/>
                  </a:lnTo>
                  <a:lnTo>
                    <a:pt x="196" y="195"/>
                  </a:lnTo>
                  <a:lnTo>
                    <a:pt x="261" y="130"/>
                  </a:lnTo>
                  <a:lnTo>
                    <a:pt x="521" y="130"/>
                  </a:lnTo>
                  <a:lnTo>
                    <a:pt x="521" y="260"/>
                  </a:lnTo>
                  <a:lnTo>
                    <a:pt x="521" y="781"/>
                  </a:lnTo>
                  <a:lnTo>
                    <a:pt x="651" y="781"/>
                  </a:lnTo>
                  <a:lnTo>
                    <a:pt x="651" y="260"/>
                  </a:lnTo>
                  <a:lnTo>
                    <a:pt x="651" y="195"/>
                  </a:lnTo>
                  <a:lnTo>
                    <a:pt x="586" y="65"/>
                  </a:lnTo>
                  <a:lnTo>
                    <a:pt x="521"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2353600" y="3410950"/>
              <a:ext cx="16275" cy="21150"/>
            </a:xfrm>
            <a:custGeom>
              <a:avLst/>
              <a:gdLst/>
              <a:ahLst/>
              <a:cxnLst/>
              <a:rect l="l" t="t" r="r" b="b"/>
              <a:pathLst>
                <a:path w="651" h="846" extrusionOk="0">
                  <a:moveTo>
                    <a:pt x="196" y="0"/>
                  </a:moveTo>
                  <a:lnTo>
                    <a:pt x="66" y="65"/>
                  </a:lnTo>
                  <a:lnTo>
                    <a:pt x="1" y="130"/>
                  </a:lnTo>
                  <a:lnTo>
                    <a:pt x="1" y="195"/>
                  </a:lnTo>
                  <a:lnTo>
                    <a:pt x="66" y="325"/>
                  </a:lnTo>
                  <a:lnTo>
                    <a:pt x="131" y="390"/>
                  </a:lnTo>
                  <a:lnTo>
                    <a:pt x="261" y="455"/>
                  </a:lnTo>
                  <a:lnTo>
                    <a:pt x="391" y="455"/>
                  </a:lnTo>
                  <a:lnTo>
                    <a:pt x="456" y="520"/>
                  </a:lnTo>
                  <a:lnTo>
                    <a:pt x="521" y="585"/>
                  </a:lnTo>
                  <a:lnTo>
                    <a:pt x="521" y="650"/>
                  </a:lnTo>
                  <a:lnTo>
                    <a:pt x="456" y="716"/>
                  </a:lnTo>
                  <a:lnTo>
                    <a:pt x="261" y="716"/>
                  </a:lnTo>
                  <a:lnTo>
                    <a:pt x="196" y="650"/>
                  </a:lnTo>
                  <a:lnTo>
                    <a:pt x="131" y="650"/>
                  </a:lnTo>
                  <a:lnTo>
                    <a:pt x="131" y="585"/>
                  </a:lnTo>
                  <a:lnTo>
                    <a:pt x="1" y="585"/>
                  </a:lnTo>
                  <a:lnTo>
                    <a:pt x="1" y="716"/>
                  </a:lnTo>
                  <a:lnTo>
                    <a:pt x="66" y="781"/>
                  </a:lnTo>
                  <a:lnTo>
                    <a:pt x="196" y="846"/>
                  </a:lnTo>
                  <a:lnTo>
                    <a:pt x="456" y="846"/>
                  </a:lnTo>
                  <a:lnTo>
                    <a:pt x="521" y="781"/>
                  </a:lnTo>
                  <a:lnTo>
                    <a:pt x="651" y="716"/>
                  </a:lnTo>
                  <a:lnTo>
                    <a:pt x="651" y="585"/>
                  </a:lnTo>
                  <a:lnTo>
                    <a:pt x="651" y="455"/>
                  </a:lnTo>
                  <a:lnTo>
                    <a:pt x="586" y="390"/>
                  </a:lnTo>
                  <a:lnTo>
                    <a:pt x="521" y="390"/>
                  </a:lnTo>
                  <a:lnTo>
                    <a:pt x="391" y="325"/>
                  </a:lnTo>
                  <a:lnTo>
                    <a:pt x="196" y="325"/>
                  </a:lnTo>
                  <a:lnTo>
                    <a:pt x="131" y="260"/>
                  </a:lnTo>
                  <a:lnTo>
                    <a:pt x="131" y="195"/>
                  </a:lnTo>
                  <a:lnTo>
                    <a:pt x="131" y="130"/>
                  </a:lnTo>
                  <a:lnTo>
                    <a:pt x="456" y="130"/>
                  </a:lnTo>
                  <a:lnTo>
                    <a:pt x="456" y="195"/>
                  </a:lnTo>
                  <a:lnTo>
                    <a:pt x="521" y="260"/>
                  </a:lnTo>
                  <a:lnTo>
                    <a:pt x="651" y="260"/>
                  </a:lnTo>
                  <a:lnTo>
                    <a:pt x="586"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2371475" y="3404450"/>
              <a:ext cx="19550" cy="26025"/>
            </a:xfrm>
            <a:custGeom>
              <a:avLst/>
              <a:gdLst/>
              <a:ahLst/>
              <a:cxnLst/>
              <a:rect l="l" t="t" r="r" b="b"/>
              <a:pathLst>
                <a:path w="782" h="1041" extrusionOk="0">
                  <a:moveTo>
                    <a:pt x="261" y="0"/>
                  </a:moveTo>
                  <a:lnTo>
                    <a:pt x="131" y="65"/>
                  </a:lnTo>
                  <a:lnTo>
                    <a:pt x="66" y="195"/>
                  </a:lnTo>
                  <a:lnTo>
                    <a:pt x="66" y="390"/>
                  </a:lnTo>
                  <a:lnTo>
                    <a:pt x="196" y="390"/>
                  </a:lnTo>
                  <a:lnTo>
                    <a:pt x="196" y="260"/>
                  </a:lnTo>
                  <a:lnTo>
                    <a:pt x="261" y="195"/>
                  </a:lnTo>
                  <a:lnTo>
                    <a:pt x="326" y="130"/>
                  </a:lnTo>
                  <a:lnTo>
                    <a:pt x="391" y="65"/>
                  </a:lnTo>
                  <a:lnTo>
                    <a:pt x="521" y="130"/>
                  </a:lnTo>
                  <a:lnTo>
                    <a:pt x="586" y="130"/>
                  </a:lnTo>
                  <a:lnTo>
                    <a:pt x="586" y="195"/>
                  </a:lnTo>
                  <a:lnTo>
                    <a:pt x="651" y="260"/>
                  </a:lnTo>
                  <a:lnTo>
                    <a:pt x="586" y="390"/>
                  </a:lnTo>
                  <a:lnTo>
                    <a:pt x="521" y="455"/>
                  </a:lnTo>
                  <a:lnTo>
                    <a:pt x="456" y="520"/>
                  </a:lnTo>
                  <a:lnTo>
                    <a:pt x="326" y="650"/>
                  </a:lnTo>
                  <a:lnTo>
                    <a:pt x="261" y="715"/>
                  </a:lnTo>
                  <a:lnTo>
                    <a:pt x="131" y="780"/>
                  </a:lnTo>
                  <a:lnTo>
                    <a:pt x="66" y="910"/>
                  </a:lnTo>
                  <a:lnTo>
                    <a:pt x="1" y="1041"/>
                  </a:lnTo>
                  <a:lnTo>
                    <a:pt x="781" y="1041"/>
                  </a:lnTo>
                  <a:lnTo>
                    <a:pt x="781" y="976"/>
                  </a:lnTo>
                  <a:lnTo>
                    <a:pt x="196" y="976"/>
                  </a:lnTo>
                  <a:lnTo>
                    <a:pt x="196" y="845"/>
                  </a:lnTo>
                  <a:lnTo>
                    <a:pt x="326" y="780"/>
                  </a:lnTo>
                  <a:lnTo>
                    <a:pt x="391" y="715"/>
                  </a:lnTo>
                  <a:lnTo>
                    <a:pt x="521" y="650"/>
                  </a:lnTo>
                  <a:lnTo>
                    <a:pt x="586" y="585"/>
                  </a:lnTo>
                  <a:lnTo>
                    <a:pt x="651" y="520"/>
                  </a:lnTo>
                  <a:lnTo>
                    <a:pt x="716" y="390"/>
                  </a:lnTo>
                  <a:lnTo>
                    <a:pt x="781" y="260"/>
                  </a:lnTo>
                  <a:lnTo>
                    <a:pt x="716" y="130"/>
                  </a:lnTo>
                  <a:lnTo>
                    <a:pt x="651"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2395875" y="3427200"/>
              <a:ext cx="4900" cy="3275"/>
            </a:xfrm>
            <a:custGeom>
              <a:avLst/>
              <a:gdLst/>
              <a:ahLst/>
              <a:cxnLst/>
              <a:rect l="l" t="t" r="r" b="b"/>
              <a:pathLst>
                <a:path w="196" h="131" extrusionOk="0">
                  <a:moveTo>
                    <a:pt x="0" y="0"/>
                  </a:moveTo>
                  <a:lnTo>
                    <a:pt x="0" y="131"/>
                  </a:lnTo>
                  <a:lnTo>
                    <a:pt x="195" y="131"/>
                  </a:lnTo>
                  <a:lnTo>
                    <a:pt x="19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2404000" y="3402825"/>
              <a:ext cx="11400" cy="27650"/>
            </a:xfrm>
            <a:custGeom>
              <a:avLst/>
              <a:gdLst/>
              <a:ahLst/>
              <a:cxnLst/>
              <a:rect l="l" t="t" r="r" b="b"/>
              <a:pathLst>
                <a:path w="456" h="1106" extrusionOk="0">
                  <a:moveTo>
                    <a:pt x="390" y="0"/>
                  </a:moveTo>
                  <a:lnTo>
                    <a:pt x="195" y="65"/>
                  </a:lnTo>
                  <a:lnTo>
                    <a:pt x="130" y="195"/>
                  </a:lnTo>
                  <a:lnTo>
                    <a:pt x="130" y="325"/>
                  </a:lnTo>
                  <a:lnTo>
                    <a:pt x="0" y="325"/>
                  </a:lnTo>
                  <a:lnTo>
                    <a:pt x="0" y="455"/>
                  </a:lnTo>
                  <a:lnTo>
                    <a:pt x="130" y="455"/>
                  </a:lnTo>
                  <a:lnTo>
                    <a:pt x="130" y="1106"/>
                  </a:lnTo>
                  <a:lnTo>
                    <a:pt x="260" y="1106"/>
                  </a:lnTo>
                  <a:lnTo>
                    <a:pt x="260" y="455"/>
                  </a:lnTo>
                  <a:lnTo>
                    <a:pt x="455" y="455"/>
                  </a:lnTo>
                  <a:lnTo>
                    <a:pt x="455" y="325"/>
                  </a:lnTo>
                  <a:lnTo>
                    <a:pt x="260" y="325"/>
                  </a:lnTo>
                  <a:lnTo>
                    <a:pt x="260" y="195"/>
                  </a:lnTo>
                  <a:lnTo>
                    <a:pt x="325" y="130"/>
                  </a:lnTo>
                  <a:lnTo>
                    <a:pt x="45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2417000" y="3410950"/>
              <a:ext cx="11400" cy="19525"/>
            </a:xfrm>
            <a:custGeom>
              <a:avLst/>
              <a:gdLst/>
              <a:ahLst/>
              <a:cxnLst/>
              <a:rect l="l" t="t" r="r" b="b"/>
              <a:pathLst>
                <a:path w="456" h="781" extrusionOk="0">
                  <a:moveTo>
                    <a:pt x="0" y="0"/>
                  </a:moveTo>
                  <a:lnTo>
                    <a:pt x="0" y="781"/>
                  </a:lnTo>
                  <a:lnTo>
                    <a:pt x="130" y="781"/>
                  </a:lnTo>
                  <a:lnTo>
                    <a:pt x="130" y="455"/>
                  </a:lnTo>
                  <a:lnTo>
                    <a:pt x="196" y="325"/>
                  </a:lnTo>
                  <a:lnTo>
                    <a:pt x="196" y="195"/>
                  </a:lnTo>
                  <a:lnTo>
                    <a:pt x="326" y="130"/>
                  </a:lnTo>
                  <a:lnTo>
                    <a:pt x="456" y="130"/>
                  </a:lnTo>
                  <a:lnTo>
                    <a:pt x="456" y="0"/>
                  </a:lnTo>
                  <a:lnTo>
                    <a:pt x="261" y="0"/>
                  </a:lnTo>
                  <a:lnTo>
                    <a:pt x="130" y="195"/>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2428375" y="3410950"/>
              <a:ext cx="19525" cy="21150"/>
            </a:xfrm>
            <a:custGeom>
              <a:avLst/>
              <a:gdLst/>
              <a:ahLst/>
              <a:cxnLst/>
              <a:rect l="l" t="t" r="r" b="b"/>
              <a:pathLst>
                <a:path w="781" h="846" extrusionOk="0">
                  <a:moveTo>
                    <a:pt x="456" y="130"/>
                  </a:moveTo>
                  <a:lnTo>
                    <a:pt x="521" y="195"/>
                  </a:lnTo>
                  <a:lnTo>
                    <a:pt x="586" y="260"/>
                  </a:lnTo>
                  <a:lnTo>
                    <a:pt x="651" y="325"/>
                  </a:lnTo>
                  <a:lnTo>
                    <a:pt x="131" y="325"/>
                  </a:lnTo>
                  <a:lnTo>
                    <a:pt x="196" y="260"/>
                  </a:lnTo>
                  <a:lnTo>
                    <a:pt x="196" y="195"/>
                  </a:lnTo>
                  <a:lnTo>
                    <a:pt x="326" y="130"/>
                  </a:lnTo>
                  <a:close/>
                  <a:moveTo>
                    <a:pt x="261" y="0"/>
                  </a:moveTo>
                  <a:lnTo>
                    <a:pt x="131" y="130"/>
                  </a:lnTo>
                  <a:lnTo>
                    <a:pt x="66" y="260"/>
                  </a:lnTo>
                  <a:lnTo>
                    <a:pt x="1" y="390"/>
                  </a:lnTo>
                  <a:lnTo>
                    <a:pt x="66" y="585"/>
                  </a:lnTo>
                  <a:lnTo>
                    <a:pt x="131" y="716"/>
                  </a:lnTo>
                  <a:lnTo>
                    <a:pt x="261" y="781"/>
                  </a:lnTo>
                  <a:lnTo>
                    <a:pt x="391" y="846"/>
                  </a:lnTo>
                  <a:lnTo>
                    <a:pt x="521" y="781"/>
                  </a:lnTo>
                  <a:lnTo>
                    <a:pt x="651" y="781"/>
                  </a:lnTo>
                  <a:lnTo>
                    <a:pt x="716" y="650"/>
                  </a:lnTo>
                  <a:lnTo>
                    <a:pt x="716" y="585"/>
                  </a:lnTo>
                  <a:lnTo>
                    <a:pt x="586" y="585"/>
                  </a:lnTo>
                  <a:lnTo>
                    <a:pt x="521" y="650"/>
                  </a:lnTo>
                  <a:lnTo>
                    <a:pt x="391" y="716"/>
                  </a:lnTo>
                  <a:lnTo>
                    <a:pt x="326" y="716"/>
                  </a:lnTo>
                  <a:lnTo>
                    <a:pt x="196" y="650"/>
                  </a:lnTo>
                  <a:lnTo>
                    <a:pt x="196" y="520"/>
                  </a:lnTo>
                  <a:lnTo>
                    <a:pt x="131" y="455"/>
                  </a:lnTo>
                  <a:lnTo>
                    <a:pt x="781" y="455"/>
                  </a:lnTo>
                  <a:lnTo>
                    <a:pt x="716" y="325"/>
                  </a:lnTo>
                  <a:lnTo>
                    <a:pt x="716"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2449500" y="3410950"/>
              <a:ext cx="19525" cy="21150"/>
            </a:xfrm>
            <a:custGeom>
              <a:avLst/>
              <a:gdLst/>
              <a:ahLst/>
              <a:cxnLst/>
              <a:rect l="l" t="t" r="r" b="b"/>
              <a:pathLst>
                <a:path w="781" h="846" extrusionOk="0">
                  <a:moveTo>
                    <a:pt x="456" y="130"/>
                  </a:moveTo>
                  <a:lnTo>
                    <a:pt x="521" y="195"/>
                  </a:lnTo>
                  <a:lnTo>
                    <a:pt x="586" y="260"/>
                  </a:lnTo>
                  <a:lnTo>
                    <a:pt x="586" y="325"/>
                  </a:lnTo>
                  <a:lnTo>
                    <a:pt x="131" y="325"/>
                  </a:lnTo>
                  <a:lnTo>
                    <a:pt x="196" y="260"/>
                  </a:lnTo>
                  <a:lnTo>
                    <a:pt x="196" y="195"/>
                  </a:lnTo>
                  <a:lnTo>
                    <a:pt x="261" y="130"/>
                  </a:lnTo>
                  <a:close/>
                  <a:moveTo>
                    <a:pt x="261" y="0"/>
                  </a:moveTo>
                  <a:lnTo>
                    <a:pt x="131" y="130"/>
                  </a:lnTo>
                  <a:lnTo>
                    <a:pt x="66" y="260"/>
                  </a:lnTo>
                  <a:lnTo>
                    <a:pt x="1" y="390"/>
                  </a:lnTo>
                  <a:lnTo>
                    <a:pt x="66" y="585"/>
                  </a:lnTo>
                  <a:lnTo>
                    <a:pt x="131" y="716"/>
                  </a:lnTo>
                  <a:lnTo>
                    <a:pt x="196" y="781"/>
                  </a:lnTo>
                  <a:lnTo>
                    <a:pt x="391" y="846"/>
                  </a:lnTo>
                  <a:lnTo>
                    <a:pt x="521" y="781"/>
                  </a:lnTo>
                  <a:lnTo>
                    <a:pt x="651" y="781"/>
                  </a:lnTo>
                  <a:lnTo>
                    <a:pt x="716" y="650"/>
                  </a:lnTo>
                  <a:lnTo>
                    <a:pt x="716" y="585"/>
                  </a:lnTo>
                  <a:lnTo>
                    <a:pt x="586" y="585"/>
                  </a:lnTo>
                  <a:lnTo>
                    <a:pt x="521" y="650"/>
                  </a:lnTo>
                  <a:lnTo>
                    <a:pt x="391" y="716"/>
                  </a:lnTo>
                  <a:lnTo>
                    <a:pt x="261" y="716"/>
                  </a:lnTo>
                  <a:lnTo>
                    <a:pt x="196" y="650"/>
                  </a:lnTo>
                  <a:lnTo>
                    <a:pt x="131" y="520"/>
                  </a:lnTo>
                  <a:lnTo>
                    <a:pt x="131" y="455"/>
                  </a:lnTo>
                  <a:lnTo>
                    <a:pt x="781" y="455"/>
                  </a:lnTo>
                  <a:lnTo>
                    <a:pt x="716" y="325"/>
                  </a:lnTo>
                  <a:lnTo>
                    <a:pt x="651"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2472275" y="3410950"/>
              <a:ext cx="17900" cy="27650"/>
            </a:xfrm>
            <a:custGeom>
              <a:avLst/>
              <a:gdLst/>
              <a:ahLst/>
              <a:cxnLst/>
              <a:rect l="l" t="t" r="r" b="b"/>
              <a:pathLst>
                <a:path w="716" h="1106" extrusionOk="0">
                  <a:moveTo>
                    <a:pt x="455" y="130"/>
                  </a:moveTo>
                  <a:lnTo>
                    <a:pt x="520" y="195"/>
                  </a:lnTo>
                  <a:lnTo>
                    <a:pt x="585" y="260"/>
                  </a:lnTo>
                  <a:lnTo>
                    <a:pt x="585" y="390"/>
                  </a:lnTo>
                  <a:lnTo>
                    <a:pt x="585" y="520"/>
                  </a:lnTo>
                  <a:lnTo>
                    <a:pt x="520" y="585"/>
                  </a:lnTo>
                  <a:lnTo>
                    <a:pt x="455" y="716"/>
                  </a:lnTo>
                  <a:lnTo>
                    <a:pt x="260" y="716"/>
                  </a:lnTo>
                  <a:lnTo>
                    <a:pt x="195" y="650"/>
                  </a:lnTo>
                  <a:lnTo>
                    <a:pt x="130" y="520"/>
                  </a:lnTo>
                  <a:lnTo>
                    <a:pt x="130" y="390"/>
                  </a:lnTo>
                  <a:lnTo>
                    <a:pt x="130" y="325"/>
                  </a:lnTo>
                  <a:lnTo>
                    <a:pt x="195" y="195"/>
                  </a:lnTo>
                  <a:lnTo>
                    <a:pt x="260" y="130"/>
                  </a:lnTo>
                  <a:close/>
                  <a:moveTo>
                    <a:pt x="0" y="0"/>
                  </a:moveTo>
                  <a:lnTo>
                    <a:pt x="0" y="1106"/>
                  </a:lnTo>
                  <a:lnTo>
                    <a:pt x="130" y="1106"/>
                  </a:lnTo>
                  <a:lnTo>
                    <a:pt x="130" y="716"/>
                  </a:lnTo>
                  <a:lnTo>
                    <a:pt x="195" y="781"/>
                  </a:lnTo>
                  <a:lnTo>
                    <a:pt x="260" y="781"/>
                  </a:lnTo>
                  <a:lnTo>
                    <a:pt x="325" y="846"/>
                  </a:lnTo>
                  <a:lnTo>
                    <a:pt x="390" y="846"/>
                  </a:lnTo>
                  <a:lnTo>
                    <a:pt x="520" y="781"/>
                  </a:lnTo>
                  <a:lnTo>
                    <a:pt x="650" y="716"/>
                  </a:lnTo>
                  <a:lnTo>
                    <a:pt x="715" y="585"/>
                  </a:lnTo>
                  <a:lnTo>
                    <a:pt x="715" y="390"/>
                  </a:lnTo>
                  <a:lnTo>
                    <a:pt x="715" y="260"/>
                  </a:lnTo>
                  <a:lnTo>
                    <a:pt x="650" y="130"/>
                  </a:lnTo>
                  <a:lnTo>
                    <a:pt x="520" y="0"/>
                  </a:lnTo>
                  <a:lnTo>
                    <a:pt x="195"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2495025" y="3402825"/>
              <a:ext cx="3275" cy="27650"/>
            </a:xfrm>
            <a:custGeom>
              <a:avLst/>
              <a:gdLst/>
              <a:ahLst/>
              <a:cxnLst/>
              <a:rect l="l" t="t" r="r" b="b"/>
              <a:pathLst>
                <a:path w="131" h="1106" extrusionOk="0">
                  <a:moveTo>
                    <a:pt x="0" y="0"/>
                  </a:moveTo>
                  <a:lnTo>
                    <a:pt x="0" y="195"/>
                  </a:lnTo>
                  <a:lnTo>
                    <a:pt x="130" y="195"/>
                  </a:lnTo>
                  <a:lnTo>
                    <a:pt x="130" y="0"/>
                  </a:lnTo>
                  <a:close/>
                  <a:moveTo>
                    <a:pt x="0" y="325"/>
                  </a:moveTo>
                  <a:lnTo>
                    <a:pt x="0" y="1106"/>
                  </a:lnTo>
                  <a:lnTo>
                    <a:pt x="130" y="1106"/>
                  </a:lnTo>
                  <a:lnTo>
                    <a:pt x="130"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2503150" y="3402825"/>
              <a:ext cx="17900" cy="27650"/>
            </a:xfrm>
            <a:custGeom>
              <a:avLst/>
              <a:gdLst/>
              <a:ahLst/>
              <a:cxnLst/>
              <a:rect l="l" t="t" r="r" b="b"/>
              <a:pathLst>
                <a:path w="716" h="1106" extrusionOk="0">
                  <a:moveTo>
                    <a:pt x="0" y="0"/>
                  </a:moveTo>
                  <a:lnTo>
                    <a:pt x="0" y="1106"/>
                  </a:lnTo>
                  <a:lnTo>
                    <a:pt x="130" y="1106"/>
                  </a:lnTo>
                  <a:lnTo>
                    <a:pt x="130" y="845"/>
                  </a:lnTo>
                  <a:lnTo>
                    <a:pt x="260" y="715"/>
                  </a:lnTo>
                  <a:lnTo>
                    <a:pt x="520" y="1106"/>
                  </a:lnTo>
                  <a:lnTo>
                    <a:pt x="716" y="1106"/>
                  </a:lnTo>
                  <a:lnTo>
                    <a:pt x="390" y="650"/>
                  </a:lnTo>
                  <a:lnTo>
                    <a:pt x="716" y="325"/>
                  </a:lnTo>
                  <a:lnTo>
                    <a:pt x="520" y="325"/>
                  </a:lnTo>
                  <a:lnTo>
                    <a:pt x="130" y="715"/>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2524275" y="3427200"/>
              <a:ext cx="4900" cy="3275"/>
            </a:xfrm>
            <a:custGeom>
              <a:avLst/>
              <a:gdLst/>
              <a:ahLst/>
              <a:cxnLst/>
              <a:rect l="l" t="t" r="r" b="b"/>
              <a:pathLst>
                <a:path w="196" h="131" extrusionOk="0">
                  <a:moveTo>
                    <a:pt x="1" y="0"/>
                  </a:moveTo>
                  <a:lnTo>
                    <a:pt x="1" y="131"/>
                  </a:lnTo>
                  <a:lnTo>
                    <a:pt x="196" y="131"/>
                  </a:lnTo>
                  <a:lnTo>
                    <a:pt x="19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2532400" y="3410950"/>
              <a:ext cx="19525" cy="21150"/>
            </a:xfrm>
            <a:custGeom>
              <a:avLst/>
              <a:gdLst/>
              <a:ahLst/>
              <a:cxnLst/>
              <a:rect l="l" t="t" r="r" b="b"/>
              <a:pathLst>
                <a:path w="781" h="846" extrusionOk="0">
                  <a:moveTo>
                    <a:pt x="261" y="0"/>
                  </a:moveTo>
                  <a:lnTo>
                    <a:pt x="131" y="130"/>
                  </a:lnTo>
                  <a:lnTo>
                    <a:pt x="66" y="260"/>
                  </a:lnTo>
                  <a:lnTo>
                    <a:pt x="1" y="390"/>
                  </a:lnTo>
                  <a:lnTo>
                    <a:pt x="66" y="585"/>
                  </a:lnTo>
                  <a:lnTo>
                    <a:pt x="131" y="716"/>
                  </a:lnTo>
                  <a:lnTo>
                    <a:pt x="261" y="781"/>
                  </a:lnTo>
                  <a:lnTo>
                    <a:pt x="391" y="846"/>
                  </a:lnTo>
                  <a:lnTo>
                    <a:pt x="521" y="781"/>
                  </a:lnTo>
                  <a:lnTo>
                    <a:pt x="651" y="716"/>
                  </a:lnTo>
                  <a:lnTo>
                    <a:pt x="716" y="650"/>
                  </a:lnTo>
                  <a:lnTo>
                    <a:pt x="781" y="520"/>
                  </a:lnTo>
                  <a:lnTo>
                    <a:pt x="651" y="520"/>
                  </a:lnTo>
                  <a:lnTo>
                    <a:pt x="586" y="650"/>
                  </a:lnTo>
                  <a:lnTo>
                    <a:pt x="391" y="716"/>
                  </a:lnTo>
                  <a:lnTo>
                    <a:pt x="326" y="716"/>
                  </a:lnTo>
                  <a:lnTo>
                    <a:pt x="196" y="650"/>
                  </a:lnTo>
                  <a:lnTo>
                    <a:pt x="196" y="520"/>
                  </a:lnTo>
                  <a:lnTo>
                    <a:pt x="196" y="390"/>
                  </a:lnTo>
                  <a:lnTo>
                    <a:pt x="196" y="325"/>
                  </a:lnTo>
                  <a:lnTo>
                    <a:pt x="196" y="195"/>
                  </a:lnTo>
                  <a:lnTo>
                    <a:pt x="326" y="130"/>
                  </a:lnTo>
                  <a:lnTo>
                    <a:pt x="586" y="130"/>
                  </a:lnTo>
                  <a:lnTo>
                    <a:pt x="651" y="260"/>
                  </a:lnTo>
                  <a:lnTo>
                    <a:pt x="781" y="260"/>
                  </a:lnTo>
                  <a:lnTo>
                    <a:pt x="716" y="130"/>
                  </a:lnTo>
                  <a:lnTo>
                    <a:pt x="651"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2553525" y="3410950"/>
              <a:ext cx="19550" cy="21150"/>
            </a:xfrm>
            <a:custGeom>
              <a:avLst/>
              <a:gdLst/>
              <a:ahLst/>
              <a:cxnLst/>
              <a:rect l="l" t="t" r="r" b="b"/>
              <a:pathLst>
                <a:path w="782" h="846" extrusionOk="0">
                  <a:moveTo>
                    <a:pt x="521" y="130"/>
                  </a:moveTo>
                  <a:lnTo>
                    <a:pt x="586" y="195"/>
                  </a:lnTo>
                  <a:lnTo>
                    <a:pt x="651" y="260"/>
                  </a:lnTo>
                  <a:lnTo>
                    <a:pt x="651" y="390"/>
                  </a:lnTo>
                  <a:lnTo>
                    <a:pt x="651" y="520"/>
                  </a:lnTo>
                  <a:lnTo>
                    <a:pt x="586" y="650"/>
                  </a:lnTo>
                  <a:lnTo>
                    <a:pt x="521" y="716"/>
                  </a:lnTo>
                  <a:lnTo>
                    <a:pt x="326" y="716"/>
                  </a:lnTo>
                  <a:lnTo>
                    <a:pt x="261" y="650"/>
                  </a:lnTo>
                  <a:lnTo>
                    <a:pt x="196" y="520"/>
                  </a:lnTo>
                  <a:lnTo>
                    <a:pt x="131" y="390"/>
                  </a:lnTo>
                  <a:lnTo>
                    <a:pt x="196" y="260"/>
                  </a:lnTo>
                  <a:lnTo>
                    <a:pt x="261" y="195"/>
                  </a:lnTo>
                  <a:lnTo>
                    <a:pt x="326" y="130"/>
                  </a:lnTo>
                  <a:close/>
                  <a:moveTo>
                    <a:pt x="261" y="0"/>
                  </a:moveTo>
                  <a:lnTo>
                    <a:pt x="131" y="130"/>
                  </a:lnTo>
                  <a:lnTo>
                    <a:pt x="66" y="260"/>
                  </a:lnTo>
                  <a:lnTo>
                    <a:pt x="1" y="390"/>
                  </a:lnTo>
                  <a:lnTo>
                    <a:pt x="66" y="585"/>
                  </a:lnTo>
                  <a:lnTo>
                    <a:pt x="131" y="716"/>
                  </a:lnTo>
                  <a:lnTo>
                    <a:pt x="261" y="781"/>
                  </a:lnTo>
                  <a:lnTo>
                    <a:pt x="391" y="846"/>
                  </a:lnTo>
                  <a:lnTo>
                    <a:pt x="586" y="781"/>
                  </a:lnTo>
                  <a:lnTo>
                    <a:pt x="716" y="716"/>
                  </a:lnTo>
                  <a:lnTo>
                    <a:pt x="781" y="585"/>
                  </a:lnTo>
                  <a:lnTo>
                    <a:pt x="781" y="390"/>
                  </a:lnTo>
                  <a:lnTo>
                    <a:pt x="781" y="260"/>
                  </a:lnTo>
                  <a:lnTo>
                    <a:pt x="716" y="130"/>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2577925" y="3410950"/>
              <a:ext cx="27650" cy="19525"/>
            </a:xfrm>
            <a:custGeom>
              <a:avLst/>
              <a:gdLst/>
              <a:ahLst/>
              <a:cxnLst/>
              <a:rect l="l" t="t" r="r" b="b"/>
              <a:pathLst>
                <a:path w="1106" h="781" extrusionOk="0">
                  <a:moveTo>
                    <a:pt x="0" y="0"/>
                  </a:moveTo>
                  <a:lnTo>
                    <a:pt x="0" y="781"/>
                  </a:lnTo>
                  <a:lnTo>
                    <a:pt x="130" y="781"/>
                  </a:lnTo>
                  <a:lnTo>
                    <a:pt x="130" y="325"/>
                  </a:lnTo>
                  <a:lnTo>
                    <a:pt x="130" y="260"/>
                  </a:lnTo>
                  <a:lnTo>
                    <a:pt x="195" y="195"/>
                  </a:lnTo>
                  <a:lnTo>
                    <a:pt x="260" y="130"/>
                  </a:lnTo>
                  <a:lnTo>
                    <a:pt x="455" y="130"/>
                  </a:lnTo>
                  <a:lnTo>
                    <a:pt x="455" y="195"/>
                  </a:lnTo>
                  <a:lnTo>
                    <a:pt x="455" y="260"/>
                  </a:lnTo>
                  <a:lnTo>
                    <a:pt x="455" y="781"/>
                  </a:lnTo>
                  <a:lnTo>
                    <a:pt x="585" y="781"/>
                  </a:lnTo>
                  <a:lnTo>
                    <a:pt x="585" y="325"/>
                  </a:lnTo>
                  <a:lnTo>
                    <a:pt x="650" y="130"/>
                  </a:lnTo>
                  <a:lnTo>
                    <a:pt x="975" y="130"/>
                  </a:lnTo>
                  <a:lnTo>
                    <a:pt x="975" y="195"/>
                  </a:lnTo>
                  <a:lnTo>
                    <a:pt x="975" y="260"/>
                  </a:lnTo>
                  <a:lnTo>
                    <a:pt x="975" y="781"/>
                  </a:lnTo>
                  <a:lnTo>
                    <a:pt x="1105" y="781"/>
                  </a:lnTo>
                  <a:lnTo>
                    <a:pt x="1105" y="195"/>
                  </a:lnTo>
                  <a:lnTo>
                    <a:pt x="1105" y="130"/>
                  </a:lnTo>
                  <a:lnTo>
                    <a:pt x="1040" y="65"/>
                  </a:lnTo>
                  <a:lnTo>
                    <a:pt x="975" y="0"/>
                  </a:lnTo>
                  <a:lnTo>
                    <a:pt x="715" y="0"/>
                  </a:lnTo>
                  <a:lnTo>
                    <a:pt x="585" y="130"/>
                  </a:lnTo>
                  <a:lnTo>
                    <a:pt x="520" y="0"/>
                  </a:lnTo>
                  <a:lnTo>
                    <a:pt x="195" y="0"/>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2607175" y="3402825"/>
              <a:ext cx="14650" cy="29275"/>
            </a:xfrm>
            <a:custGeom>
              <a:avLst/>
              <a:gdLst/>
              <a:ahLst/>
              <a:cxnLst/>
              <a:rect l="l" t="t" r="r" b="b"/>
              <a:pathLst>
                <a:path w="586" h="1171" extrusionOk="0">
                  <a:moveTo>
                    <a:pt x="456" y="0"/>
                  </a:moveTo>
                  <a:lnTo>
                    <a:pt x="0" y="1171"/>
                  </a:lnTo>
                  <a:lnTo>
                    <a:pt x="130"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2623425" y="3410950"/>
              <a:ext cx="27650" cy="19525"/>
            </a:xfrm>
            <a:custGeom>
              <a:avLst/>
              <a:gdLst/>
              <a:ahLst/>
              <a:cxnLst/>
              <a:rect l="l" t="t" r="r" b="b"/>
              <a:pathLst>
                <a:path w="1106" h="781" extrusionOk="0">
                  <a:moveTo>
                    <a:pt x="1" y="0"/>
                  </a:moveTo>
                  <a:lnTo>
                    <a:pt x="1" y="781"/>
                  </a:lnTo>
                  <a:lnTo>
                    <a:pt x="131" y="781"/>
                  </a:lnTo>
                  <a:lnTo>
                    <a:pt x="131" y="325"/>
                  </a:lnTo>
                  <a:lnTo>
                    <a:pt x="131" y="260"/>
                  </a:lnTo>
                  <a:lnTo>
                    <a:pt x="196" y="195"/>
                  </a:lnTo>
                  <a:lnTo>
                    <a:pt x="261" y="130"/>
                  </a:lnTo>
                  <a:lnTo>
                    <a:pt x="456" y="130"/>
                  </a:lnTo>
                  <a:lnTo>
                    <a:pt x="521" y="195"/>
                  </a:lnTo>
                  <a:lnTo>
                    <a:pt x="521" y="260"/>
                  </a:lnTo>
                  <a:lnTo>
                    <a:pt x="521" y="781"/>
                  </a:lnTo>
                  <a:lnTo>
                    <a:pt x="651" y="781"/>
                  </a:lnTo>
                  <a:lnTo>
                    <a:pt x="651" y="325"/>
                  </a:lnTo>
                  <a:lnTo>
                    <a:pt x="716" y="130"/>
                  </a:lnTo>
                  <a:lnTo>
                    <a:pt x="976" y="130"/>
                  </a:lnTo>
                  <a:lnTo>
                    <a:pt x="976" y="195"/>
                  </a:lnTo>
                  <a:lnTo>
                    <a:pt x="976" y="260"/>
                  </a:lnTo>
                  <a:lnTo>
                    <a:pt x="976" y="781"/>
                  </a:lnTo>
                  <a:lnTo>
                    <a:pt x="1106" y="781"/>
                  </a:lnTo>
                  <a:lnTo>
                    <a:pt x="1106" y="195"/>
                  </a:lnTo>
                  <a:lnTo>
                    <a:pt x="1106" y="130"/>
                  </a:lnTo>
                  <a:lnTo>
                    <a:pt x="1041" y="65"/>
                  </a:lnTo>
                  <a:lnTo>
                    <a:pt x="976" y="0"/>
                  </a:lnTo>
                  <a:lnTo>
                    <a:pt x="716" y="0"/>
                  </a:lnTo>
                  <a:lnTo>
                    <a:pt x="586" y="130"/>
                  </a:lnTo>
                  <a:lnTo>
                    <a:pt x="521"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2655925" y="3410950"/>
              <a:ext cx="17925" cy="21150"/>
            </a:xfrm>
            <a:custGeom>
              <a:avLst/>
              <a:gdLst/>
              <a:ahLst/>
              <a:cxnLst/>
              <a:rect l="l" t="t" r="r" b="b"/>
              <a:pathLst>
                <a:path w="717" h="846" extrusionOk="0">
                  <a:moveTo>
                    <a:pt x="456" y="130"/>
                  </a:moveTo>
                  <a:lnTo>
                    <a:pt x="521" y="195"/>
                  </a:lnTo>
                  <a:lnTo>
                    <a:pt x="586" y="260"/>
                  </a:lnTo>
                  <a:lnTo>
                    <a:pt x="586" y="325"/>
                  </a:lnTo>
                  <a:lnTo>
                    <a:pt x="131" y="325"/>
                  </a:lnTo>
                  <a:lnTo>
                    <a:pt x="131" y="260"/>
                  </a:lnTo>
                  <a:lnTo>
                    <a:pt x="196" y="195"/>
                  </a:lnTo>
                  <a:lnTo>
                    <a:pt x="261" y="130"/>
                  </a:lnTo>
                  <a:close/>
                  <a:moveTo>
                    <a:pt x="196" y="0"/>
                  </a:moveTo>
                  <a:lnTo>
                    <a:pt x="66" y="130"/>
                  </a:lnTo>
                  <a:lnTo>
                    <a:pt x="1" y="260"/>
                  </a:lnTo>
                  <a:lnTo>
                    <a:pt x="1" y="390"/>
                  </a:lnTo>
                  <a:lnTo>
                    <a:pt x="1" y="585"/>
                  </a:lnTo>
                  <a:lnTo>
                    <a:pt x="66" y="716"/>
                  </a:lnTo>
                  <a:lnTo>
                    <a:pt x="196" y="781"/>
                  </a:lnTo>
                  <a:lnTo>
                    <a:pt x="391" y="846"/>
                  </a:lnTo>
                  <a:lnTo>
                    <a:pt x="521" y="781"/>
                  </a:lnTo>
                  <a:lnTo>
                    <a:pt x="586" y="781"/>
                  </a:lnTo>
                  <a:lnTo>
                    <a:pt x="651" y="650"/>
                  </a:lnTo>
                  <a:lnTo>
                    <a:pt x="716" y="585"/>
                  </a:lnTo>
                  <a:lnTo>
                    <a:pt x="586" y="585"/>
                  </a:lnTo>
                  <a:lnTo>
                    <a:pt x="521" y="650"/>
                  </a:lnTo>
                  <a:lnTo>
                    <a:pt x="391" y="716"/>
                  </a:lnTo>
                  <a:lnTo>
                    <a:pt x="261" y="716"/>
                  </a:lnTo>
                  <a:lnTo>
                    <a:pt x="196" y="650"/>
                  </a:lnTo>
                  <a:lnTo>
                    <a:pt x="131" y="520"/>
                  </a:lnTo>
                  <a:lnTo>
                    <a:pt x="131" y="455"/>
                  </a:lnTo>
                  <a:lnTo>
                    <a:pt x="716" y="455"/>
                  </a:lnTo>
                  <a:lnTo>
                    <a:pt x="716" y="325"/>
                  </a:lnTo>
                  <a:lnTo>
                    <a:pt x="651" y="130"/>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2677075" y="3402825"/>
              <a:ext cx="17900" cy="29275"/>
            </a:xfrm>
            <a:custGeom>
              <a:avLst/>
              <a:gdLst/>
              <a:ahLst/>
              <a:cxnLst/>
              <a:rect l="l" t="t" r="r" b="b"/>
              <a:pathLst>
                <a:path w="716" h="1171" extrusionOk="0">
                  <a:moveTo>
                    <a:pt x="455" y="455"/>
                  </a:moveTo>
                  <a:lnTo>
                    <a:pt x="520" y="520"/>
                  </a:lnTo>
                  <a:lnTo>
                    <a:pt x="585" y="650"/>
                  </a:lnTo>
                  <a:lnTo>
                    <a:pt x="585" y="715"/>
                  </a:lnTo>
                  <a:lnTo>
                    <a:pt x="585" y="845"/>
                  </a:lnTo>
                  <a:lnTo>
                    <a:pt x="585" y="910"/>
                  </a:lnTo>
                  <a:lnTo>
                    <a:pt x="455" y="1041"/>
                  </a:lnTo>
                  <a:lnTo>
                    <a:pt x="260" y="1041"/>
                  </a:lnTo>
                  <a:lnTo>
                    <a:pt x="195" y="975"/>
                  </a:lnTo>
                  <a:lnTo>
                    <a:pt x="130" y="845"/>
                  </a:lnTo>
                  <a:lnTo>
                    <a:pt x="130" y="715"/>
                  </a:lnTo>
                  <a:lnTo>
                    <a:pt x="130" y="650"/>
                  </a:lnTo>
                  <a:lnTo>
                    <a:pt x="195" y="520"/>
                  </a:lnTo>
                  <a:lnTo>
                    <a:pt x="260" y="455"/>
                  </a:lnTo>
                  <a:close/>
                  <a:moveTo>
                    <a:pt x="585" y="0"/>
                  </a:moveTo>
                  <a:lnTo>
                    <a:pt x="585" y="455"/>
                  </a:lnTo>
                  <a:lnTo>
                    <a:pt x="520" y="390"/>
                  </a:lnTo>
                  <a:lnTo>
                    <a:pt x="455" y="325"/>
                  </a:lnTo>
                  <a:lnTo>
                    <a:pt x="195" y="325"/>
                  </a:lnTo>
                  <a:lnTo>
                    <a:pt x="65" y="455"/>
                  </a:lnTo>
                  <a:lnTo>
                    <a:pt x="0" y="585"/>
                  </a:lnTo>
                  <a:lnTo>
                    <a:pt x="0" y="715"/>
                  </a:lnTo>
                  <a:lnTo>
                    <a:pt x="0" y="910"/>
                  </a:lnTo>
                  <a:lnTo>
                    <a:pt x="65" y="1041"/>
                  </a:lnTo>
                  <a:lnTo>
                    <a:pt x="195" y="1106"/>
                  </a:lnTo>
                  <a:lnTo>
                    <a:pt x="325" y="1171"/>
                  </a:lnTo>
                  <a:lnTo>
                    <a:pt x="520" y="1106"/>
                  </a:lnTo>
                  <a:lnTo>
                    <a:pt x="585" y="1041"/>
                  </a:lnTo>
                  <a:lnTo>
                    <a:pt x="585" y="1106"/>
                  </a:lnTo>
                  <a:lnTo>
                    <a:pt x="715" y="1106"/>
                  </a:lnTo>
                  <a:lnTo>
                    <a:pt x="71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2701450" y="3402825"/>
              <a:ext cx="3275" cy="27650"/>
            </a:xfrm>
            <a:custGeom>
              <a:avLst/>
              <a:gdLst/>
              <a:ahLst/>
              <a:cxnLst/>
              <a:rect l="l" t="t" r="r" b="b"/>
              <a:pathLst>
                <a:path w="131" h="1106" extrusionOk="0">
                  <a:moveTo>
                    <a:pt x="0" y="0"/>
                  </a:moveTo>
                  <a:lnTo>
                    <a:pt x="0" y="195"/>
                  </a:lnTo>
                  <a:lnTo>
                    <a:pt x="130" y="195"/>
                  </a:lnTo>
                  <a:lnTo>
                    <a:pt x="130" y="0"/>
                  </a:lnTo>
                  <a:close/>
                  <a:moveTo>
                    <a:pt x="0" y="325"/>
                  </a:moveTo>
                  <a:lnTo>
                    <a:pt x="0" y="1106"/>
                  </a:lnTo>
                  <a:lnTo>
                    <a:pt x="130" y="1106"/>
                  </a:lnTo>
                  <a:lnTo>
                    <a:pt x="130"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2707950" y="3410950"/>
              <a:ext cx="19525" cy="21150"/>
            </a:xfrm>
            <a:custGeom>
              <a:avLst/>
              <a:gdLst/>
              <a:ahLst/>
              <a:cxnLst/>
              <a:rect l="l" t="t" r="r" b="b"/>
              <a:pathLst>
                <a:path w="781" h="846" extrusionOk="0">
                  <a:moveTo>
                    <a:pt x="521" y="390"/>
                  </a:moveTo>
                  <a:lnTo>
                    <a:pt x="521" y="520"/>
                  </a:lnTo>
                  <a:lnTo>
                    <a:pt x="521" y="585"/>
                  </a:lnTo>
                  <a:lnTo>
                    <a:pt x="521" y="650"/>
                  </a:lnTo>
                  <a:lnTo>
                    <a:pt x="391" y="716"/>
                  </a:lnTo>
                  <a:lnTo>
                    <a:pt x="196" y="716"/>
                  </a:lnTo>
                  <a:lnTo>
                    <a:pt x="131" y="650"/>
                  </a:lnTo>
                  <a:lnTo>
                    <a:pt x="131" y="585"/>
                  </a:lnTo>
                  <a:lnTo>
                    <a:pt x="196" y="520"/>
                  </a:lnTo>
                  <a:lnTo>
                    <a:pt x="261" y="455"/>
                  </a:lnTo>
                  <a:lnTo>
                    <a:pt x="456" y="455"/>
                  </a:lnTo>
                  <a:lnTo>
                    <a:pt x="521" y="390"/>
                  </a:lnTo>
                  <a:close/>
                  <a:moveTo>
                    <a:pt x="261" y="0"/>
                  </a:moveTo>
                  <a:lnTo>
                    <a:pt x="131" y="65"/>
                  </a:lnTo>
                  <a:lnTo>
                    <a:pt x="66" y="130"/>
                  </a:lnTo>
                  <a:lnTo>
                    <a:pt x="66" y="260"/>
                  </a:lnTo>
                  <a:lnTo>
                    <a:pt x="196" y="260"/>
                  </a:lnTo>
                  <a:lnTo>
                    <a:pt x="261" y="130"/>
                  </a:lnTo>
                  <a:lnTo>
                    <a:pt x="521" y="130"/>
                  </a:lnTo>
                  <a:lnTo>
                    <a:pt x="521" y="195"/>
                  </a:lnTo>
                  <a:lnTo>
                    <a:pt x="521" y="260"/>
                  </a:lnTo>
                  <a:lnTo>
                    <a:pt x="521" y="325"/>
                  </a:lnTo>
                  <a:lnTo>
                    <a:pt x="261" y="325"/>
                  </a:lnTo>
                  <a:lnTo>
                    <a:pt x="196" y="390"/>
                  </a:lnTo>
                  <a:lnTo>
                    <a:pt x="66" y="390"/>
                  </a:lnTo>
                  <a:lnTo>
                    <a:pt x="1" y="520"/>
                  </a:lnTo>
                  <a:lnTo>
                    <a:pt x="1" y="585"/>
                  </a:lnTo>
                  <a:lnTo>
                    <a:pt x="1" y="716"/>
                  </a:lnTo>
                  <a:lnTo>
                    <a:pt x="66" y="781"/>
                  </a:lnTo>
                  <a:lnTo>
                    <a:pt x="196" y="846"/>
                  </a:lnTo>
                  <a:lnTo>
                    <a:pt x="261" y="846"/>
                  </a:lnTo>
                  <a:lnTo>
                    <a:pt x="456" y="781"/>
                  </a:lnTo>
                  <a:lnTo>
                    <a:pt x="586" y="716"/>
                  </a:lnTo>
                  <a:lnTo>
                    <a:pt x="586" y="781"/>
                  </a:lnTo>
                  <a:lnTo>
                    <a:pt x="651" y="846"/>
                  </a:lnTo>
                  <a:lnTo>
                    <a:pt x="781" y="781"/>
                  </a:lnTo>
                  <a:lnTo>
                    <a:pt x="781" y="716"/>
                  </a:lnTo>
                  <a:lnTo>
                    <a:pt x="716" y="716"/>
                  </a:lnTo>
                  <a:lnTo>
                    <a:pt x="651" y="650"/>
                  </a:lnTo>
                  <a:lnTo>
                    <a:pt x="651" y="195"/>
                  </a:lnTo>
                  <a:lnTo>
                    <a:pt x="651" y="65"/>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2727450" y="3402825"/>
              <a:ext cx="13025" cy="29275"/>
            </a:xfrm>
            <a:custGeom>
              <a:avLst/>
              <a:gdLst/>
              <a:ahLst/>
              <a:cxnLst/>
              <a:rect l="l" t="t" r="r" b="b"/>
              <a:pathLst>
                <a:path w="521" h="1171" extrusionOk="0">
                  <a:moveTo>
                    <a:pt x="456" y="0"/>
                  </a:moveTo>
                  <a:lnTo>
                    <a:pt x="1" y="1171"/>
                  </a:lnTo>
                  <a:lnTo>
                    <a:pt x="66" y="1171"/>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2743700" y="3402825"/>
              <a:ext cx="3275" cy="27650"/>
            </a:xfrm>
            <a:custGeom>
              <a:avLst/>
              <a:gdLst/>
              <a:ahLst/>
              <a:cxnLst/>
              <a:rect l="l" t="t" r="r" b="b"/>
              <a:pathLst>
                <a:path w="131" h="1106" extrusionOk="0">
                  <a:moveTo>
                    <a:pt x="1" y="0"/>
                  </a:moveTo>
                  <a:lnTo>
                    <a:pt x="1" y="195"/>
                  </a:lnTo>
                  <a:lnTo>
                    <a:pt x="131" y="195"/>
                  </a:lnTo>
                  <a:lnTo>
                    <a:pt x="131" y="0"/>
                  </a:lnTo>
                  <a:close/>
                  <a:moveTo>
                    <a:pt x="1" y="325"/>
                  </a:moveTo>
                  <a:lnTo>
                    <a:pt x="1" y="1106"/>
                  </a:lnTo>
                  <a:lnTo>
                    <a:pt x="131" y="1106"/>
                  </a:lnTo>
                  <a:lnTo>
                    <a:pt x="131" y="325"/>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0"/>
            <p:cNvSpPr/>
            <p:nvPr/>
          </p:nvSpPr>
          <p:spPr>
            <a:xfrm>
              <a:off x="2751825" y="3410950"/>
              <a:ext cx="27675" cy="19525"/>
            </a:xfrm>
            <a:custGeom>
              <a:avLst/>
              <a:gdLst/>
              <a:ahLst/>
              <a:cxnLst/>
              <a:rect l="l" t="t" r="r" b="b"/>
              <a:pathLst>
                <a:path w="1107" h="781" extrusionOk="0">
                  <a:moveTo>
                    <a:pt x="1" y="0"/>
                  </a:moveTo>
                  <a:lnTo>
                    <a:pt x="1" y="781"/>
                  </a:lnTo>
                  <a:lnTo>
                    <a:pt x="131" y="781"/>
                  </a:lnTo>
                  <a:lnTo>
                    <a:pt x="131" y="325"/>
                  </a:lnTo>
                  <a:lnTo>
                    <a:pt x="131" y="260"/>
                  </a:lnTo>
                  <a:lnTo>
                    <a:pt x="196" y="195"/>
                  </a:lnTo>
                  <a:lnTo>
                    <a:pt x="261" y="130"/>
                  </a:lnTo>
                  <a:lnTo>
                    <a:pt x="456" y="130"/>
                  </a:lnTo>
                  <a:lnTo>
                    <a:pt x="456" y="195"/>
                  </a:lnTo>
                  <a:lnTo>
                    <a:pt x="521" y="260"/>
                  </a:lnTo>
                  <a:lnTo>
                    <a:pt x="521" y="781"/>
                  </a:lnTo>
                  <a:lnTo>
                    <a:pt x="651" y="781"/>
                  </a:lnTo>
                  <a:lnTo>
                    <a:pt x="651" y="325"/>
                  </a:lnTo>
                  <a:lnTo>
                    <a:pt x="651" y="130"/>
                  </a:lnTo>
                  <a:lnTo>
                    <a:pt x="976" y="130"/>
                  </a:lnTo>
                  <a:lnTo>
                    <a:pt x="976" y="195"/>
                  </a:lnTo>
                  <a:lnTo>
                    <a:pt x="976" y="260"/>
                  </a:lnTo>
                  <a:lnTo>
                    <a:pt x="976" y="781"/>
                  </a:lnTo>
                  <a:lnTo>
                    <a:pt x="1106" y="781"/>
                  </a:lnTo>
                  <a:lnTo>
                    <a:pt x="1106" y="195"/>
                  </a:lnTo>
                  <a:lnTo>
                    <a:pt x="1106" y="130"/>
                  </a:lnTo>
                  <a:lnTo>
                    <a:pt x="1041" y="65"/>
                  </a:lnTo>
                  <a:lnTo>
                    <a:pt x="976" y="0"/>
                  </a:lnTo>
                  <a:lnTo>
                    <a:pt x="716" y="0"/>
                  </a:lnTo>
                  <a:lnTo>
                    <a:pt x="586" y="130"/>
                  </a:lnTo>
                  <a:lnTo>
                    <a:pt x="521" y="0"/>
                  </a:lnTo>
                  <a:lnTo>
                    <a:pt x="261" y="0"/>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0"/>
            <p:cNvSpPr/>
            <p:nvPr/>
          </p:nvSpPr>
          <p:spPr>
            <a:xfrm>
              <a:off x="2784350" y="3410950"/>
              <a:ext cx="17900" cy="27650"/>
            </a:xfrm>
            <a:custGeom>
              <a:avLst/>
              <a:gdLst/>
              <a:ahLst/>
              <a:cxnLst/>
              <a:rect l="l" t="t" r="r" b="b"/>
              <a:pathLst>
                <a:path w="716" h="1106" extrusionOk="0">
                  <a:moveTo>
                    <a:pt x="455" y="130"/>
                  </a:moveTo>
                  <a:lnTo>
                    <a:pt x="520" y="195"/>
                  </a:lnTo>
                  <a:lnTo>
                    <a:pt x="585" y="260"/>
                  </a:lnTo>
                  <a:lnTo>
                    <a:pt x="585" y="390"/>
                  </a:lnTo>
                  <a:lnTo>
                    <a:pt x="585" y="520"/>
                  </a:lnTo>
                  <a:lnTo>
                    <a:pt x="520" y="585"/>
                  </a:lnTo>
                  <a:lnTo>
                    <a:pt x="455" y="650"/>
                  </a:lnTo>
                  <a:lnTo>
                    <a:pt x="325" y="716"/>
                  </a:lnTo>
                  <a:lnTo>
                    <a:pt x="260" y="650"/>
                  </a:lnTo>
                  <a:lnTo>
                    <a:pt x="195" y="585"/>
                  </a:lnTo>
                  <a:lnTo>
                    <a:pt x="130" y="520"/>
                  </a:lnTo>
                  <a:lnTo>
                    <a:pt x="130" y="390"/>
                  </a:lnTo>
                  <a:lnTo>
                    <a:pt x="130" y="260"/>
                  </a:lnTo>
                  <a:lnTo>
                    <a:pt x="195" y="195"/>
                  </a:lnTo>
                  <a:lnTo>
                    <a:pt x="260" y="130"/>
                  </a:lnTo>
                  <a:close/>
                  <a:moveTo>
                    <a:pt x="195" y="0"/>
                  </a:moveTo>
                  <a:lnTo>
                    <a:pt x="65" y="130"/>
                  </a:lnTo>
                  <a:lnTo>
                    <a:pt x="0" y="260"/>
                  </a:lnTo>
                  <a:lnTo>
                    <a:pt x="0" y="390"/>
                  </a:lnTo>
                  <a:lnTo>
                    <a:pt x="0" y="585"/>
                  </a:lnTo>
                  <a:lnTo>
                    <a:pt x="65" y="716"/>
                  </a:lnTo>
                  <a:lnTo>
                    <a:pt x="195" y="781"/>
                  </a:lnTo>
                  <a:lnTo>
                    <a:pt x="325" y="846"/>
                  </a:lnTo>
                  <a:lnTo>
                    <a:pt x="455" y="781"/>
                  </a:lnTo>
                  <a:lnTo>
                    <a:pt x="585" y="650"/>
                  </a:lnTo>
                  <a:lnTo>
                    <a:pt x="585" y="716"/>
                  </a:lnTo>
                  <a:lnTo>
                    <a:pt x="585" y="846"/>
                  </a:lnTo>
                  <a:lnTo>
                    <a:pt x="520" y="976"/>
                  </a:lnTo>
                  <a:lnTo>
                    <a:pt x="455" y="976"/>
                  </a:lnTo>
                  <a:lnTo>
                    <a:pt x="325" y="1041"/>
                  </a:lnTo>
                  <a:lnTo>
                    <a:pt x="260" y="1041"/>
                  </a:lnTo>
                  <a:lnTo>
                    <a:pt x="195" y="976"/>
                  </a:lnTo>
                  <a:lnTo>
                    <a:pt x="130" y="976"/>
                  </a:lnTo>
                  <a:lnTo>
                    <a:pt x="130" y="911"/>
                  </a:lnTo>
                  <a:lnTo>
                    <a:pt x="0" y="911"/>
                  </a:lnTo>
                  <a:lnTo>
                    <a:pt x="65" y="1041"/>
                  </a:lnTo>
                  <a:lnTo>
                    <a:pt x="130" y="1106"/>
                  </a:lnTo>
                  <a:lnTo>
                    <a:pt x="520" y="1106"/>
                  </a:lnTo>
                  <a:lnTo>
                    <a:pt x="650" y="1041"/>
                  </a:lnTo>
                  <a:lnTo>
                    <a:pt x="715" y="911"/>
                  </a:lnTo>
                  <a:lnTo>
                    <a:pt x="715" y="716"/>
                  </a:lnTo>
                  <a:lnTo>
                    <a:pt x="715" y="0"/>
                  </a:lnTo>
                  <a:lnTo>
                    <a:pt x="585" y="0"/>
                  </a:lnTo>
                  <a:lnTo>
                    <a:pt x="58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0"/>
            <p:cNvSpPr/>
            <p:nvPr/>
          </p:nvSpPr>
          <p:spPr>
            <a:xfrm>
              <a:off x="2803850" y="3402825"/>
              <a:ext cx="14650" cy="29275"/>
            </a:xfrm>
            <a:custGeom>
              <a:avLst/>
              <a:gdLst/>
              <a:ahLst/>
              <a:cxnLst/>
              <a:rect l="l" t="t" r="r" b="b"/>
              <a:pathLst>
                <a:path w="586"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0"/>
            <p:cNvSpPr/>
            <p:nvPr/>
          </p:nvSpPr>
          <p:spPr>
            <a:xfrm>
              <a:off x="2818475" y="3402825"/>
              <a:ext cx="11400" cy="27650"/>
            </a:xfrm>
            <a:custGeom>
              <a:avLst/>
              <a:gdLst/>
              <a:ahLst/>
              <a:cxnLst/>
              <a:rect l="l" t="t" r="r" b="b"/>
              <a:pathLst>
                <a:path w="456" h="1106" extrusionOk="0">
                  <a:moveTo>
                    <a:pt x="326" y="0"/>
                  </a:moveTo>
                  <a:lnTo>
                    <a:pt x="196" y="65"/>
                  </a:lnTo>
                  <a:lnTo>
                    <a:pt x="131" y="195"/>
                  </a:lnTo>
                  <a:lnTo>
                    <a:pt x="131" y="325"/>
                  </a:lnTo>
                  <a:lnTo>
                    <a:pt x="1" y="325"/>
                  </a:lnTo>
                  <a:lnTo>
                    <a:pt x="1" y="455"/>
                  </a:lnTo>
                  <a:lnTo>
                    <a:pt x="131" y="455"/>
                  </a:lnTo>
                  <a:lnTo>
                    <a:pt x="131" y="1106"/>
                  </a:lnTo>
                  <a:lnTo>
                    <a:pt x="261" y="1106"/>
                  </a:lnTo>
                  <a:lnTo>
                    <a:pt x="261" y="455"/>
                  </a:lnTo>
                  <a:lnTo>
                    <a:pt x="391" y="455"/>
                  </a:lnTo>
                  <a:lnTo>
                    <a:pt x="391" y="325"/>
                  </a:lnTo>
                  <a:lnTo>
                    <a:pt x="261" y="325"/>
                  </a:lnTo>
                  <a:lnTo>
                    <a:pt x="261" y="195"/>
                  </a:lnTo>
                  <a:lnTo>
                    <a:pt x="261" y="130"/>
                  </a:lnTo>
                  <a:lnTo>
                    <a:pt x="456" y="130"/>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0"/>
            <p:cNvSpPr/>
            <p:nvPr/>
          </p:nvSpPr>
          <p:spPr>
            <a:xfrm>
              <a:off x="2829850" y="3410950"/>
              <a:ext cx="19525" cy="21150"/>
            </a:xfrm>
            <a:custGeom>
              <a:avLst/>
              <a:gdLst/>
              <a:ahLst/>
              <a:cxnLst/>
              <a:rect l="l" t="t" r="r" b="b"/>
              <a:pathLst>
                <a:path w="781" h="846" extrusionOk="0">
                  <a:moveTo>
                    <a:pt x="586" y="390"/>
                  </a:moveTo>
                  <a:lnTo>
                    <a:pt x="586" y="520"/>
                  </a:lnTo>
                  <a:lnTo>
                    <a:pt x="521" y="585"/>
                  </a:lnTo>
                  <a:lnTo>
                    <a:pt x="521" y="650"/>
                  </a:lnTo>
                  <a:lnTo>
                    <a:pt x="456" y="716"/>
                  </a:lnTo>
                  <a:lnTo>
                    <a:pt x="196" y="716"/>
                  </a:lnTo>
                  <a:lnTo>
                    <a:pt x="196" y="650"/>
                  </a:lnTo>
                  <a:lnTo>
                    <a:pt x="196" y="585"/>
                  </a:lnTo>
                  <a:lnTo>
                    <a:pt x="196" y="520"/>
                  </a:lnTo>
                  <a:lnTo>
                    <a:pt x="261" y="455"/>
                  </a:lnTo>
                  <a:lnTo>
                    <a:pt x="521" y="455"/>
                  </a:lnTo>
                  <a:lnTo>
                    <a:pt x="586" y="390"/>
                  </a:lnTo>
                  <a:close/>
                  <a:moveTo>
                    <a:pt x="261" y="0"/>
                  </a:moveTo>
                  <a:lnTo>
                    <a:pt x="131" y="65"/>
                  </a:lnTo>
                  <a:lnTo>
                    <a:pt x="66" y="130"/>
                  </a:lnTo>
                  <a:lnTo>
                    <a:pt x="66" y="260"/>
                  </a:lnTo>
                  <a:lnTo>
                    <a:pt x="196" y="260"/>
                  </a:lnTo>
                  <a:lnTo>
                    <a:pt x="261" y="130"/>
                  </a:lnTo>
                  <a:lnTo>
                    <a:pt x="521" y="130"/>
                  </a:lnTo>
                  <a:lnTo>
                    <a:pt x="521" y="195"/>
                  </a:lnTo>
                  <a:lnTo>
                    <a:pt x="586" y="260"/>
                  </a:lnTo>
                  <a:lnTo>
                    <a:pt x="521" y="325"/>
                  </a:lnTo>
                  <a:lnTo>
                    <a:pt x="326" y="325"/>
                  </a:lnTo>
                  <a:lnTo>
                    <a:pt x="196" y="390"/>
                  </a:lnTo>
                  <a:lnTo>
                    <a:pt x="131" y="390"/>
                  </a:lnTo>
                  <a:lnTo>
                    <a:pt x="66" y="520"/>
                  </a:lnTo>
                  <a:lnTo>
                    <a:pt x="1" y="585"/>
                  </a:lnTo>
                  <a:lnTo>
                    <a:pt x="66" y="716"/>
                  </a:lnTo>
                  <a:lnTo>
                    <a:pt x="131" y="781"/>
                  </a:lnTo>
                  <a:lnTo>
                    <a:pt x="196" y="846"/>
                  </a:lnTo>
                  <a:lnTo>
                    <a:pt x="261" y="846"/>
                  </a:lnTo>
                  <a:lnTo>
                    <a:pt x="456" y="781"/>
                  </a:lnTo>
                  <a:lnTo>
                    <a:pt x="586" y="716"/>
                  </a:lnTo>
                  <a:lnTo>
                    <a:pt x="586" y="781"/>
                  </a:lnTo>
                  <a:lnTo>
                    <a:pt x="716" y="846"/>
                  </a:lnTo>
                  <a:lnTo>
                    <a:pt x="781" y="781"/>
                  </a:lnTo>
                  <a:lnTo>
                    <a:pt x="781" y="716"/>
                  </a:lnTo>
                  <a:lnTo>
                    <a:pt x="716" y="716"/>
                  </a:lnTo>
                  <a:lnTo>
                    <a:pt x="716" y="650"/>
                  </a:lnTo>
                  <a:lnTo>
                    <a:pt x="716" y="195"/>
                  </a:lnTo>
                  <a:lnTo>
                    <a:pt x="651" y="65"/>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0"/>
            <p:cNvSpPr/>
            <p:nvPr/>
          </p:nvSpPr>
          <p:spPr>
            <a:xfrm>
              <a:off x="2852625" y="3419075"/>
              <a:ext cx="9775" cy="3275"/>
            </a:xfrm>
            <a:custGeom>
              <a:avLst/>
              <a:gdLst/>
              <a:ahLst/>
              <a:cxnLst/>
              <a:rect l="l" t="t" r="r" b="b"/>
              <a:pathLst>
                <a:path w="391" h="131" extrusionOk="0">
                  <a:moveTo>
                    <a:pt x="0" y="0"/>
                  </a:moveTo>
                  <a:lnTo>
                    <a:pt x="0" y="130"/>
                  </a:lnTo>
                  <a:lnTo>
                    <a:pt x="390" y="130"/>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0"/>
            <p:cNvSpPr/>
            <p:nvPr/>
          </p:nvSpPr>
          <p:spPr>
            <a:xfrm>
              <a:off x="1752200" y="3458075"/>
              <a:ext cx="17900" cy="19550"/>
            </a:xfrm>
            <a:custGeom>
              <a:avLst/>
              <a:gdLst/>
              <a:ahLst/>
              <a:cxnLst/>
              <a:rect l="l" t="t" r="r" b="b"/>
              <a:pathLst>
                <a:path w="716" h="782" extrusionOk="0">
                  <a:moveTo>
                    <a:pt x="1" y="1"/>
                  </a:moveTo>
                  <a:lnTo>
                    <a:pt x="261" y="781"/>
                  </a:lnTo>
                  <a:lnTo>
                    <a:pt x="391" y="781"/>
                  </a:lnTo>
                  <a:lnTo>
                    <a:pt x="716" y="1"/>
                  </a:lnTo>
                  <a:lnTo>
                    <a:pt x="586" y="1"/>
                  </a:lnTo>
                  <a:lnTo>
                    <a:pt x="326" y="65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0"/>
            <p:cNvSpPr/>
            <p:nvPr/>
          </p:nvSpPr>
          <p:spPr>
            <a:xfrm>
              <a:off x="1773325" y="3449950"/>
              <a:ext cx="3275" cy="27675"/>
            </a:xfrm>
            <a:custGeom>
              <a:avLst/>
              <a:gdLst/>
              <a:ahLst/>
              <a:cxnLst/>
              <a:rect l="l" t="t" r="r" b="b"/>
              <a:pathLst>
                <a:path w="131" h="1107" extrusionOk="0">
                  <a:moveTo>
                    <a:pt x="1" y="1"/>
                  </a:moveTo>
                  <a:lnTo>
                    <a:pt x="1" y="196"/>
                  </a:lnTo>
                  <a:lnTo>
                    <a:pt x="131" y="196"/>
                  </a:lnTo>
                  <a:lnTo>
                    <a:pt x="131" y="1"/>
                  </a:lnTo>
                  <a:close/>
                  <a:moveTo>
                    <a:pt x="1" y="326"/>
                  </a:moveTo>
                  <a:lnTo>
                    <a:pt x="1" y="1106"/>
                  </a:lnTo>
                  <a:lnTo>
                    <a:pt x="131" y="1106"/>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0"/>
            <p:cNvSpPr/>
            <p:nvPr/>
          </p:nvSpPr>
          <p:spPr>
            <a:xfrm>
              <a:off x="1779825" y="3458075"/>
              <a:ext cx="19550" cy="19550"/>
            </a:xfrm>
            <a:custGeom>
              <a:avLst/>
              <a:gdLst/>
              <a:ahLst/>
              <a:cxnLst/>
              <a:rect l="l" t="t" r="r" b="b"/>
              <a:pathLst>
                <a:path w="782" h="782" extrusionOk="0">
                  <a:moveTo>
                    <a:pt x="261" y="1"/>
                  </a:moveTo>
                  <a:lnTo>
                    <a:pt x="131" y="66"/>
                  </a:lnTo>
                  <a:lnTo>
                    <a:pt x="66" y="261"/>
                  </a:lnTo>
                  <a:lnTo>
                    <a:pt x="1" y="391"/>
                  </a:lnTo>
                  <a:lnTo>
                    <a:pt x="66" y="586"/>
                  </a:lnTo>
                  <a:lnTo>
                    <a:pt x="131" y="716"/>
                  </a:lnTo>
                  <a:lnTo>
                    <a:pt x="261" y="781"/>
                  </a:lnTo>
                  <a:lnTo>
                    <a:pt x="521" y="781"/>
                  </a:lnTo>
                  <a:lnTo>
                    <a:pt x="651" y="716"/>
                  </a:lnTo>
                  <a:lnTo>
                    <a:pt x="716" y="651"/>
                  </a:lnTo>
                  <a:lnTo>
                    <a:pt x="781" y="521"/>
                  </a:lnTo>
                  <a:lnTo>
                    <a:pt x="651" y="521"/>
                  </a:lnTo>
                  <a:lnTo>
                    <a:pt x="586" y="651"/>
                  </a:lnTo>
                  <a:lnTo>
                    <a:pt x="391" y="716"/>
                  </a:lnTo>
                  <a:lnTo>
                    <a:pt x="326" y="651"/>
                  </a:lnTo>
                  <a:lnTo>
                    <a:pt x="196" y="586"/>
                  </a:lnTo>
                  <a:lnTo>
                    <a:pt x="196" y="521"/>
                  </a:lnTo>
                  <a:lnTo>
                    <a:pt x="196" y="391"/>
                  </a:lnTo>
                  <a:lnTo>
                    <a:pt x="196" y="261"/>
                  </a:lnTo>
                  <a:lnTo>
                    <a:pt x="196" y="196"/>
                  </a:lnTo>
                  <a:lnTo>
                    <a:pt x="326" y="131"/>
                  </a:lnTo>
                  <a:lnTo>
                    <a:pt x="391" y="66"/>
                  </a:lnTo>
                  <a:lnTo>
                    <a:pt x="521" y="131"/>
                  </a:lnTo>
                  <a:lnTo>
                    <a:pt x="586" y="261"/>
                  </a:lnTo>
                  <a:lnTo>
                    <a:pt x="781" y="261"/>
                  </a:lnTo>
                  <a:lnTo>
                    <a:pt x="716" y="131"/>
                  </a:lnTo>
                  <a:lnTo>
                    <a:pt x="651" y="66"/>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0"/>
            <p:cNvSpPr/>
            <p:nvPr/>
          </p:nvSpPr>
          <p:spPr>
            <a:xfrm>
              <a:off x="1800975" y="3458075"/>
              <a:ext cx="19525" cy="19550"/>
            </a:xfrm>
            <a:custGeom>
              <a:avLst/>
              <a:gdLst/>
              <a:ahLst/>
              <a:cxnLst/>
              <a:rect l="l" t="t" r="r" b="b"/>
              <a:pathLst>
                <a:path w="781" h="782" extrusionOk="0">
                  <a:moveTo>
                    <a:pt x="390" y="66"/>
                  </a:moveTo>
                  <a:lnTo>
                    <a:pt x="520" y="131"/>
                  </a:lnTo>
                  <a:lnTo>
                    <a:pt x="585" y="196"/>
                  </a:lnTo>
                  <a:lnTo>
                    <a:pt x="650" y="261"/>
                  </a:lnTo>
                  <a:lnTo>
                    <a:pt x="650" y="391"/>
                  </a:lnTo>
                  <a:lnTo>
                    <a:pt x="650" y="521"/>
                  </a:lnTo>
                  <a:lnTo>
                    <a:pt x="585" y="586"/>
                  </a:lnTo>
                  <a:lnTo>
                    <a:pt x="520" y="651"/>
                  </a:lnTo>
                  <a:lnTo>
                    <a:pt x="390" y="716"/>
                  </a:lnTo>
                  <a:lnTo>
                    <a:pt x="325" y="651"/>
                  </a:lnTo>
                  <a:lnTo>
                    <a:pt x="260" y="586"/>
                  </a:lnTo>
                  <a:lnTo>
                    <a:pt x="195" y="521"/>
                  </a:lnTo>
                  <a:lnTo>
                    <a:pt x="130" y="391"/>
                  </a:lnTo>
                  <a:lnTo>
                    <a:pt x="195" y="261"/>
                  </a:lnTo>
                  <a:lnTo>
                    <a:pt x="260" y="196"/>
                  </a:lnTo>
                  <a:lnTo>
                    <a:pt x="325" y="131"/>
                  </a:lnTo>
                  <a:lnTo>
                    <a:pt x="390" y="66"/>
                  </a:lnTo>
                  <a:close/>
                  <a:moveTo>
                    <a:pt x="260" y="1"/>
                  </a:moveTo>
                  <a:lnTo>
                    <a:pt x="130" y="66"/>
                  </a:lnTo>
                  <a:lnTo>
                    <a:pt x="65" y="196"/>
                  </a:lnTo>
                  <a:lnTo>
                    <a:pt x="0" y="391"/>
                  </a:lnTo>
                  <a:lnTo>
                    <a:pt x="65" y="586"/>
                  </a:lnTo>
                  <a:lnTo>
                    <a:pt x="130" y="716"/>
                  </a:lnTo>
                  <a:lnTo>
                    <a:pt x="260" y="781"/>
                  </a:lnTo>
                  <a:lnTo>
                    <a:pt x="585" y="781"/>
                  </a:lnTo>
                  <a:lnTo>
                    <a:pt x="715" y="716"/>
                  </a:lnTo>
                  <a:lnTo>
                    <a:pt x="780" y="586"/>
                  </a:lnTo>
                  <a:lnTo>
                    <a:pt x="780" y="391"/>
                  </a:lnTo>
                  <a:lnTo>
                    <a:pt x="780" y="196"/>
                  </a:lnTo>
                  <a:lnTo>
                    <a:pt x="715" y="66"/>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0"/>
            <p:cNvSpPr/>
            <p:nvPr/>
          </p:nvSpPr>
          <p:spPr>
            <a:xfrm>
              <a:off x="1825350" y="3458075"/>
              <a:ext cx="16275" cy="19550"/>
            </a:xfrm>
            <a:custGeom>
              <a:avLst/>
              <a:gdLst/>
              <a:ahLst/>
              <a:cxnLst/>
              <a:rect l="l" t="t" r="r" b="b"/>
              <a:pathLst>
                <a:path w="651" h="782" extrusionOk="0">
                  <a:moveTo>
                    <a:pt x="0" y="1"/>
                  </a:moveTo>
                  <a:lnTo>
                    <a:pt x="0" y="781"/>
                  </a:lnTo>
                  <a:lnTo>
                    <a:pt x="130" y="781"/>
                  </a:lnTo>
                  <a:lnTo>
                    <a:pt x="130" y="326"/>
                  </a:lnTo>
                  <a:lnTo>
                    <a:pt x="130" y="261"/>
                  </a:lnTo>
                  <a:lnTo>
                    <a:pt x="195" y="131"/>
                  </a:lnTo>
                  <a:lnTo>
                    <a:pt x="260" y="131"/>
                  </a:lnTo>
                  <a:lnTo>
                    <a:pt x="325" y="66"/>
                  </a:lnTo>
                  <a:lnTo>
                    <a:pt x="455" y="131"/>
                  </a:lnTo>
                  <a:lnTo>
                    <a:pt x="520" y="261"/>
                  </a:lnTo>
                  <a:lnTo>
                    <a:pt x="520" y="781"/>
                  </a:lnTo>
                  <a:lnTo>
                    <a:pt x="650" y="781"/>
                  </a:lnTo>
                  <a:lnTo>
                    <a:pt x="650" y="261"/>
                  </a:lnTo>
                  <a:lnTo>
                    <a:pt x="650" y="131"/>
                  </a:lnTo>
                  <a:lnTo>
                    <a:pt x="585" y="66"/>
                  </a:lnTo>
                  <a:lnTo>
                    <a:pt x="520" y="1"/>
                  </a:lnTo>
                  <a:lnTo>
                    <a:pt x="195" y="1"/>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0"/>
            <p:cNvSpPr/>
            <p:nvPr/>
          </p:nvSpPr>
          <p:spPr>
            <a:xfrm>
              <a:off x="1844850" y="3458075"/>
              <a:ext cx="17900" cy="19550"/>
            </a:xfrm>
            <a:custGeom>
              <a:avLst/>
              <a:gdLst/>
              <a:ahLst/>
              <a:cxnLst/>
              <a:rect l="l" t="t" r="r" b="b"/>
              <a:pathLst>
                <a:path w="716" h="782" extrusionOk="0">
                  <a:moveTo>
                    <a:pt x="131" y="1"/>
                  </a:moveTo>
                  <a:lnTo>
                    <a:pt x="66" y="66"/>
                  </a:lnTo>
                  <a:lnTo>
                    <a:pt x="0" y="196"/>
                  </a:lnTo>
                  <a:lnTo>
                    <a:pt x="66" y="326"/>
                  </a:lnTo>
                  <a:lnTo>
                    <a:pt x="131" y="391"/>
                  </a:lnTo>
                  <a:lnTo>
                    <a:pt x="261" y="391"/>
                  </a:lnTo>
                  <a:lnTo>
                    <a:pt x="391" y="456"/>
                  </a:lnTo>
                  <a:lnTo>
                    <a:pt x="521" y="521"/>
                  </a:lnTo>
                  <a:lnTo>
                    <a:pt x="521" y="586"/>
                  </a:lnTo>
                  <a:lnTo>
                    <a:pt x="521" y="651"/>
                  </a:lnTo>
                  <a:lnTo>
                    <a:pt x="456" y="651"/>
                  </a:lnTo>
                  <a:lnTo>
                    <a:pt x="391" y="716"/>
                  </a:lnTo>
                  <a:lnTo>
                    <a:pt x="261" y="716"/>
                  </a:lnTo>
                  <a:lnTo>
                    <a:pt x="196" y="651"/>
                  </a:lnTo>
                  <a:lnTo>
                    <a:pt x="131" y="586"/>
                  </a:lnTo>
                  <a:lnTo>
                    <a:pt x="131" y="521"/>
                  </a:lnTo>
                  <a:lnTo>
                    <a:pt x="0" y="521"/>
                  </a:lnTo>
                  <a:lnTo>
                    <a:pt x="66" y="651"/>
                  </a:lnTo>
                  <a:lnTo>
                    <a:pt x="131" y="716"/>
                  </a:lnTo>
                  <a:lnTo>
                    <a:pt x="196" y="781"/>
                  </a:lnTo>
                  <a:lnTo>
                    <a:pt x="586" y="781"/>
                  </a:lnTo>
                  <a:lnTo>
                    <a:pt x="651" y="651"/>
                  </a:lnTo>
                  <a:lnTo>
                    <a:pt x="716" y="586"/>
                  </a:lnTo>
                  <a:lnTo>
                    <a:pt x="651" y="456"/>
                  </a:lnTo>
                  <a:lnTo>
                    <a:pt x="586" y="391"/>
                  </a:lnTo>
                  <a:lnTo>
                    <a:pt x="521" y="326"/>
                  </a:lnTo>
                  <a:lnTo>
                    <a:pt x="326" y="326"/>
                  </a:lnTo>
                  <a:lnTo>
                    <a:pt x="261" y="261"/>
                  </a:lnTo>
                  <a:lnTo>
                    <a:pt x="196" y="261"/>
                  </a:lnTo>
                  <a:lnTo>
                    <a:pt x="196" y="196"/>
                  </a:lnTo>
                  <a:lnTo>
                    <a:pt x="196" y="131"/>
                  </a:lnTo>
                  <a:lnTo>
                    <a:pt x="261" y="66"/>
                  </a:lnTo>
                  <a:lnTo>
                    <a:pt x="391" y="66"/>
                  </a:lnTo>
                  <a:lnTo>
                    <a:pt x="456" y="131"/>
                  </a:lnTo>
                  <a:lnTo>
                    <a:pt x="521" y="131"/>
                  </a:lnTo>
                  <a:lnTo>
                    <a:pt x="521" y="196"/>
                  </a:lnTo>
                  <a:lnTo>
                    <a:pt x="651" y="196"/>
                  </a:lnTo>
                  <a:lnTo>
                    <a:pt x="651"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a:off x="1862725" y="3449950"/>
              <a:ext cx="14650" cy="29300"/>
            </a:xfrm>
            <a:custGeom>
              <a:avLst/>
              <a:gdLst/>
              <a:ahLst/>
              <a:cxnLst/>
              <a:rect l="l" t="t" r="r" b="b"/>
              <a:pathLst>
                <a:path w="586" h="1172" extrusionOk="0">
                  <a:moveTo>
                    <a:pt x="456" y="1"/>
                  </a:moveTo>
                  <a:lnTo>
                    <a:pt x="1" y="1171"/>
                  </a:lnTo>
                  <a:lnTo>
                    <a:pt x="131" y="117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a:off x="1877350" y="3458075"/>
              <a:ext cx="19550" cy="19550"/>
            </a:xfrm>
            <a:custGeom>
              <a:avLst/>
              <a:gdLst/>
              <a:ahLst/>
              <a:cxnLst/>
              <a:rect l="l" t="t" r="r" b="b"/>
              <a:pathLst>
                <a:path w="782" h="782" extrusionOk="0">
                  <a:moveTo>
                    <a:pt x="521" y="391"/>
                  </a:moveTo>
                  <a:lnTo>
                    <a:pt x="521" y="521"/>
                  </a:lnTo>
                  <a:lnTo>
                    <a:pt x="521" y="586"/>
                  </a:lnTo>
                  <a:lnTo>
                    <a:pt x="521" y="651"/>
                  </a:lnTo>
                  <a:lnTo>
                    <a:pt x="391" y="651"/>
                  </a:lnTo>
                  <a:lnTo>
                    <a:pt x="326" y="716"/>
                  </a:lnTo>
                  <a:lnTo>
                    <a:pt x="261" y="716"/>
                  </a:lnTo>
                  <a:lnTo>
                    <a:pt x="196" y="651"/>
                  </a:lnTo>
                  <a:lnTo>
                    <a:pt x="131" y="586"/>
                  </a:lnTo>
                  <a:lnTo>
                    <a:pt x="196" y="521"/>
                  </a:lnTo>
                  <a:lnTo>
                    <a:pt x="261" y="456"/>
                  </a:lnTo>
                  <a:lnTo>
                    <a:pt x="326" y="456"/>
                  </a:lnTo>
                  <a:lnTo>
                    <a:pt x="391" y="391"/>
                  </a:lnTo>
                  <a:close/>
                  <a:moveTo>
                    <a:pt x="131" y="1"/>
                  </a:moveTo>
                  <a:lnTo>
                    <a:pt x="66" y="131"/>
                  </a:lnTo>
                  <a:lnTo>
                    <a:pt x="66" y="261"/>
                  </a:lnTo>
                  <a:lnTo>
                    <a:pt x="196" y="261"/>
                  </a:lnTo>
                  <a:lnTo>
                    <a:pt x="261" y="131"/>
                  </a:lnTo>
                  <a:lnTo>
                    <a:pt x="391" y="66"/>
                  </a:lnTo>
                  <a:lnTo>
                    <a:pt x="456" y="66"/>
                  </a:lnTo>
                  <a:lnTo>
                    <a:pt x="521" y="131"/>
                  </a:lnTo>
                  <a:lnTo>
                    <a:pt x="586" y="196"/>
                  </a:lnTo>
                  <a:lnTo>
                    <a:pt x="521" y="261"/>
                  </a:lnTo>
                  <a:lnTo>
                    <a:pt x="456" y="326"/>
                  </a:lnTo>
                  <a:lnTo>
                    <a:pt x="261" y="326"/>
                  </a:lnTo>
                  <a:lnTo>
                    <a:pt x="196" y="391"/>
                  </a:lnTo>
                  <a:lnTo>
                    <a:pt x="66" y="391"/>
                  </a:lnTo>
                  <a:lnTo>
                    <a:pt x="66" y="456"/>
                  </a:lnTo>
                  <a:lnTo>
                    <a:pt x="1" y="586"/>
                  </a:lnTo>
                  <a:lnTo>
                    <a:pt x="1" y="716"/>
                  </a:lnTo>
                  <a:lnTo>
                    <a:pt x="66" y="781"/>
                  </a:lnTo>
                  <a:lnTo>
                    <a:pt x="456" y="781"/>
                  </a:lnTo>
                  <a:lnTo>
                    <a:pt x="586" y="716"/>
                  </a:lnTo>
                  <a:lnTo>
                    <a:pt x="586" y="781"/>
                  </a:lnTo>
                  <a:lnTo>
                    <a:pt x="781" y="781"/>
                  </a:lnTo>
                  <a:lnTo>
                    <a:pt x="781" y="716"/>
                  </a:lnTo>
                  <a:lnTo>
                    <a:pt x="716" y="716"/>
                  </a:lnTo>
                  <a:lnTo>
                    <a:pt x="716" y="651"/>
                  </a:lnTo>
                  <a:lnTo>
                    <a:pt x="716" y="586"/>
                  </a:lnTo>
                  <a:lnTo>
                    <a:pt x="716" y="196"/>
                  </a:lnTo>
                  <a:lnTo>
                    <a:pt x="651" y="66"/>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a:off x="1900125" y="3458075"/>
              <a:ext cx="17900" cy="27675"/>
            </a:xfrm>
            <a:custGeom>
              <a:avLst/>
              <a:gdLst/>
              <a:ahLst/>
              <a:cxnLst/>
              <a:rect l="l" t="t" r="r" b="b"/>
              <a:pathLst>
                <a:path w="716" h="1107" extrusionOk="0">
                  <a:moveTo>
                    <a:pt x="325" y="66"/>
                  </a:moveTo>
                  <a:lnTo>
                    <a:pt x="455" y="131"/>
                  </a:lnTo>
                  <a:lnTo>
                    <a:pt x="520" y="196"/>
                  </a:lnTo>
                  <a:lnTo>
                    <a:pt x="585" y="261"/>
                  </a:lnTo>
                  <a:lnTo>
                    <a:pt x="585" y="391"/>
                  </a:lnTo>
                  <a:lnTo>
                    <a:pt x="585" y="521"/>
                  </a:lnTo>
                  <a:lnTo>
                    <a:pt x="520" y="586"/>
                  </a:lnTo>
                  <a:lnTo>
                    <a:pt x="455" y="651"/>
                  </a:lnTo>
                  <a:lnTo>
                    <a:pt x="390" y="716"/>
                  </a:lnTo>
                  <a:lnTo>
                    <a:pt x="260" y="651"/>
                  </a:lnTo>
                  <a:lnTo>
                    <a:pt x="195" y="586"/>
                  </a:lnTo>
                  <a:lnTo>
                    <a:pt x="130" y="521"/>
                  </a:lnTo>
                  <a:lnTo>
                    <a:pt x="130" y="391"/>
                  </a:lnTo>
                  <a:lnTo>
                    <a:pt x="130" y="261"/>
                  </a:lnTo>
                  <a:lnTo>
                    <a:pt x="195" y="196"/>
                  </a:lnTo>
                  <a:lnTo>
                    <a:pt x="260" y="131"/>
                  </a:lnTo>
                  <a:lnTo>
                    <a:pt x="325" y="66"/>
                  </a:lnTo>
                  <a:close/>
                  <a:moveTo>
                    <a:pt x="0" y="1"/>
                  </a:moveTo>
                  <a:lnTo>
                    <a:pt x="0" y="1106"/>
                  </a:lnTo>
                  <a:lnTo>
                    <a:pt x="130" y="1106"/>
                  </a:lnTo>
                  <a:lnTo>
                    <a:pt x="130" y="716"/>
                  </a:lnTo>
                  <a:lnTo>
                    <a:pt x="195" y="716"/>
                  </a:lnTo>
                  <a:lnTo>
                    <a:pt x="260" y="781"/>
                  </a:lnTo>
                  <a:lnTo>
                    <a:pt x="520" y="781"/>
                  </a:lnTo>
                  <a:lnTo>
                    <a:pt x="650" y="716"/>
                  </a:lnTo>
                  <a:lnTo>
                    <a:pt x="715" y="521"/>
                  </a:lnTo>
                  <a:lnTo>
                    <a:pt x="715" y="391"/>
                  </a:lnTo>
                  <a:lnTo>
                    <a:pt x="715" y="261"/>
                  </a:lnTo>
                  <a:lnTo>
                    <a:pt x="650" y="66"/>
                  </a:lnTo>
                  <a:lnTo>
                    <a:pt x="520" y="1"/>
                  </a:lnTo>
                  <a:lnTo>
                    <a:pt x="195" y="1"/>
                  </a:lnTo>
                  <a:lnTo>
                    <a:pt x="130" y="6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a:off x="1922875" y="3458075"/>
              <a:ext cx="19525" cy="27675"/>
            </a:xfrm>
            <a:custGeom>
              <a:avLst/>
              <a:gdLst/>
              <a:ahLst/>
              <a:cxnLst/>
              <a:rect l="l" t="t" r="r" b="b"/>
              <a:pathLst>
                <a:path w="781" h="1107" extrusionOk="0">
                  <a:moveTo>
                    <a:pt x="390" y="66"/>
                  </a:moveTo>
                  <a:lnTo>
                    <a:pt x="455" y="131"/>
                  </a:lnTo>
                  <a:lnTo>
                    <a:pt x="585" y="196"/>
                  </a:lnTo>
                  <a:lnTo>
                    <a:pt x="585" y="261"/>
                  </a:lnTo>
                  <a:lnTo>
                    <a:pt x="585" y="391"/>
                  </a:lnTo>
                  <a:lnTo>
                    <a:pt x="585" y="521"/>
                  </a:lnTo>
                  <a:lnTo>
                    <a:pt x="585" y="586"/>
                  </a:lnTo>
                  <a:lnTo>
                    <a:pt x="520" y="651"/>
                  </a:lnTo>
                  <a:lnTo>
                    <a:pt x="390" y="716"/>
                  </a:lnTo>
                  <a:lnTo>
                    <a:pt x="260" y="651"/>
                  </a:lnTo>
                  <a:lnTo>
                    <a:pt x="195" y="586"/>
                  </a:lnTo>
                  <a:lnTo>
                    <a:pt x="130" y="521"/>
                  </a:lnTo>
                  <a:lnTo>
                    <a:pt x="130" y="391"/>
                  </a:lnTo>
                  <a:lnTo>
                    <a:pt x="130" y="261"/>
                  </a:lnTo>
                  <a:lnTo>
                    <a:pt x="195" y="196"/>
                  </a:lnTo>
                  <a:lnTo>
                    <a:pt x="260" y="131"/>
                  </a:lnTo>
                  <a:lnTo>
                    <a:pt x="390" y="66"/>
                  </a:lnTo>
                  <a:close/>
                  <a:moveTo>
                    <a:pt x="0" y="1"/>
                  </a:moveTo>
                  <a:lnTo>
                    <a:pt x="0" y="1106"/>
                  </a:lnTo>
                  <a:lnTo>
                    <a:pt x="130" y="1106"/>
                  </a:lnTo>
                  <a:lnTo>
                    <a:pt x="130" y="716"/>
                  </a:lnTo>
                  <a:lnTo>
                    <a:pt x="195" y="716"/>
                  </a:lnTo>
                  <a:lnTo>
                    <a:pt x="260" y="781"/>
                  </a:lnTo>
                  <a:lnTo>
                    <a:pt x="520" y="781"/>
                  </a:lnTo>
                  <a:lnTo>
                    <a:pt x="650" y="716"/>
                  </a:lnTo>
                  <a:lnTo>
                    <a:pt x="715" y="521"/>
                  </a:lnTo>
                  <a:lnTo>
                    <a:pt x="781" y="391"/>
                  </a:lnTo>
                  <a:lnTo>
                    <a:pt x="715" y="261"/>
                  </a:lnTo>
                  <a:lnTo>
                    <a:pt x="650" y="66"/>
                  </a:lnTo>
                  <a:lnTo>
                    <a:pt x="520" y="1"/>
                  </a:lnTo>
                  <a:lnTo>
                    <a:pt x="260" y="1"/>
                  </a:lnTo>
                  <a:lnTo>
                    <a:pt x="130" y="6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a:off x="1945625" y="3449950"/>
              <a:ext cx="3275" cy="27675"/>
            </a:xfrm>
            <a:custGeom>
              <a:avLst/>
              <a:gdLst/>
              <a:ahLst/>
              <a:cxnLst/>
              <a:rect l="l" t="t" r="r" b="b"/>
              <a:pathLst>
                <a:path w="131" h="1107" extrusionOk="0">
                  <a:moveTo>
                    <a:pt x="1" y="1"/>
                  </a:moveTo>
                  <a:lnTo>
                    <a:pt x="1" y="1106"/>
                  </a:lnTo>
                  <a:lnTo>
                    <a:pt x="131" y="110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a:off x="1953750" y="3458075"/>
              <a:ext cx="17900" cy="19550"/>
            </a:xfrm>
            <a:custGeom>
              <a:avLst/>
              <a:gdLst/>
              <a:ahLst/>
              <a:cxnLst/>
              <a:rect l="l" t="t" r="r" b="b"/>
              <a:pathLst>
                <a:path w="716" h="782" extrusionOk="0">
                  <a:moveTo>
                    <a:pt x="326" y="66"/>
                  </a:moveTo>
                  <a:lnTo>
                    <a:pt x="456" y="131"/>
                  </a:lnTo>
                  <a:lnTo>
                    <a:pt x="521" y="131"/>
                  </a:lnTo>
                  <a:lnTo>
                    <a:pt x="586" y="196"/>
                  </a:lnTo>
                  <a:lnTo>
                    <a:pt x="586" y="326"/>
                  </a:lnTo>
                  <a:lnTo>
                    <a:pt x="131" y="326"/>
                  </a:lnTo>
                  <a:lnTo>
                    <a:pt x="131" y="196"/>
                  </a:lnTo>
                  <a:lnTo>
                    <a:pt x="196" y="131"/>
                  </a:lnTo>
                  <a:lnTo>
                    <a:pt x="261" y="131"/>
                  </a:lnTo>
                  <a:lnTo>
                    <a:pt x="326" y="66"/>
                  </a:lnTo>
                  <a:close/>
                  <a:moveTo>
                    <a:pt x="196" y="1"/>
                  </a:moveTo>
                  <a:lnTo>
                    <a:pt x="66" y="66"/>
                  </a:lnTo>
                  <a:lnTo>
                    <a:pt x="1" y="196"/>
                  </a:lnTo>
                  <a:lnTo>
                    <a:pt x="1" y="391"/>
                  </a:lnTo>
                  <a:lnTo>
                    <a:pt x="1" y="586"/>
                  </a:lnTo>
                  <a:lnTo>
                    <a:pt x="66" y="716"/>
                  </a:lnTo>
                  <a:lnTo>
                    <a:pt x="196" y="781"/>
                  </a:lnTo>
                  <a:lnTo>
                    <a:pt x="521" y="781"/>
                  </a:lnTo>
                  <a:lnTo>
                    <a:pt x="586" y="716"/>
                  </a:lnTo>
                  <a:lnTo>
                    <a:pt x="651" y="651"/>
                  </a:lnTo>
                  <a:lnTo>
                    <a:pt x="716" y="521"/>
                  </a:lnTo>
                  <a:lnTo>
                    <a:pt x="586" y="521"/>
                  </a:lnTo>
                  <a:lnTo>
                    <a:pt x="521" y="651"/>
                  </a:lnTo>
                  <a:lnTo>
                    <a:pt x="391" y="716"/>
                  </a:lnTo>
                  <a:lnTo>
                    <a:pt x="261" y="651"/>
                  </a:lnTo>
                  <a:lnTo>
                    <a:pt x="196" y="586"/>
                  </a:lnTo>
                  <a:lnTo>
                    <a:pt x="131" y="521"/>
                  </a:lnTo>
                  <a:lnTo>
                    <a:pt x="131" y="456"/>
                  </a:lnTo>
                  <a:lnTo>
                    <a:pt x="716" y="456"/>
                  </a:lnTo>
                  <a:lnTo>
                    <a:pt x="716" y="261"/>
                  </a:lnTo>
                  <a:lnTo>
                    <a:pt x="651"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a:off x="1974875" y="3466200"/>
              <a:ext cx="11400" cy="1650"/>
            </a:xfrm>
            <a:custGeom>
              <a:avLst/>
              <a:gdLst/>
              <a:ahLst/>
              <a:cxnLst/>
              <a:rect l="l" t="t" r="r" b="b"/>
              <a:pathLst>
                <a:path w="456" h="66" extrusionOk="0">
                  <a:moveTo>
                    <a:pt x="1" y="1"/>
                  </a:moveTo>
                  <a:lnTo>
                    <a:pt x="1" y="66"/>
                  </a:lnTo>
                  <a:lnTo>
                    <a:pt x="456"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a:off x="1991150" y="3449950"/>
              <a:ext cx="3275" cy="27675"/>
            </a:xfrm>
            <a:custGeom>
              <a:avLst/>
              <a:gdLst/>
              <a:ahLst/>
              <a:cxnLst/>
              <a:rect l="l" t="t" r="r" b="b"/>
              <a:pathLst>
                <a:path w="131" h="1107" extrusionOk="0">
                  <a:moveTo>
                    <a:pt x="0" y="1"/>
                  </a:moveTo>
                  <a:lnTo>
                    <a:pt x="0" y="196"/>
                  </a:lnTo>
                  <a:lnTo>
                    <a:pt x="130" y="196"/>
                  </a:lnTo>
                  <a:lnTo>
                    <a:pt x="130" y="1"/>
                  </a:lnTo>
                  <a:close/>
                  <a:moveTo>
                    <a:pt x="0" y="326"/>
                  </a:moveTo>
                  <a:lnTo>
                    <a:pt x="0" y="1106"/>
                  </a:lnTo>
                  <a:lnTo>
                    <a:pt x="130" y="1106"/>
                  </a:lnTo>
                  <a:lnTo>
                    <a:pt x="13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a:off x="1997650" y="3458075"/>
              <a:ext cx="17900" cy="19550"/>
            </a:xfrm>
            <a:custGeom>
              <a:avLst/>
              <a:gdLst/>
              <a:ahLst/>
              <a:cxnLst/>
              <a:rect l="l" t="t" r="r" b="b"/>
              <a:pathLst>
                <a:path w="716" h="782" extrusionOk="0">
                  <a:moveTo>
                    <a:pt x="195" y="1"/>
                  </a:moveTo>
                  <a:lnTo>
                    <a:pt x="130" y="66"/>
                  </a:lnTo>
                  <a:lnTo>
                    <a:pt x="0" y="261"/>
                  </a:lnTo>
                  <a:lnTo>
                    <a:pt x="0" y="391"/>
                  </a:lnTo>
                  <a:lnTo>
                    <a:pt x="0" y="586"/>
                  </a:lnTo>
                  <a:lnTo>
                    <a:pt x="130" y="716"/>
                  </a:lnTo>
                  <a:lnTo>
                    <a:pt x="195" y="781"/>
                  </a:lnTo>
                  <a:lnTo>
                    <a:pt x="520" y="781"/>
                  </a:lnTo>
                  <a:lnTo>
                    <a:pt x="650" y="716"/>
                  </a:lnTo>
                  <a:lnTo>
                    <a:pt x="715" y="651"/>
                  </a:lnTo>
                  <a:lnTo>
                    <a:pt x="715" y="521"/>
                  </a:lnTo>
                  <a:lnTo>
                    <a:pt x="585" y="521"/>
                  </a:lnTo>
                  <a:lnTo>
                    <a:pt x="520" y="651"/>
                  </a:lnTo>
                  <a:lnTo>
                    <a:pt x="390" y="716"/>
                  </a:lnTo>
                  <a:lnTo>
                    <a:pt x="260" y="651"/>
                  </a:lnTo>
                  <a:lnTo>
                    <a:pt x="195" y="586"/>
                  </a:lnTo>
                  <a:lnTo>
                    <a:pt x="130" y="521"/>
                  </a:lnTo>
                  <a:lnTo>
                    <a:pt x="130" y="391"/>
                  </a:lnTo>
                  <a:lnTo>
                    <a:pt x="130" y="261"/>
                  </a:lnTo>
                  <a:lnTo>
                    <a:pt x="195" y="196"/>
                  </a:lnTo>
                  <a:lnTo>
                    <a:pt x="260" y="131"/>
                  </a:lnTo>
                  <a:lnTo>
                    <a:pt x="390" y="66"/>
                  </a:lnTo>
                  <a:lnTo>
                    <a:pt x="520" y="131"/>
                  </a:lnTo>
                  <a:lnTo>
                    <a:pt x="585" y="261"/>
                  </a:lnTo>
                  <a:lnTo>
                    <a:pt x="715" y="261"/>
                  </a:lnTo>
                  <a:lnTo>
                    <a:pt x="715" y="131"/>
                  </a:lnTo>
                  <a:lnTo>
                    <a:pt x="650"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a:off x="2018775" y="3458075"/>
              <a:ext cx="19525" cy="19550"/>
            </a:xfrm>
            <a:custGeom>
              <a:avLst/>
              <a:gdLst/>
              <a:ahLst/>
              <a:cxnLst/>
              <a:rect l="l" t="t" r="r" b="b"/>
              <a:pathLst>
                <a:path w="781" h="782" extrusionOk="0">
                  <a:moveTo>
                    <a:pt x="390" y="66"/>
                  </a:moveTo>
                  <a:lnTo>
                    <a:pt x="455" y="131"/>
                  </a:lnTo>
                  <a:lnTo>
                    <a:pt x="585" y="196"/>
                  </a:lnTo>
                  <a:lnTo>
                    <a:pt x="585" y="261"/>
                  </a:lnTo>
                  <a:lnTo>
                    <a:pt x="650" y="391"/>
                  </a:lnTo>
                  <a:lnTo>
                    <a:pt x="585" y="521"/>
                  </a:lnTo>
                  <a:lnTo>
                    <a:pt x="585" y="586"/>
                  </a:lnTo>
                  <a:lnTo>
                    <a:pt x="455" y="651"/>
                  </a:lnTo>
                  <a:lnTo>
                    <a:pt x="390" y="716"/>
                  </a:lnTo>
                  <a:lnTo>
                    <a:pt x="260" y="651"/>
                  </a:lnTo>
                  <a:lnTo>
                    <a:pt x="195" y="586"/>
                  </a:lnTo>
                  <a:lnTo>
                    <a:pt x="130" y="521"/>
                  </a:lnTo>
                  <a:lnTo>
                    <a:pt x="130" y="391"/>
                  </a:lnTo>
                  <a:lnTo>
                    <a:pt x="130" y="261"/>
                  </a:lnTo>
                  <a:lnTo>
                    <a:pt x="195" y="196"/>
                  </a:lnTo>
                  <a:lnTo>
                    <a:pt x="260" y="131"/>
                  </a:lnTo>
                  <a:lnTo>
                    <a:pt x="390" y="66"/>
                  </a:lnTo>
                  <a:close/>
                  <a:moveTo>
                    <a:pt x="195" y="1"/>
                  </a:moveTo>
                  <a:lnTo>
                    <a:pt x="65" y="66"/>
                  </a:lnTo>
                  <a:lnTo>
                    <a:pt x="0" y="196"/>
                  </a:lnTo>
                  <a:lnTo>
                    <a:pt x="0" y="391"/>
                  </a:lnTo>
                  <a:lnTo>
                    <a:pt x="0" y="586"/>
                  </a:lnTo>
                  <a:lnTo>
                    <a:pt x="65" y="716"/>
                  </a:lnTo>
                  <a:lnTo>
                    <a:pt x="195" y="781"/>
                  </a:lnTo>
                  <a:lnTo>
                    <a:pt x="585" y="781"/>
                  </a:lnTo>
                  <a:lnTo>
                    <a:pt x="650" y="716"/>
                  </a:lnTo>
                  <a:lnTo>
                    <a:pt x="781" y="586"/>
                  </a:lnTo>
                  <a:lnTo>
                    <a:pt x="781" y="391"/>
                  </a:lnTo>
                  <a:lnTo>
                    <a:pt x="781" y="196"/>
                  </a:lnTo>
                  <a:lnTo>
                    <a:pt x="650" y="66"/>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a:off x="2041525" y="3458075"/>
              <a:ext cx="17900" cy="19550"/>
            </a:xfrm>
            <a:custGeom>
              <a:avLst/>
              <a:gdLst/>
              <a:ahLst/>
              <a:cxnLst/>
              <a:rect l="l" t="t" r="r" b="b"/>
              <a:pathLst>
                <a:path w="716" h="782" extrusionOk="0">
                  <a:moveTo>
                    <a:pt x="1" y="1"/>
                  </a:moveTo>
                  <a:lnTo>
                    <a:pt x="1" y="781"/>
                  </a:lnTo>
                  <a:lnTo>
                    <a:pt x="131" y="781"/>
                  </a:lnTo>
                  <a:lnTo>
                    <a:pt x="131" y="326"/>
                  </a:lnTo>
                  <a:lnTo>
                    <a:pt x="196" y="261"/>
                  </a:lnTo>
                  <a:lnTo>
                    <a:pt x="196" y="131"/>
                  </a:lnTo>
                  <a:lnTo>
                    <a:pt x="261" y="131"/>
                  </a:lnTo>
                  <a:lnTo>
                    <a:pt x="391" y="66"/>
                  </a:lnTo>
                  <a:lnTo>
                    <a:pt x="521" y="131"/>
                  </a:lnTo>
                  <a:lnTo>
                    <a:pt x="586" y="261"/>
                  </a:lnTo>
                  <a:lnTo>
                    <a:pt x="586" y="781"/>
                  </a:lnTo>
                  <a:lnTo>
                    <a:pt x="716" y="781"/>
                  </a:lnTo>
                  <a:lnTo>
                    <a:pt x="716" y="261"/>
                  </a:lnTo>
                  <a:lnTo>
                    <a:pt x="651" y="131"/>
                  </a:lnTo>
                  <a:lnTo>
                    <a:pt x="651" y="66"/>
                  </a:lnTo>
                  <a:lnTo>
                    <a:pt x="521"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a:off x="2062650" y="3466200"/>
              <a:ext cx="11400" cy="1650"/>
            </a:xfrm>
            <a:custGeom>
              <a:avLst/>
              <a:gdLst/>
              <a:ahLst/>
              <a:cxnLst/>
              <a:rect l="l" t="t" r="r" b="b"/>
              <a:pathLst>
                <a:path w="456" h="66" extrusionOk="0">
                  <a:moveTo>
                    <a:pt x="1" y="1"/>
                  </a:moveTo>
                  <a:lnTo>
                    <a:pt x="1" y="66"/>
                  </a:lnTo>
                  <a:lnTo>
                    <a:pt x="456"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2078900" y="3449950"/>
              <a:ext cx="11425" cy="27675"/>
            </a:xfrm>
            <a:custGeom>
              <a:avLst/>
              <a:gdLst/>
              <a:ahLst/>
              <a:cxnLst/>
              <a:rect l="l" t="t" r="r" b="b"/>
              <a:pathLst>
                <a:path w="457" h="1107" extrusionOk="0">
                  <a:moveTo>
                    <a:pt x="326" y="1"/>
                  </a:moveTo>
                  <a:lnTo>
                    <a:pt x="326" y="131"/>
                  </a:lnTo>
                  <a:lnTo>
                    <a:pt x="261" y="196"/>
                  </a:lnTo>
                  <a:lnTo>
                    <a:pt x="1" y="196"/>
                  </a:lnTo>
                  <a:lnTo>
                    <a:pt x="1" y="326"/>
                  </a:lnTo>
                  <a:lnTo>
                    <a:pt x="326" y="326"/>
                  </a:lnTo>
                  <a:lnTo>
                    <a:pt x="326" y="1106"/>
                  </a:lnTo>
                  <a:lnTo>
                    <a:pt x="456" y="110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2098425" y="3449950"/>
              <a:ext cx="19525" cy="27675"/>
            </a:xfrm>
            <a:custGeom>
              <a:avLst/>
              <a:gdLst/>
              <a:ahLst/>
              <a:cxnLst/>
              <a:rect l="l" t="t" r="r" b="b"/>
              <a:pathLst>
                <a:path w="781" h="1107" extrusionOk="0">
                  <a:moveTo>
                    <a:pt x="520" y="196"/>
                  </a:moveTo>
                  <a:lnTo>
                    <a:pt x="520" y="716"/>
                  </a:lnTo>
                  <a:lnTo>
                    <a:pt x="130" y="716"/>
                  </a:lnTo>
                  <a:lnTo>
                    <a:pt x="520" y="196"/>
                  </a:lnTo>
                  <a:close/>
                  <a:moveTo>
                    <a:pt x="520" y="1"/>
                  </a:moveTo>
                  <a:lnTo>
                    <a:pt x="0" y="716"/>
                  </a:lnTo>
                  <a:lnTo>
                    <a:pt x="0" y="846"/>
                  </a:lnTo>
                  <a:lnTo>
                    <a:pt x="520" y="846"/>
                  </a:lnTo>
                  <a:lnTo>
                    <a:pt x="520" y="1106"/>
                  </a:lnTo>
                  <a:lnTo>
                    <a:pt x="650" y="1106"/>
                  </a:lnTo>
                  <a:lnTo>
                    <a:pt x="650" y="846"/>
                  </a:lnTo>
                  <a:lnTo>
                    <a:pt x="780" y="846"/>
                  </a:lnTo>
                  <a:lnTo>
                    <a:pt x="780" y="716"/>
                  </a:lnTo>
                  <a:lnTo>
                    <a:pt x="650" y="716"/>
                  </a:lnTo>
                  <a:lnTo>
                    <a:pt x="65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2121175" y="3449950"/>
              <a:ext cx="17900" cy="27675"/>
            </a:xfrm>
            <a:custGeom>
              <a:avLst/>
              <a:gdLst/>
              <a:ahLst/>
              <a:cxnLst/>
              <a:rect l="l" t="t" r="r" b="b"/>
              <a:pathLst>
                <a:path w="716" h="1107" extrusionOk="0">
                  <a:moveTo>
                    <a:pt x="455" y="196"/>
                  </a:moveTo>
                  <a:lnTo>
                    <a:pt x="455" y="716"/>
                  </a:lnTo>
                  <a:lnTo>
                    <a:pt x="65" y="716"/>
                  </a:lnTo>
                  <a:lnTo>
                    <a:pt x="455" y="196"/>
                  </a:lnTo>
                  <a:close/>
                  <a:moveTo>
                    <a:pt x="455" y="1"/>
                  </a:moveTo>
                  <a:lnTo>
                    <a:pt x="0" y="716"/>
                  </a:lnTo>
                  <a:lnTo>
                    <a:pt x="0" y="846"/>
                  </a:lnTo>
                  <a:lnTo>
                    <a:pt x="455" y="846"/>
                  </a:lnTo>
                  <a:lnTo>
                    <a:pt x="455" y="1106"/>
                  </a:lnTo>
                  <a:lnTo>
                    <a:pt x="586" y="1106"/>
                  </a:lnTo>
                  <a:lnTo>
                    <a:pt x="586" y="846"/>
                  </a:lnTo>
                  <a:lnTo>
                    <a:pt x="716" y="846"/>
                  </a:lnTo>
                  <a:lnTo>
                    <a:pt x="716" y="716"/>
                  </a:lnTo>
                  <a:lnTo>
                    <a:pt x="586" y="716"/>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2140675" y="3458075"/>
              <a:ext cx="19525" cy="19550"/>
            </a:xfrm>
            <a:custGeom>
              <a:avLst/>
              <a:gdLst/>
              <a:ahLst/>
              <a:cxnLst/>
              <a:rect l="l" t="t" r="r" b="b"/>
              <a:pathLst>
                <a:path w="781" h="782" extrusionOk="0">
                  <a:moveTo>
                    <a:pt x="66" y="1"/>
                  </a:moveTo>
                  <a:lnTo>
                    <a:pt x="326" y="391"/>
                  </a:lnTo>
                  <a:lnTo>
                    <a:pt x="1" y="781"/>
                  </a:lnTo>
                  <a:lnTo>
                    <a:pt x="196" y="781"/>
                  </a:lnTo>
                  <a:lnTo>
                    <a:pt x="391" y="456"/>
                  </a:lnTo>
                  <a:lnTo>
                    <a:pt x="651" y="781"/>
                  </a:lnTo>
                  <a:lnTo>
                    <a:pt x="781" y="781"/>
                  </a:lnTo>
                  <a:lnTo>
                    <a:pt x="521" y="326"/>
                  </a:lnTo>
                  <a:lnTo>
                    <a:pt x="781" y="1"/>
                  </a:lnTo>
                  <a:lnTo>
                    <a:pt x="586" y="1"/>
                  </a:lnTo>
                  <a:lnTo>
                    <a:pt x="391" y="261"/>
                  </a:lnTo>
                  <a:lnTo>
                    <a:pt x="19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2165050" y="3449950"/>
              <a:ext cx="9775" cy="27675"/>
            </a:xfrm>
            <a:custGeom>
              <a:avLst/>
              <a:gdLst/>
              <a:ahLst/>
              <a:cxnLst/>
              <a:rect l="l" t="t" r="r" b="b"/>
              <a:pathLst>
                <a:path w="391" h="1107" extrusionOk="0">
                  <a:moveTo>
                    <a:pt x="326" y="1"/>
                  </a:moveTo>
                  <a:lnTo>
                    <a:pt x="261" y="131"/>
                  </a:lnTo>
                  <a:lnTo>
                    <a:pt x="196" y="196"/>
                  </a:lnTo>
                  <a:lnTo>
                    <a:pt x="1" y="196"/>
                  </a:lnTo>
                  <a:lnTo>
                    <a:pt x="1" y="326"/>
                  </a:lnTo>
                  <a:lnTo>
                    <a:pt x="261" y="326"/>
                  </a:lnTo>
                  <a:lnTo>
                    <a:pt x="261" y="1106"/>
                  </a:lnTo>
                  <a:lnTo>
                    <a:pt x="391" y="110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2184575" y="3449950"/>
              <a:ext cx="17900" cy="27675"/>
            </a:xfrm>
            <a:custGeom>
              <a:avLst/>
              <a:gdLst/>
              <a:ahLst/>
              <a:cxnLst/>
              <a:rect l="l" t="t" r="r" b="b"/>
              <a:pathLst>
                <a:path w="716" h="1107" extrusionOk="0">
                  <a:moveTo>
                    <a:pt x="455" y="196"/>
                  </a:moveTo>
                  <a:lnTo>
                    <a:pt x="455" y="716"/>
                  </a:lnTo>
                  <a:lnTo>
                    <a:pt x="65" y="716"/>
                  </a:lnTo>
                  <a:lnTo>
                    <a:pt x="455" y="196"/>
                  </a:lnTo>
                  <a:close/>
                  <a:moveTo>
                    <a:pt x="455" y="1"/>
                  </a:moveTo>
                  <a:lnTo>
                    <a:pt x="0" y="716"/>
                  </a:lnTo>
                  <a:lnTo>
                    <a:pt x="0" y="846"/>
                  </a:lnTo>
                  <a:lnTo>
                    <a:pt x="455" y="846"/>
                  </a:lnTo>
                  <a:lnTo>
                    <a:pt x="455" y="1106"/>
                  </a:lnTo>
                  <a:lnTo>
                    <a:pt x="585" y="1106"/>
                  </a:lnTo>
                  <a:lnTo>
                    <a:pt x="585" y="846"/>
                  </a:lnTo>
                  <a:lnTo>
                    <a:pt x="715" y="846"/>
                  </a:lnTo>
                  <a:lnTo>
                    <a:pt x="715" y="716"/>
                  </a:lnTo>
                  <a:lnTo>
                    <a:pt x="585" y="716"/>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2205700" y="3449950"/>
              <a:ext cx="19525" cy="27675"/>
            </a:xfrm>
            <a:custGeom>
              <a:avLst/>
              <a:gdLst/>
              <a:ahLst/>
              <a:cxnLst/>
              <a:rect l="l" t="t" r="r" b="b"/>
              <a:pathLst>
                <a:path w="781" h="1107" extrusionOk="0">
                  <a:moveTo>
                    <a:pt x="455" y="196"/>
                  </a:moveTo>
                  <a:lnTo>
                    <a:pt x="455" y="716"/>
                  </a:lnTo>
                  <a:lnTo>
                    <a:pt x="130" y="716"/>
                  </a:lnTo>
                  <a:lnTo>
                    <a:pt x="455" y="196"/>
                  </a:lnTo>
                  <a:close/>
                  <a:moveTo>
                    <a:pt x="520" y="1"/>
                  </a:moveTo>
                  <a:lnTo>
                    <a:pt x="0" y="716"/>
                  </a:lnTo>
                  <a:lnTo>
                    <a:pt x="0" y="846"/>
                  </a:lnTo>
                  <a:lnTo>
                    <a:pt x="455" y="846"/>
                  </a:lnTo>
                  <a:lnTo>
                    <a:pt x="455" y="1106"/>
                  </a:lnTo>
                  <a:lnTo>
                    <a:pt x="585" y="1106"/>
                  </a:lnTo>
                  <a:lnTo>
                    <a:pt x="585" y="846"/>
                  </a:lnTo>
                  <a:lnTo>
                    <a:pt x="780" y="846"/>
                  </a:lnTo>
                  <a:lnTo>
                    <a:pt x="780" y="716"/>
                  </a:lnTo>
                  <a:lnTo>
                    <a:pt x="585" y="716"/>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2228450" y="3466200"/>
              <a:ext cx="11400" cy="1650"/>
            </a:xfrm>
            <a:custGeom>
              <a:avLst/>
              <a:gdLst/>
              <a:ahLst/>
              <a:cxnLst/>
              <a:rect l="l" t="t" r="r" b="b"/>
              <a:pathLst>
                <a:path w="456" h="66" extrusionOk="0">
                  <a:moveTo>
                    <a:pt x="0" y="1"/>
                  </a:moveTo>
                  <a:lnTo>
                    <a:pt x="0" y="66"/>
                  </a:lnTo>
                  <a:lnTo>
                    <a:pt x="456"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2243075" y="3458075"/>
              <a:ext cx="19525" cy="27675"/>
            </a:xfrm>
            <a:custGeom>
              <a:avLst/>
              <a:gdLst/>
              <a:ahLst/>
              <a:cxnLst/>
              <a:rect l="l" t="t" r="r" b="b"/>
              <a:pathLst>
                <a:path w="781" h="1107" extrusionOk="0">
                  <a:moveTo>
                    <a:pt x="391" y="66"/>
                  </a:moveTo>
                  <a:lnTo>
                    <a:pt x="521" y="131"/>
                  </a:lnTo>
                  <a:lnTo>
                    <a:pt x="586" y="196"/>
                  </a:lnTo>
                  <a:lnTo>
                    <a:pt x="651" y="261"/>
                  </a:lnTo>
                  <a:lnTo>
                    <a:pt x="651" y="391"/>
                  </a:lnTo>
                  <a:lnTo>
                    <a:pt x="651" y="521"/>
                  </a:lnTo>
                  <a:lnTo>
                    <a:pt x="586" y="586"/>
                  </a:lnTo>
                  <a:lnTo>
                    <a:pt x="521" y="651"/>
                  </a:lnTo>
                  <a:lnTo>
                    <a:pt x="391" y="716"/>
                  </a:lnTo>
                  <a:lnTo>
                    <a:pt x="261" y="651"/>
                  </a:lnTo>
                  <a:lnTo>
                    <a:pt x="196" y="586"/>
                  </a:lnTo>
                  <a:lnTo>
                    <a:pt x="196" y="521"/>
                  </a:lnTo>
                  <a:lnTo>
                    <a:pt x="131" y="391"/>
                  </a:lnTo>
                  <a:lnTo>
                    <a:pt x="196" y="261"/>
                  </a:lnTo>
                  <a:lnTo>
                    <a:pt x="196" y="196"/>
                  </a:lnTo>
                  <a:lnTo>
                    <a:pt x="261" y="131"/>
                  </a:lnTo>
                  <a:lnTo>
                    <a:pt x="391" y="66"/>
                  </a:lnTo>
                  <a:close/>
                  <a:moveTo>
                    <a:pt x="1" y="1"/>
                  </a:moveTo>
                  <a:lnTo>
                    <a:pt x="1" y="1106"/>
                  </a:lnTo>
                  <a:lnTo>
                    <a:pt x="131" y="1106"/>
                  </a:lnTo>
                  <a:lnTo>
                    <a:pt x="131" y="716"/>
                  </a:lnTo>
                  <a:lnTo>
                    <a:pt x="196" y="716"/>
                  </a:lnTo>
                  <a:lnTo>
                    <a:pt x="261" y="781"/>
                  </a:lnTo>
                  <a:lnTo>
                    <a:pt x="586" y="781"/>
                  </a:lnTo>
                  <a:lnTo>
                    <a:pt x="716" y="716"/>
                  </a:lnTo>
                  <a:lnTo>
                    <a:pt x="781" y="521"/>
                  </a:lnTo>
                  <a:lnTo>
                    <a:pt x="781" y="391"/>
                  </a:lnTo>
                  <a:lnTo>
                    <a:pt x="781" y="261"/>
                  </a:lnTo>
                  <a:lnTo>
                    <a:pt x="716" y="66"/>
                  </a:lnTo>
                  <a:lnTo>
                    <a:pt x="586" y="1"/>
                  </a:lnTo>
                  <a:lnTo>
                    <a:pt x="261" y="1"/>
                  </a:lnTo>
                  <a:lnTo>
                    <a:pt x="131" y="6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2265825" y="3458075"/>
              <a:ext cx="11400" cy="19550"/>
            </a:xfrm>
            <a:custGeom>
              <a:avLst/>
              <a:gdLst/>
              <a:ahLst/>
              <a:cxnLst/>
              <a:rect l="l" t="t" r="r" b="b"/>
              <a:pathLst>
                <a:path w="456" h="782" extrusionOk="0">
                  <a:moveTo>
                    <a:pt x="1" y="1"/>
                  </a:moveTo>
                  <a:lnTo>
                    <a:pt x="1" y="781"/>
                  </a:lnTo>
                  <a:lnTo>
                    <a:pt x="131" y="781"/>
                  </a:lnTo>
                  <a:lnTo>
                    <a:pt x="131" y="456"/>
                  </a:lnTo>
                  <a:lnTo>
                    <a:pt x="196" y="326"/>
                  </a:lnTo>
                  <a:lnTo>
                    <a:pt x="196" y="196"/>
                  </a:lnTo>
                  <a:lnTo>
                    <a:pt x="326" y="131"/>
                  </a:lnTo>
                  <a:lnTo>
                    <a:pt x="456" y="131"/>
                  </a:lnTo>
                  <a:lnTo>
                    <a:pt x="456"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2277225" y="3458075"/>
              <a:ext cx="19525" cy="19550"/>
            </a:xfrm>
            <a:custGeom>
              <a:avLst/>
              <a:gdLst/>
              <a:ahLst/>
              <a:cxnLst/>
              <a:rect l="l" t="t" r="r" b="b"/>
              <a:pathLst>
                <a:path w="781" h="782" extrusionOk="0">
                  <a:moveTo>
                    <a:pt x="390" y="66"/>
                  </a:moveTo>
                  <a:lnTo>
                    <a:pt x="455" y="131"/>
                  </a:lnTo>
                  <a:lnTo>
                    <a:pt x="585" y="131"/>
                  </a:lnTo>
                  <a:lnTo>
                    <a:pt x="585" y="196"/>
                  </a:lnTo>
                  <a:lnTo>
                    <a:pt x="650" y="326"/>
                  </a:lnTo>
                  <a:lnTo>
                    <a:pt x="195" y="326"/>
                  </a:lnTo>
                  <a:lnTo>
                    <a:pt x="195" y="196"/>
                  </a:lnTo>
                  <a:lnTo>
                    <a:pt x="260" y="131"/>
                  </a:lnTo>
                  <a:lnTo>
                    <a:pt x="325" y="131"/>
                  </a:lnTo>
                  <a:lnTo>
                    <a:pt x="390" y="66"/>
                  </a:lnTo>
                  <a:close/>
                  <a:moveTo>
                    <a:pt x="260" y="1"/>
                  </a:moveTo>
                  <a:lnTo>
                    <a:pt x="130" y="66"/>
                  </a:lnTo>
                  <a:lnTo>
                    <a:pt x="65" y="196"/>
                  </a:lnTo>
                  <a:lnTo>
                    <a:pt x="0" y="391"/>
                  </a:lnTo>
                  <a:lnTo>
                    <a:pt x="65" y="586"/>
                  </a:lnTo>
                  <a:lnTo>
                    <a:pt x="130" y="716"/>
                  </a:lnTo>
                  <a:lnTo>
                    <a:pt x="260" y="781"/>
                  </a:lnTo>
                  <a:lnTo>
                    <a:pt x="520" y="781"/>
                  </a:lnTo>
                  <a:lnTo>
                    <a:pt x="650" y="716"/>
                  </a:lnTo>
                  <a:lnTo>
                    <a:pt x="715" y="651"/>
                  </a:lnTo>
                  <a:lnTo>
                    <a:pt x="780" y="521"/>
                  </a:lnTo>
                  <a:lnTo>
                    <a:pt x="650" y="521"/>
                  </a:lnTo>
                  <a:lnTo>
                    <a:pt x="585" y="651"/>
                  </a:lnTo>
                  <a:lnTo>
                    <a:pt x="390" y="716"/>
                  </a:lnTo>
                  <a:lnTo>
                    <a:pt x="325" y="651"/>
                  </a:lnTo>
                  <a:lnTo>
                    <a:pt x="195" y="586"/>
                  </a:lnTo>
                  <a:lnTo>
                    <a:pt x="195" y="521"/>
                  </a:lnTo>
                  <a:lnTo>
                    <a:pt x="195" y="456"/>
                  </a:lnTo>
                  <a:lnTo>
                    <a:pt x="780" y="456"/>
                  </a:lnTo>
                  <a:lnTo>
                    <a:pt x="780" y="261"/>
                  </a:lnTo>
                  <a:lnTo>
                    <a:pt x="715" y="13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2298350" y="3458075"/>
              <a:ext cx="17900" cy="19550"/>
            </a:xfrm>
            <a:custGeom>
              <a:avLst/>
              <a:gdLst/>
              <a:ahLst/>
              <a:cxnLst/>
              <a:rect l="l" t="t" r="r" b="b"/>
              <a:pathLst>
                <a:path w="716" h="782" extrusionOk="0">
                  <a:moveTo>
                    <a:pt x="195" y="1"/>
                  </a:moveTo>
                  <a:lnTo>
                    <a:pt x="130" y="66"/>
                  </a:lnTo>
                  <a:lnTo>
                    <a:pt x="65" y="261"/>
                  </a:lnTo>
                  <a:lnTo>
                    <a:pt x="0" y="391"/>
                  </a:lnTo>
                  <a:lnTo>
                    <a:pt x="65" y="586"/>
                  </a:lnTo>
                  <a:lnTo>
                    <a:pt x="130" y="716"/>
                  </a:lnTo>
                  <a:lnTo>
                    <a:pt x="260" y="781"/>
                  </a:lnTo>
                  <a:lnTo>
                    <a:pt x="520" y="781"/>
                  </a:lnTo>
                  <a:lnTo>
                    <a:pt x="650" y="716"/>
                  </a:lnTo>
                  <a:lnTo>
                    <a:pt x="715" y="651"/>
                  </a:lnTo>
                  <a:lnTo>
                    <a:pt x="715" y="521"/>
                  </a:lnTo>
                  <a:lnTo>
                    <a:pt x="585" y="521"/>
                  </a:lnTo>
                  <a:lnTo>
                    <a:pt x="520" y="651"/>
                  </a:lnTo>
                  <a:lnTo>
                    <a:pt x="390" y="716"/>
                  </a:lnTo>
                  <a:lnTo>
                    <a:pt x="260" y="651"/>
                  </a:lnTo>
                  <a:lnTo>
                    <a:pt x="195" y="586"/>
                  </a:lnTo>
                  <a:lnTo>
                    <a:pt x="195" y="521"/>
                  </a:lnTo>
                  <a:lnTo>
                    <a:pt x="130" y="391"/>
                  </a:lnTo>
                  <a:lnTo>
                    <a:pt x="195" y="261"/>
                  </a:lnTo>
                  <a:lnTo>
                    <a:pt x="195" y="196"/>
                  </a:lnTo>
                  <a:lnTo>
                    <a:pt x="260" y="131"/>
                  </a:lnTo>
                  <a:lnTo>
                    <a:pt x="390" y="66"/>
                  </a:lnTo>
                  <a:lnTo>
                    <a:pt x="520" y="131"/>
                  </a:lnTo>
                  <a:lnTo>
                    <a:pt x="585" y="261"/>
                  </a:lnTo>
                  <a:lnTo>
                    <a:pt x="715" y="261"/>
                  </a:lnTo>
                  <a:lnTo>
                    <a:pt x="715" y="131"/>
                  </a:lnTo>
                  <a:lnTo>
                    <a:pt x="650"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2319475" y="3458075"/>
              <a:ext cx="19525" cy="19550"/>
            </a:xfrm>
            <a:custGeom>
              <a:avLst/>
              <a:gdLst/>
              <a:ahLst/>
              <a:cxnLst/>
              <a:rect l="l" t="t" r="r" b="b"/>
              <a:pathLst>
                <a:path w="781" h="782" extrusionOk="0">
                  <a:moveTo>
                    <a:pt x="391" y="66"/>
                  </a:moveTo>
                  <a:lnTo>
                    <a:pt x="521" y="131"/>
                  </a:lnTo>
                  <a:lnTo>
                    <a:pt x="586" y="196"/>
                  </a:lnTo>
                  <a:lnTo>
                    <a:pt x="651" y="261"/>
                  </a:lnTo>
                  <a:lnTo>
                    <a:pt x="651" y="391"/>
                  </a:lnTo>
                  <a:lnTo>
                    <a:pt x="651" y="521"/>
                  </a:lnTo>
                  <a:lnTo>
                    <a:pt x="586" y="586"/>
                  </a:lnTo>
                  <a:lnTo>
                    <a:pt x="521" y="651"/>
                  </a:lnTo>
                  <a:lnTo>
                    <a:pt x="391" y="716"/>
                  </a:lnTo>
                  <a:lnTo>
                    <a:pt x="326" y="651"/>
                  </a:lnTo>
                  <a:lnTo>
                    <a:pt x="195" y="586"/>
                  </a:lnTo>
                  <a:lnTo>
                    <a:pt x="195" y="521"/>
                  </a:lnTo>
                  <a:lnTo>
                    <a:pt x="130" y="391"/>
                  </a:lnTo>
                  <a:lnTo>
                    <a:pt x="195" y="261"/>
                  </a:lnTo>
                  <a:lnTo>
                    <a:pt x="195" y="196"/>
                  </a:lnTo>
                  <a:lnTo>
                    <a:pt x="326" y="131"/>
                  </a:lnTo>
                  <a:lnTo>
                    <a:pt x="391" y="66"/>
                  </a:lnTo>
                  <a:close/>
                  <a:moveTo>
                    <a:pt x="195" y="1"/>
                  </a:moveTo>
                  <a:lnTo>
                    <a:pt x="130" y="66"/>
                  </a:lnTo>
                  <a:lnTo>
                    <a:pt x="0" y="196"/>
                  </a:lnTo>
                  <a:lnTo>
                    <a:pt x="0" y="391"/>
                  </a:lnTo>
                  <a:lnTo>
                    <a:pt x="0" y="586"/>
                  </a:lnTo>
                  <a:lnTo>
                    <a:pt x="130" y="716"/>
                  </a:lnTo>
                  <a:lnTo>
                    <a:pt x="195" y="781"/>
                  </a:lnTo>
                  <a:lnTo>
                    <a:pt x="586" y="781"/>
                  </a:lnTo>
                  <a:lnTo>
                    <a:pt x="716" y="716"/>
                  </a:lnTo>
                  <a:lnTo>
                    <a:pt x="781" y="586"/>
                  </a:lnTo>
                  <a:lnTo>
                    <a:pt x="781" y="391"/>
                  </a:lnTo>
                  <a:lnTo>
                    <a:pt x="781" y="196"/>
                  </a:lnTo>
                  <a:lnTo>
                    <a:pt x="716" y="66"/>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2342225" y="3458075"/>
              <a:ext cx="29275" cy="19550"/>
            </a:xfrm>
            <a:custGeom>
              <a:avLst/>
              <a:gdLst/>
              <a:ahLst/>
              <a:cxnLst/>
              <a:rect l="l" t="t" r="r" b="b"/>
              <a:pathLst>
                <a:path w="1171" h="782" extrusionOk="0">
                  <a:moveTo>
                    <a:pt x="1" y="1"/>
                  </a:moveTo>
                  <a:lnTo>
                    <a:pt x="1" y="781"/>
                  </a:lnTo>
                  <a:lnTo>
                    <a:pt x="131" y="781"/>
                  </a:lnTo>
                  <a:lnTo>
                    <a:pt x="131" y="261"/>
                  </a:lnTo>
                  <a:lnTo>
                    <a:pt x="196" y="261"/>
                  </a:lnTo>
                  <a:lnTo>
                    <a:pt x="196" y="196"/>
                  </a:lnTo>
                  <a:lnTo>
                    <a:pt x="261" y="131"/>
                  </a:lnTo>
                  <a:lnTo>
                    <a:pt x="391" y="66"/>
                  </a:lnTo>
                  <a:lnTo>
                    <a:pt x="456" y="131"/>
                  </a:lnTo>
                  <a:lnTo>
                    <a:pt x="521" y="131"/>
                  </a:lnTo>
                  <a:lnTo>
                    <a:pt x="521" y="196"/>
                  </a:lnTo>
                  <a:lnTo>
                    <a:pt x="521" y="261"/>
                  </a:lnTo>
                  <a:lnTo>
                    <a:pt x="521" y="781"/>
                  </a:lnTo>
                  <a:lnTo>
                    <a:pt x="651" y="781"/>
                  </a:lnTo>
                  <a:lnTo>
                    <a:pt x="651" y="261"/>
                  </a:lnTo>
                  <a:lnTo>
                    <a:pt x="716" y="131"/>
                  </a:lnTo>
                  <a:lnTo>
                    <a:pt x="846" y="66"/>
                  </a:lnTo>
                  <a:lnTo>
                    <a:pt x="976" y="131"/>
                  </a:lnTo>
                  <a:lnTo>
                    <a:pt x="1041" y="196"/>
                  </a:lnTo>
                  <a:lnTo>
                    <a:pt x="1041" y="261"/>
                  </a:lnTo>
                  <a:lnTo>
                    <a:pt x="1041" y="781"/>
                  </a:lnTo>
                  <a:lnTo>
                    <a:pt x="1171" y="781"/>
                  </a:lnTo>
                  <a:lnTo>
                    <a:pt x="1171" y="196"/>
                  </a:lnTo>
                  <a:lnTo>
                    <a:pt x="1106" y="66"/>
                  </a:lnTo>
                  <a:lnTo>
                    <a:pt x="1106" y="1"/>
                  </a:lnTo>
                  <a:lnTo>
                    <a:pt x="716" y="1"/>
                  </a:lnTo>
                  <a:lnTo>
                    <a:pt x="651" y="131"/>
                  </a:lnTo>
                  <a:lnTo>
                    <a:pt x="521"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2376375" y="3458075"/>
              <a:ext cx="19525" cy="27675"/>
            </a:xfrm>
            <a:custGeom>
              <a:avLst/>
              <a:gdLst/>
              <a:ahLst/>
              <a:cxnLst/>
              <a:rect l="l" t="t" r="r" b="b"/>
              <a:pathLst>
                <a:path w="781" h="1107" extrusionOk="0">
                  <a:moveTo>
                    <a:pt x="390" y="66"/>
                  </a:moveTo>
                  <a:lnTo>
                    <a:pt x="455" y="131"/>
                  </a:lnTo>
                  <a:lnTo>
                    <a:pt x="585" y="196"/>
                  </a:lnTo>
                  <a:lnTo>
                    <a:pt x="585" y="261"/>
                  </a:lnTo>
                  <a:lnTo>
                    <a:pt x="585" y="391"/>
                  </a:lnTo>
                  <a:lnTo>
                    <a:pt x="585" y="521"/>
                  </a:lnTo>
                  <a:lnTo>
                    <a:pt x="585" y="586"/>
                  </a:lnTo>
                  <a:lnTo>
                    <a:pt x="520" y="651"/>
                  </a:lnTo>
                  <a:lnTo>
                    <a:pt x="390" y="716"/>
                  </a:lnTo>
                  <a:lnTo>
                    <a:pt x="260" y="651"/>
                  </a:lnTo>
                  <a:lnTo>
                    <a:pt x="195" y="586"/>
                  </a:lnTo>
                  <a:lnTo>
                    <a:pt x="130" y="521"/>
                  </a:lnTo>
                  <a:lnTo>
                    <a:pt x="130" y="391"/>
                  </a:lnTo>
                  <a:lnTo>
                    <a:pt x="130" y="261"/>
                  </a:lnTo>
                  <a:lnTo>
                    <a:pt x="195" y="196"/>
                  </a:lnTo>
                  <a:lnTo>
                    <a:pt x="260" y="131"/>
                  </a:lnTo>
                  <a:lnTo>
                    <a:pt x="390" y="66"/>
                  </a:lnTo>
                  <a:close/>
                  <a:moveTo>
                    <a:pt x="0" y="1"/>
                  </a:moveTo>
                  <a:lnTo>
                    <a:pt x="0" y="1106"/>
                  </a:lnTo>
                  <a:lnTo>
                    <a:pt x="130" y="1106"/>
                  </a:lnTo>
                  <a:lnTo>
                    <a:pt x="130" y="716"/>
                  </a:lnTo>
                  <a:lnTo>
                    <a:pt x="195" y="716"/>
                  </a:lnTo>
                  <a:lnTo>
                    <a:pt x="260" y="781"/>
                  </a:lnTo>
                  <a:lnTo>
                    <a:pt x="520" y="781"/>
                  </a:lnTo>
                  <a:lnTo>
                    <a:pt x="650" y="716"/>
                  </a:lnTo>
                  <a:lnTo>
                    <a:pt x="715" y="521"/>
                  </a:lnTo>
                  <a:lnTo>
                    <a:pt x="780" y="391"/>
                  </a:lnTo>
                  <a:lnTo>
                    <a:pt x="715" y="261"/>
                  </a:lnTo>
                  <a:lnTo>
                    <a:pt x="650" y="66"/>
                  </a:lnTo>
                  <a:lnTo>
                    <a:pt x="520" y="1"/>
                  </a:lnTo>
                  <a:lnTo>
                    <a:pt x="260" y="1"/>
                  </a:lnTo>
                  <a:lnTo>
                    <a:pt x="130" y="6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2397500" y="3458075"/>
              <a:ext cx="19525" cy="19550"/>
            </a:xfrm>
            <a:custGeom>
              <a:avLst/>
              <a:gdLst/>
              <a:ahLst/>
              <a:cxnLst/>
              <a:rect l="l" t="t" r="r" b="b"/>
              <a:pathLst>
                <a:path w="781" h="782" extrusionOk="0">
                  <a:moveTo>
                    <a:pt x="390" y="66"/>
                  </a:moveTo>
                  <a:lnTo>
                    <a:pt x="520" y="131"/>
                  </a:lnTo>
                  <a:lnTo>
                    <a:pt x="585" y="196"/>
                  </a:lnTo>
                  <a:lnTo>
                    <a:pt x="650" y="261"/>
                  </a:lnTo>
                  <a:lnTo>
                    <a:pt x="650" y="391"/>
                  </a:lnTo>
                  <a:lnTo>
                    <a:pt x="650" y="521"/>
                  </a:lnTo>
                  <a:lnTo>
                    <a:pt x="585" y="586"/>
                  </a:lnTo>
                  <a:lnTo>
                    <a:pt x="520" y="651"/>
                  </a:lnTo>
                  <a:lnTo>
                    <a:pt x="390" y="716"/>
                  </a:lnTo>
                  <a:lnTo>
                    <a:pt x="325" y="651"/>
                  </a:lnTo>
                  <a:lnTo>
                    <a:pt x="260" y="586"/>
                  </a:lnTo>
                  <a:lnTo>
                    <a:pt x="195" y="521"/>
                  </a:lnTo>
                  <a:lnTo>
                    <a:pt x="195" y="391"/>
                  </a:lnTo>
                  <a:lnTo>
                    <a:pt x="195" y="261"/>
                  </a:lnTo>
                  <a:lnTo>
                    <a:pt x="260" y="196"/>
                  </a:lnTo>
                  <a:lnTo>
                    <a:pt x="325" y="131"/>
                  </a:lnTo>
                  <a:lnTo>
                    <a:pt x="390" y="66"/>
                  </a:lnTo>
                  <a:close/>
                  <a:moveTo>
                    <a:pt x="260" y="1"/>
                  </a:moveTo>
                  <a:lnTo>
                    <a:pt x="130" y="66"/>
                  </a:lnTo>
                  <a:lnTo>
                    <a:pt x="65" y="196"/>
                  </a:lnTo>
                  <a:lnTo>
                    <a:pt x="0" y="391"/>
                  </a:lnTo>
                  <a:lnTo>
                    <a:pt x="65" y="586"/>
                  </a:lnTo>
                  <a:lnTo>
                    <a:pt x="130" y="716"/>
                  </a:lnTo>
                  <a:lnTo>
                    <a:pt x="260" y="781"/>
                  </a:lnTo>
                  <a:lnTo>
                    <a:pt x="585" y="781"/>
                  </a:lnTo>
                  <a:lnTo>
                    <a:pt x="715" y="716"/>
                  </a:lnTo>
                  <a:lnTo>
                    <a:pt x="780" y="586"/>
                  </a:lnTo>
                  <a:lnTo>
                    <a:pt x="780" y="391"/>
                  </a:lnTo>
                  <a:lnTo>
                    <a:pt x="780" y="196"/>
                  </a:lnTo>
                  <a:lnTo>
                    <a:pt x="715" y="66"/>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2420250" y="3458075"/>
              <a:ext cx="16275" cy="19550"/>
            </a:xfrm>
            <a:custGeom>
              <a:avLst/>
              <a:gdLst/>
              <a:ahLst/>
              <a:cxnLst/>
              <a:rect l="l" t="t" r="r" b="b"/>
              <a:pathLst>
                <a:path w="651" h="782" extrusionOk="0">
                  <a:moveTo>
                    <a:pt x="131" y="1"/>
                  </a:moveTo>
                  <a:lnTo>
                    <a:pt x="66" y="66"/>
                  </a:lnTo>
                  <a:lnTo>
                    <a:pt x="0" y="196"/>
                  </a:lnTo>
                  <a:lnTo>
                    <a:pt x="66" y="326"/>
                  </a:lnTo>
                  <a:lnTo>
                    <a:pt x="131" y="391"/>
                  </a:lnTo>
                  <a:lnTo>
                    <a:pt x="261" y="391"/>
                  </a:lnTo>
                  <a:lnTo>
                    <a:pt x="391" y="456"/>
                  </a:lnTo>
                  <a:lnTo>
                    <a:pt x="521" y="521"/>
                  </a:lnTo>
                  <a:lnTo>
                    <a:pt x="521" y="586"/>
                  </a:lnTo>
                  <a:lnTo>
                    <a:pt x="521" y="651"/>
                  </a:lnTo>
                  <a:lnTo>
                    <a:pt x="456" y="651"/>
                  </a:lnTo>
                  <a:lnTo>
                    <a:pt x="391" y="716"/>
                  </a:lnTo>
                  <a:lnTo>
                    <a:pt x="261" y="716"/>
                  </a:lnTo>
                  <a:lnTo>
                    <a:pt x="196" y="651"/>
                  </a:lnTo>
                  <a:lnTo>
                    <a:pt x="131" y="586"/>
                  </a:lnTo>
                  <a:lnTo>
                    <a:pt x="131" y="521"/>
                  </a:lnTo>
                  <a:lnTo>
                    <a:pt x="0" y="521"/>
                  </a:lnTo>
                  <a:lnTo>
                    <a:pt x="0" y="651"/>
                  </a:lnTo>
                  <a:lnTo>
                    <a:pt x="131" y="716"/>
                  </a:lnTo>
                  <a:lnTo>
                    <a:pt x="196" y="781"/>
                  </a:lnTo>
                  <a:lnTo>
                    <a:pt x="586" y="781"/>
                  </a:lnTo>
                  <a:lnTo>
                    <a:pt x="651" y="651"/>
                  </a:lnTo>
                  <a:lnTo>
                    <a:pt x="651" y="586"/>
                  </a:lnTo>
                  <a:lnTo>
                    <a:pt x="651" y="456"/>
                  </a:lnTo>
                  <a:lnTo>
                    <a:pt x="586" y="391"/>
                  </a:lnTo>
                  <a:lnTo>
                    <a:pt x="521" y="326"/>
                  </a:lnTo>
                  <a:lnTo>
                    <a:pt x="326" y="326"/>
                  </a:lnTo>
                  <a:lnTo>
                    <a:pt x="261" y="261"/>
                  </a:lnTo>
                  <a:lnTo>
                    <a:pt x="196" y="261"/>
                  </a:lnTo>
                  <a:lnTo>
                    <a:pt x="131" y="196"/>
                  </a:lnTo>
                  <a:lnTo>
                    <a:pt x="196" y="131"/>
                  </a:lnTo>
                  <a:lnTo>
                    <a:pt x="261" y="66"/>
                  </a:lnTo>
                  <a:lnTo>
                    <a:pt x="391" y="66"/>
                  </a:lnTo>
                  <a:lnTo>
                    <a:pt x="456" y="131"/>
                  </a:lnTo>
                  <a:lnTo>
                    <a:pt x="521" y="131"/>
                  </a:lnTo>
                  <a:lnTo>
                    <a:pt x="521" y="196"/>
                  </a:lnTo>
                  <a:lnTo>
                    <a:pt x="651" y="196"/>
                  </a:lnTo>
                  <a:lnTo>
                    <a:pt x="586"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439750" y="3458075"/>
              <a:ext cx="17900" cy="19550"/>
            </a:xfrm>
            <a:custGeom>
              <a:avLst/>
              <a:gdLst/>
              <a:ahLst/>
              <a:cxnLst/>
              <a:rect l="l" t="t" r="r" b="b"/>
              <a:pathLst>
                <a:path w="716" h="782" extrusionOk="0">
                  <a:moveTo>
                    <a:pt x="391" y="66"/>
                  </a:moveTo>
                  <a:lnTo>
                    <a:pt x="456" y="131"/>
                  </a:lnTo>
                  <a:lnTo>
                    <a:pt x="521" y="131"/>
                  </a:lnTo>
                  <a:lnTo>
                    <a:pt x="586" y="196"/>
                  </a:lnTo>
                  <a:lnTo>
                    <a:pt x="586" y="326"/>
                  </a:lnTo>
                  <a:lnTo>
                    <a:pt x="131" y="326"/>
                  </a:lnTo>
                  <a:lnTo>
                    <a:pt x="131" y="196"/>
                  </a:lnTo>
                  <a:lnTo>
                    <a:pt x="196" y="131"/>
                  </a:lnTo>
                  <a:lnTo>
                    <a:pt x="261" y="131"/>
                  </a:lnTo>
                  <a:lnTo>
                    <a:pt x="391" y="66"/>
                  </a:lnTo>
                  <a:close/>
                  <a:moveTo>
                    <a:pt x="261" y="1"/>
                  </a:moveTo>
                  <a:lnTo>
                    <a:pt x="131" y="66"/>
                  </a:lnTo>
                  <a:lnTo>
                    <a:pt x="1" y="196"/>
                  </a:lnTo>
                  <a:lnTo>
                    <a:pt x="1" y="391"/>
                  </a:lnTo>
                  <a:lnTo>
                    <a:pt x="1" y="586"/>
                  </a:lnTo>
                  <a:lnTo>
                    <a:pt x="131" y="716"/>
                  </a:lnTo>
                  <a:lnTo>
                    <a:pt x="196" y="781"/>
                  </a:lnTo>
                  <a:lnTo>
                    <a:pt x="521" y="781"/>
                  </a:lnTo>
                  <a:lnTo>
                    <a:pt x="586" y="716"/>
                  </a:lnTo>
                  <a:lnTo>
                    <a:pt x="716" y="651"/>
                  </a:lnTo>
                  <a:lnTo>
                    <a:pt x="716" y="521"/>
                  </a:lnTo>
                  <a:lnTo>
                    <a:pt x="586" y="521"/>
                  </a:lnTo>
                  <a:lnTo>
                    <a:pt x="521" y="651"/>
                  </a:lnTo>
                  <a:lnTo>
                    <a:pt x="391" y="716"/>
                  </a:lnTo>
                  <a:lnTo>
                    <a:pt x="261" y="651"/>
                  </a:lnTo>
                  <a:lnTo>
                    <a:pt x="196" y="586"/>
                  </a:lnTo>
                  <a:lnTo>
                    <a:pt x="131" y="521"/>
                  </a:lnTo>
                  <a:lnTo>
                    <a:pt x="131" y="456"/>
                  </a:lnTo>
                  <a:lnTo>
                    <a:pt x="716" y="456"/>
                  </a:lnTo>
                  <a:lnTo>
                    <a:pt x="716" y="261"/>
                  </a:lnTo>
                  <a:lnTo>
                    <a:pt x="651"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2460875" y="3449950"/>
              <a:ext cx="19550" cy="27675"/>
            </a:xfrm>
            <a:custGeom>
              <a:avLst/>
              <a:gdLst/>
              <a:ahLst/>
              <a:cxnLst/>
              <a:rect l="l" t="t" r="r" b="b"/>
              <a:pathLst>
                <a:path w="782" h="1107" extrusionOk="0">
                  <a:moveTo>
                    <a:pt x="391" y="391"/>
                  </a:moveTo>
                  <a:lnTo>
                    <a:pt x="521" y="456"/>
                  </a:lnTo>
                  <a:lnTo>
                    <a:pt x="586" y="521"/>
                  </a:lnTo>
                  <a:lnTo>
                    <a:pt x="586" y="586"/>
                  </a:lnTo>
                  <a:lnTo>
                    <a:pt x="651" y="716"/>
                  </a:lnTo>
                  <a:lnTo>
                    <a:pt x="586" y="846"/>
                  </a:lnTo>
                  <a:lnTo>
                    <a:pt x="586" y="911"/>
                  </a:lnTo>
                  <a:lnTo>
                    <a:pt x="521" y="976"/>
                  </a:lnTo>
                  <a:lnTo>
                    <a:pt x="391" y="1041"/>
                  </a:lnTo>
                  <a:lnTo>
                    <a:pt x="261" y="976"/>
                  </a:lnTo>
                  <a:lnTo>
                    <a:pt x="196" y="911"/>
                  </a:lnTo>
                  <a:lnTo>
                    <a:pt x="131" y="846"/>
                  </a:lnTo>
                  <a:lnTo>
                    <a:pt x="131" y="716"/>
                  </a:lnTo>
                  <a:lnTo>
                    <a:pt x="131" y="586"/>
                  </a:lnTo>
                  <a:lnTo>
                    <a:pt x="196" y="521"/>
                  </a:lnTo>
                  <a:lnTo>
                    <a:pt x="261" y="456"/>
                  </a:lnTo>
                  <a:lnTo>
                    <a:pt x="391" y="391"/>
                  </a:lnTo>
                  <a:close/>
                  <a:moveTo>
                    <a:pt x="651" y="1"/>
                  </a:moveTo>
                  <a:lnTo>
                    <a:pt x="651" y="391"/>
                  </a:lnTo>
                  <a:lnTo>
                    <a:pt x="586" y="391"/>
                  </a:lnTo>
                  <a:lnTo>
                    <a:pt x="521" y="326"/>
                  </a:lnTo>
                  <a:lnTo>
                    <a:pt x="196" y="326"/>
                  </a:lnTo>
                  <a:lnTo>
                    <a:pt x="66" y="391"/>
                  </a:lnTo>
                  <a:lnTo>
                    <a:pt x="1" y="521"/>
                  </a:lnTo>
                  <a:lnTo>
                    <a:pt x="1" y="716"/>
                  </a:lnTo>
                  <a:lnTo>
                    <a:pt x="1" y="846"/>
                  </a:lnTo>
                  <a:lnTo>
                    <a:pt x="66" y="976"/>
                  </a:lnTo>
                  <a:lnTo>
                    <a:pt x="196" y="1106"/>
                  </a:lnTo>
                  <a:lnTo>
                    <a:pt x="521" y="1106"/>
                  </a:lnTo>
                  <a:lnTo>
                    <a:pt x="586" y="976"/>
                  </a:lnTo>
                  <a:lnTo>
                    <a:pt x="651" y="976"/>
                  </a:lnTo>
                  <a:lnTo>
                    <a:pt x="651" y="1106"/>
                  </a:lnTo>
                  <a:lnTo>
                    <a:pt x="781" y="1106"/>
                  </a:lnTo>
                  <a:lnTo>
                    <a:pt x="78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2485275" y="3474325"/>
              <a:ext cx="4900" cy="3300"/>
            </a:xfrm>
            <a:custGeom>
              <a:avLst/>
              <a:gdLst/>
              <a:ahLst/>
              <a:cxnLst/>
              <a:rect l="l" t="t" r="r" b="b"/>
              <a:pathLst>
                <a:path w="196" h="132" extrusionOk="0">
                  <a:moveTo>
                    <a:pt x="0" y="1"/>
                  </a:moveTo>
                  <a:lnTo>
                    <a:pt x="0" y="131"/>
                  </a:lnTo>
                  <a:lnTo>
                    <a:pt x="195" y="131"/>
                  </a:lnTo>
                  <a:lnTo>
                    <a:pt x="19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495025" y="3458075"/>
              <a:ext cx="19525" cy="27675"/>
            </a:xfrm>
            <a:custGeom>
              <a:avLst/>
              <a:gdLst/>
              <a:ahLst/>
              <a:cxnLst/>
              <a:rect l="l" t="t" r="r" b="b"/>
              <a:pathLst>
                <a:path w="781" h="1107" extrusionOk="0">
                  <a:moveTo>
                    <a:pt x="390" y="66"/>
                  </a:moveTo>
                  <a:lnTo>
                    <a:pt x="520" y="131"/>
                  </a:lnTo>
                  <a:lnTo>
                    <a:pt x="585" y="196"/>
                  </a:lnTo>
                  <a:lnTo>
                    <a:pt x="650" y="261"/>
                  </a:lnTo>
                  <a:lnTo>
                    <a:pt x="650" y="391"/>
                  </a:lnTo>
                  <a:lnTo>
                    <a:pt x="650" y="521"/>
                  </a:lnTo>
                  <a:lnTo>
                    <a:pt x="585" y="586"/>
                  </a:lnTo>
                  <a:lnTo>
                    <a:pt x="520" y="651"/>
                  </a:lnTo>
                  <a:lnTo>
                    <a:pt x="390" y="716"/>
                  </a:lnTo>
                  <a:lnTo>
                    <a:pt x="260" y="651"/>
                  </a:lnTo>
                  <a:lnTo>
                    <a:pt x="195" y="586"/>
                  </a:lnTo>
                  <a:lnTo>
                    <a:pt x="195" y="521"/>
                  </a:lnTo>
                  <a:lnTo>
                    <a:pt x="130" y="391"/>
                  </a:lnTo>
                  <a:lnTo>
                    <a:pt x="195" y="261"/>
                  </a:lnTo>
                  <a:lnTo>
                    <a:pt x="195" y="196"/>
                  </a:lnTo>
                  <a:lnTo>
                    <a:pt x="260" y="131"/>
                  </a:lnTo>
                  <a:lnTo>
                    <a:pt x="390" y="66"/>
                  </a:lnTo>
                  <a:close/>
                  <a:moveTo>
                    <a:pt x="0" y="1"/>
                  </a:moveTo>
                  <a:lnTo>
                    <a:pt x="0" y="1106"/>
                  </a:lnTo>
                  <a:lnTo>
                    <a:pt x="130" y="1106"/>
                  </a:lnTo>
                  <a:lnTo>
                    <a:pt x="130" y="716"/>
                  </a:lnTo>
                  <a:lnTo>
                    <a:pt x="195" y="716"/>
                  </a:lnTo>
                  <a:lnTo>
                    <a:pt x="260" y="781"/>
                  </a:lnTo>
                  <a:lnTo>
                    <a:pt x="585" y="781"/>
                  </a:lnTo>
                  <a:lnTo>
                    <a:pt x="715" y="716"/>
                  </a:lnTo>
                  <a:lnTo>
                    <a:pt x="780" y="521"/>
                  </a:lnTo>
                  <a:lnTo>
                    <a:pt x="780" y="391"/>
                  </a:lnTo>
                  <a:lnTo>
                    <a:pt x="780" y="261"/>
                  </a:lnTo>
                  <a:lnTo>
                    <a:pt x="715" y="66"/>
                  </a:lnTo>
                  <a:lnTo>
                    <a:pt x="585" y="1"/>
                  </a:lnTo>
                  <a:lnTo>
                    <a:pt x="260" y="1"/>
                  </a:lnTo>
                  <a:lnTo>
                    <a:pt x="130" y="6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2519400" y="3458075"/>
              <a:ext cx="16275" cy="19550"/>
            </a:xfrm>
            <a:custGeom>
              <a:avLst/>
              <a:gdLst/>
              <a:ahLst/>
              <a:cxnLst/>
              <a:rect l="l" t="t" r="r" b="b"/>
              <a:pathLst>
                <a:path w="651" h="782" extrusionOk="0">
                  <a:moveTo>
                    <a:pt x="1" y="1"/>
                  </a:moveTo>
                  <a:lnTo>
                    <a:pt x="1" y="781"/>
                  </a:lnTo>
                  <a:lnTo>
                    <a:pt x="131" y="781"/>
                  </a:lnTo>
                  <a:lnTo>
                    <a:pt x="131" y="326"/>
                  </a:lnTo>
                  <a:lnTo>
                    <a:pt x="131" y="261"/>
                  </a:lnTo>
                  <a:lnTo>
                    <a:pt x="131" y="131"/>
                  </a:lnTo>
                  <a:lnTo>
                    <a:pt x="261" y="131"/>
                  </a:lnTo>
                  <a:lnTo>
                    <a:pt x="326" y="66"/>
                  </a:lnTo>
                  <a:lnTo>
                    <a:pt x="456" y="131"/>
                  </a:lnTo>
                  <a:lnTo>
                    <a:pt x="521" y="261"/>
                  </a:lnTo>
                  <a:lnTo>
                    <a:pt x="521" y="781"/>
                  </a:lnTo>
                  <a:lnTo>
                    <a:pt x="651" y="781"/>
                  </a:lnTo>
                  <a:lnTo>
                    <a:pt x="651" y="261"/>
                  </a:lnTo>
                  <a:lnTo>
                    <a:pt x="651" y="131"/>
                  </a:lnTo>
                  <a:lnTo>
                    <a:pt x="586" y="66"/>
                  </a:lnTo>
                  <a:lnTo>
                    <a:pt x="521" y="1"/>
                  </a:lnTo>
                  <a:lnTo>
                    <a:pt x="196" y="1"/>
                  </a:lnTo>
                  <a:lnTo>
                    <a:pt x="66" y="131"/>
                  </a:lnTo>
                  <a:lnTo>
                    <a:pt x="6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2538900" y="3458075"/>
              <a:ext cx="17900" cy="27675"/>
            </a:xfrm>
            <a:custGeom>
              <a:avLst/>
              <a:gdLst/>
              <a:ahLst/>
              <a:cxnLst/>
              <a:rect l="l" t="t" r="r" b="b"/>
              <a:pathLst>
                <a:path w="716" h="1107" extrusionOk="0">
                  <a:moveTo>
                    <a:pt x="391" y="66"/>
                  </a:moveTo>
                  <a:lnTo>
                    <a:pt x="521" y="131"/>
                  </a:lnTo>
                  <a:lnTo>
                    <a:pt x="586" y="196"/>
                  </a:lnTo>
                  <a:lnTo>
                    <a:pt x="586" y="261"/>
                  </a:lnTo>
                  <a:lnTo>
                    <a:pt x="586" y="391"/>
                  </a:lnTo>
                  <a:lnTo>
                    <a:pt x="586" y="456"/>
                  </a:lnTo>
                  <a:lnTo>
                    <a:pt x="586" y="586"/>
                  </a:lnTo>
                  <a:lnTo>
                    <a:pt x="456" y="651"/>
                  </a:lnTo>
                  <a:lnTo>
                    <a:pt x="391" y="716"/>
                  </a:lnTo>
                  <a:lnTo>
                    <a:pt x="261" y="651"/>
                  </a:lnTo>
                  <a:lnTo>
                    <a:pt x="196" y="586"/>
                  </a:lnTo>
                  <a:lnTo>
                    <a:pt x="131" y="456"/>
                  </a:lnTo>
                  <a:lnTo>
                    <a:pt x="131" y="391"/>
                  </a:lnTo>
                  <a:lnTo>
                    <a:pt x="131" y="261"/>
                  </a:lnTo>
                  <a:lnTo>
                    <a:pt x="196" y="196"/>
                  </a:lnTo>
                  <a:lnTo>
                    <a:pt x="261" y="131"/>
                  </a:lnTo>
                  <a:lnTo>
                    <a:pt x="391" y="66"/>
                  </a:lnTo>
                  <a:close/>
                  <a:moveTo>
                    <a:pt x="196" y="1"/>
                  </a:moveTo>
                  <a:lnTo>
                    <a:pt x="66" y="131"/>
                  </a:lnTo>
                  <a:lnTo>
                    <a:pt x="1" y="261"/>
                  </a:lnTo>
                  <a:lnTo>
                    <a:pt x="1" y="391"/>
                  </a:lnTo>
                  <a:lnTo>
                    <a:pt x="1" y="521"/>
                  </a:lnTo>
                  <a:lnTo>
                    <a:pt x="131" y="651"/>
                  </a:lnTo>
                  <a:lnTo>
                    <a:pt x="196" y="781"/>
                  </a:lnTo>
                  <a:lnTo>
                    <a:pt x="521" y="781"/>
                  </a:lnTo>
                  <a:lnTo>
                    <a:pt x="651" y="651"/>
                  </a:lnTo>
                  <a:lnTo>
                    <a:pt x="651" y="716"/>
                  </a:lnTo>
                  <a:lnTo>
                    <a:pt x="586" y="846"/>
                  </a:lnTo>
                  <a:lnTo>
                    <a:pt x="586" y="911"/>
                  </a:lnTo>
                  <a:lnTo>
                    <a:pt x="521" y="976"/>
                  </a:lnTo>
                  <a:lnTo>
                    <a:pt x="391" y="1041"/>
                  </a:lnTo>
                  <a:lnTo>
                    <a:pt x="326" y="976"/>
                  </a:lnTo>
                  <a:lnTo>
                    <a:pt x="261" y="976"/>
                  </a:lnTo>
                  <a:lnTo>
                    <a:pt x="196" y="911"/>
                  </a:lnTo>
                  <a:lnTo>
                    <a:pt x="66" y="911"/>
                  </a:lnTo>
                  <a:lnTo>
                    <a:pt x="66" y="976"/>
                  </a:lnTo>
                  <a:lnTo>
                    <a:pt x="131" y="1041"/>
                  </a:lnTo>
                  <a:lnTo>
                    <a:pt x="261" y="1106"/>
                  </a:lnTo>
                  <a:lnTo>
                    <a:pt x="521" y="1106"/>
                  </a:lnTo>
                  <a:lnTo>
                    <a:pt x="651" y="1041"/>
                  </a:lnTo>
                  <a:lnTo>
                    <a:pt x="716" y="911"/>
                  </a:lnTo>
                  <a:lnTo>
                    <a:pt x="716" y="716"/>
                  </a:lnTo>
                  <a:lnTo>
                    <a:pt x="716" y="1"/>
                  </a:lnTo>
                  <a:lnTo>
                    <a:pt x="651" y="1"/>
                  </a:lnTo>
                  <a:lnTo>
                    <a:pt x="651"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564925" y="3449950"/>
              <a:ext cx="8150" cy="9775"/>
            </a:xfrm>
            <a:custGeom>
              <a:avLst/>
              <a:gdLst/>
              <a:ahLst/>
              <a:cxnLst/>
              <a:rect l="l" t="t" r="r" b="b"/>
              <a:pathLst>
                <a:path w="326" h="391" extrusionOk="0">
                  <a:moveTo>
                    <a:pt x="0" y="1"/>
                  </a:moveTo>
                  <a:lnTo>
                    <a:pt x="0" y="391"/>
                  </a:lnTo>
                  <a:lnTo>
                    <a:pt x="65" y="391"/>
                  </a:lnTo>
                  <a:lnTo>
                    <a:pt x="65" y="1"/>
                  </a:lnTo>
                  <a:close/>
                  <a:moveTo>
                    <a:pt x="195" y="1"/>
                  </a:moveTo>
                  <a:lnTo>
                    <a:pt x="195" y="391"/>
                  </a:lnTo>
                  <a:lnTo>
                    <a:pt x="325" y="391"/>
                  </a:lnTo>
                  <a:lnTo>
                    <a:pt x="32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2586050" y="3449950"/>
              <a:ext cx="14650" cy="29300"/>
            </a:xfrm>
            <a:custGeom>
              <a:avLst/>
              <a:gdLst/>
              <a:ahLst/>
              <a:cxnLst/>
              <a:rect l="l" t="t" r="r" b="b"/>
              <a:pathLst>
                <a:path w="586" h="1172" extrusionOk="0">
                  <a:moveTo>
                    <a:pt x="455" y="1"/>
                  </a:moveTo>
                  <a:lnTo>
                    <a:pt x="0" y="1171"/>
                  </a:lnTo>
                  <a:lnTo>
                    <a:pt x="130" y="117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2602300" y="3458075"/>
              <a:ext cx="19525" cy="19550"/>
            </a:xfrm>
            <a:custGeom>
              <a:avLst/>
              <a:gdLst/>
              <a:ahLst/>
              <a:cxnLst/>
              <a:rect l="l" t="t" r="r" b="b"/>
              <a:pathLst>
                <a:path w="781" h="782" extrusionOk="0">
                  <a:moveTo>
                    <a:pt x="0" y="1"/>
                  </a:moveTo>
                  <a:lnTo>
                    <a:pt x="0" y="66"/>
                  </a:lnTo>
                  <a:lnTo>
                    <a:pt x="651" y="391"/>
                  </a:lnTo>
                  <a:lnTo>
                    <a:pt x="0" y="716"/>
                  </a:lnTo>
                  <a:lnTo>
                    <a:pt x="0" y="781"/>
                  </a:lnTo>
                  <a:lnTo>
                    <a:pt x="781" y="456"/>
                  </a:lnTo>
                  <a:lnTo>
                    <a:pt x="781" y="326"/>
                  </a:lnTo>
                  <a:lnTo>
                    <a:pt x="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1870850" y="3505225"/>
              <a:ext cx="21150" cy="19525"/>
            </a:xfrm>
            <a:custGeom>
              <a:avLst/>
              <a:gdLst/>
              <a:ahLst/>
              <a:cxnLst/>
              <a:rect l="l" t="t" r="r" b="b"/>
              <a:pathLst>
                <a:path w="846" h="781" extrusionOk="0">
                  <a:moveTo>
                    <a:pt x="846" y="0"/>
                  </a:moveTo>
                  <a:lnTo>
                    <a:pt x="1" y="325"/>
                  </a:lnTo>
                  <a:lnTo>
                    <a:pt x="1" y="455"/>
                  </a:lnTo>
                  <a:lnTo>
                    <a:pt x="846" y="781"/>
                  </a:lnTo>
                  <a:lnTo>
                    <a:pt x="846" y="650"/>
                  </a:lnTo>
                  <a:lnTo>
                    <a:pt x="131" y="390"/>
                  </a:lnTo>
                  <a:lnTo>
                    <a:pt x="846" y="65"/>
                  </a:lnTo>
                  <a:lnTo>
                    <a:pt x="84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1895250" y="3497100"/>
              <a:ext cx="3275" cy="27650"/>
            </a:xfrm>
            <a:custGeom>
              <a:avLst/>
              <a:gdLst/>
              <a:ahLst/>
              <a:cxnLst/>
              <a:rect l="l" t="t" r="r" b="b"/>
              <a:pathLst>
                <a:path w="131" h="1106" extrusionOk="0">
                  <a:moveTo>
                    <a:pt x="0" y="0"/>
                  </a:moveTo>
                  <a:lnTo>
                    <a:pt x="0" y="1106"/>
                  </a:lnTo>
                  <a:lnTo>
                    <a:pt x="130" y="1106"/>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1905000" y="3497100"/>
              <a:ext cx="3275" cy="27650"/>
            </a:xfrm>
            <a:custGeom>
              <a:avLst/>
              <a:gdLst/>
              <a:ahLst/>
              <a:cxnLst/>
              <a:rect l="l" t="t" r="r" b="b"/>
              <a:pathLst>
                <a:path w="131" h="1106" extrusionOk="0">
                  <a:moveTo>
                    <a:pt x="0" y="0"/>
                  </a:moveTo>
                  <a:lnTo>
                    <a:pt x="0" y="130"/>
                  </a:lnTo>
                  <a:lnTo>
                    <a:pt x="130" y="130"/>
                  </a:lnTo>
                  <a:lnTo>
                    <a:pt x="130" y="0"/>
                  </a:lnTo>
                  <a:close/>
                  <a:moveTo>
                    <a:pt x="0" y="260"/>
                  </a:moveTo>
                  <a:lnTo>
                    <a:pt x="0" y="1106"/>
                  </a:lnTo>
                  <a:lnTo>
                    <a:pt x="130" y="1106"/>
                  </a:lnTo>
                  <a:lnTo>
                    <a:pt x="130"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1913125" y="3503600"/>
              <a:ext cx="16275" cy="21150"/>
            </a:xfrm>
            <a:custGeom>
              <a:avLst/>
              <a:gdLst/>
              <a:ahLst/>
              <a:cxnLst/>
              <a:rect l="l" t="t" r="r" b="b"/>
              <a:pathLst>
                <a:path w="651" h="846" extrusionOk="0">
                  <a:moveTo>
                    <a:pt x="0" y="0"/>
                  </a:moveTo>
                  <a:lnTo>
                    <a:pt x="0" y="846"/>
                  </a:lnTo>
                  <a:lnTo>
                    <a:pt x="130" y="846"/>
                  </a:lnTo>
                  <a:lnTo>
                    <a:pt x="130" y="390"/>
                  </a:lnTo>
                  <a:lnTo>
                    <a:pt x="130" y="260"/>
                  </a:lnTo>
                  <a:lnTo>
                    <a:pt x="195" y="195"/>
                  </a:lnTo>
                  <a:lnTo>
                    <a:pt x="260" y="130"/>
                  </a:lnTo>
                  <a:lnTo>
                    <a:pt x="390" y="130"/>
                  </a:lnTo>
                  <a:lnTo>
                    <a:pt x="455" y="195"/>
                  </a:lnTo>
                  <a:lnTo>
                    <a:pt x="520" y="260"/>
                  </a:lnTo>
                  <a:lnTo>
                    <a:pt x="520" y="846"/>
                  </a:lnTo>
                  <a:lnTo>
                    <a:pt x="650" y="846"/>
                  </a:lnTo>
                  <a:lnTo>
                    <a:pt x="650" y="325"/>
                  </a:lnTo>
                  <a:lnTo>
                    <a:pt x="650" y="195"/>
                  </a:lnTo>
                  <a:lnTo>
                    <a:pt x="585" y="65"/>
                  </a:lnTo>
                  <a:lnTo>
                    <a:pt x="520" y="65"/>
                  </a:lnTo>
                  <a:lnTo>
                    <a:pt x="390" y="0"/>
                  </a:lnTo>
                  <a:lnTo>
                    <a:pt x="195"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1934250" y="3497100"/>
              <a:ext cx="17900" cy="27650"/>
            </a:xfrm>
            <a:custGeom>
              <a:avLst/>
              <a:gdLst/>
              <a:ahLst/>
              <a:cxnLst/>
              <a:rect l="l" t="t" r="r" b="b"/>
              <a:pathLst>
                <a:path w="716" h="1106" extrusionOk="0">
                  <a:moveTo>
                    <a:pt x="0" y="0"/>
                  </a:moveTo>
                  <a:lnTo>
                    <a:pt x="0" y="1106"/>
                  </a:lnTo>
                  <a:lnTo>
                    <a:pt x="130" y="1106"/>
                  </a:lnTo>
                  <a:lnTo>
                    <a:pt x="130" y="780"/>
                  </a:lnTo>
                  <a:lnTo>
                    <a:pt x="260" y="650"/>
                  </a:lnTo>
                  <a:lnTo>
                    <a:pt x="521" y="1106"/>
                  </a:lnTo>
                  <a:lnTo>
                    <a:pt x="716" y="1106"/>
                  </a:lnTo>
                  <a:lnTo>
                    <a:pt x="391" y="585"/>
                  </a:lnTo>
                  <a:lnTo>
                    <a:pt x="716" y="260"/>
                  </a:lnTo>
                  <a:lnTo>
                    <a:pt x="521" y="260"/>
                  </a:lnTo>
                  <a:lnTo>
                    <a:pt x="130" y="65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1965125" y="3497100"/>
              <a:ext cx="16275" cy="27650"/>
            </a:xfrm>
            <a:custGeom>
              <a:avLst/>
              <a:gdLst/>
              <a:ahLst/>
              <a:cxnLst/>
              <a:rect l="l" t="t" r="r" b="b"/>
              <a:pathLst>
                <a:path w="651" h="1106" extrusionOk="0">
                  <a:moveTo>
                    <a:pt x="1" y="0"/>
                  </a:moveTo>
                  <a:lnTo>
                    <a:pt x="1" y="1106"/>
                  </a:lnTo>
                  <a:lnTo>
                    <a:pt x="131" y="1106"/>
                  </a:lnTo>
                  <a:lnTo>
                    <a:pt x="131" y="650"/>
                  </a:lnTo>
                  <a:lnTo>
                    <a:pt x="131" y="520"/>
                  </a:lnTo>
                  <a:lnTo>
                    <a:pt x="196" y="455"/>
                  </a:lnTo>
                  <a:lnTo>
                    <a:pt x="261" y="390"/>
                  </a:lnTo>
                  <a:lnTo>
                    <a:pt x="391" y="390"/>
                  </a:lnTo>
                  <a:lnTo>
                    <a:pt x="521" y="455"/>
                  </a:lnTo>
                  <a:lnTo>
                    <a:pt x="521" y="520"/>
                  </a:lnTo>
                  <a:lnTo>
                    <a:pt x="521" y="1106"/>
                  </a:lnTo>
                  <a:lnTo>
                    <a:pt x="651" y="1106"/>
                  </a:lnTo>
                  <a:lnTo>
                    <a:pt x="651" y="585"/>
                  </a:lnTo>
                  <a:lnTo>
                    <a:pt x="651" y="455"/>
                  </a:lnTo>
                  <a:lnTo>
                    <a:pt x="651" y="325"/>
                  </a:lnTo>
                  <a:lnTo>
                    <a:pt x="521" y="325"/>
                  </a:lnTo>
                  <a:lnTo>
                    <a:pt x="391" y="260"/>
                  </a:lnTo>
                  <a:lnTo>
                    <a:pt x="326" y="260"/>
                  </a:lnTo>
                  <a:lnTo>
                    <a:pt x="261" y="325"/>
                  </a:lnTo>
                  <a:lnTo>
                    <a:pt x="196" y="325"/>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1986250" y="3503600"/>
              <a:ext cx="11425" cy="21150"/>
            </a:xfrm>
            <a:custGeom>
              <a:avLst/>
              <a:gdLst/>
              <a:ahLst/>
              <a:cxnLst/>
              <a:rect l="l" t="t" r="r" b="b"/>
              <a:pathLst>
                <a:path w="457" h="846" extrusionOk="0">
                  <a:moveTo>
                    <a:pt x="1" y="0"/>
                  </a:moveTo>
                  <a:lnTo>
                    <a:pt x="1" y="846"/>
                  </a:lnTo>
                  <a:lnTo>
                    <a:pt x="131" y="846"/>
                  </a:lnTo>
                  <a:lnTo>
                    <a:pt x="131" y="455"/>
                  </a:lnTo>
                  <a:lnTo>
                    <a:pt x="196" y="325"/>
                  </a:lnTo>
                  <a:lnTo>
                    <a:pt x="196" y="260"/>
                  </a:lnTo>
                  <a:lnTo>
                    <a:pt x="326" y="195"/>
                  </a:lnTo>
                  <a:lnTo>
                    <a:pt x="456" y="130"/>
                  </a:lnTo>
                  <a:lnTo>
                    <a:pt x="456" y="0"/>
                  </a:lnTo>
                  <a:lnTo>
                    <a:pt x="261" y="65"/>
                  </a:lnTo>
                  <a:lnTo>
                    <a:pt x="131" y="19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1997650" y="3503600"/>
              <a:ext cx="19525" cy="21150"/>
            </a:xfrm>
            <a:custGeom>
              <a:avLst/>
              <a:gdLst/>
              <a:ahLst/>
              <a:cxnLst/>
              <a:rect l="l" t="t" r="r" b="b"/>
              <a:pathLst>
                <a:path w="781" h="846" extrusionOk="0">
                  <a:moveTo>
                    <a:pt x="455" y="130"/>
                  </a:moveTo>
                  <a:lnTo>
                    <a:pt x="585" y="195"/>
                  </a:lnTo>
                  <a:lnTo>
                    <a:pt x="585" y="260"/>
                  </a:lnTo>
                  <a:lnTo>
                    <a:pt x="650" y="325"/>
                  </a:lnTo>
                  <a:lnTo>
                    <a:pt x="195" y="325"/>
                  </a:lnTo>
                  <a:lnTo>
                    <a:pt x="195" y="260"/>
                  </a:lnTo>
                  <a:lnTo>
                    <a:pt x="260" y="195"/>
                  </a:lnTo>
                  <a:lnTo>
                    <a:pt x="325" y="130"/>
                  </a:lnTo>
                  <a:close/>
                  <a:moveTo>
                    <a:pt x="390" y="0"/>
                  </a:moveTo>
                  <a:lnTo>
                    <a:pt x="260" y="65"/>
                  </a:lnTo>
                  <a:lnTo>
                    <a:pt x="130" y="130"/>
                  </a:lnTo>
                  <a:lnTo>
                    <a:pt x="65" y="260"/>
                  </a:lnTo>
                  <a:lnTo>
                    <a:pt x="0" y="455"/>
                  </a:lnTo>
                  <a:lnTo>
                    <a:pt x="65" y="585"/>
                  </a:lnTo>
                  <a:lnTo>
                    <a:pt x="130" y="715"/>
                  </a:lnTo>
                  <a:lnTo>
                    <a:pt x="260" y="846"/>
                  </a:lnTo>
                  <a:lnTo>
                    <a:pt x="520" y="846"/>
                  </a:lnTo>
                  <a:lnTo>
                    <a:pt x="650" y="780"/>
                  </a:lnTo>
                  <a:lnTo>
                    <a:pt x="715" y="715"/>
                  </a:lnTo>
                  <a:lnTo>
                    <a:pt x="780" y="585"/>
                  </a:lnTo>
                  <a:lnTo>
                    <a:pt x="650" y="585"/>
                  </a:lnTo>
                  <a:lnTo>
                    <a:pt x="520" y="715"/>
                  </a:lnTo>
                  <a:lnTo>
                    <a:pt x="325" y="715"/>
                  </a:lnTo>
                  <a:lnTo>
                    <a:pt x="195" y="650"/>
                  </a:lnTo>
                  <a:lnTo>
                    <a:pt x="195" y="585"/>
                  </a:lnTo>
                  <a:lnTo>
                    <a:pt x="195" y="455"/>
                  </a:lnTo>
                  <a:lnTo>
                    <a:pt x="780" y="455"/>
                  </a:lnTo>
                  <a:lnTo>
                    <a:pt x="780" y="325"/>
                  </a:lnTo>
                  <a:lnTo>
                    <a:pt x="715" y="195"/>
                  </a:lnTo>
                  <a:lnTo>
                    <a:pt x="585"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a:off x="2018775" y="3497100"/>
              <a:ext cx="9775" cy="27650"/>
            </a:xfrm>
            <a:custGeom>
              <a:avLst/>
              <a:gdLst/>
              <a:ahLst/>
              <a:cxnLst/>
              <a:rect l="l" t="t" r="r" b="b"/>
              <a:pathLst>
                <a:path w="391" h="1106" extrusionOk="0">
                  <a:moveTo>
                    <a:pt x="195" y="0"/>
                  </a:moveTo>
                  <a:lnTo>
                    <a:pt x="130" y="195"/>
                  </a:lnTo>
                  <a:lnTo>
                    <a:pt x="130" y="260"/>
                  </a:lnTo>
                  <a:lnTo>
                    <a:pt x="0" y="260"/>
                  </a:lnTo>
                  <a:lnTo>
                    <a:pt x="0" y="390"/>
                  </a:lnTo>
                  <a:lnTo>
                    <a:pt x="130" y="390"/>
                  </a:lnTo>
                  <a:lnTo>
                    <a:pt x="130" y="1106"/>
                  </a:lnTo>
                  <a:lnTo>
                    <a:pt x="260" y="1106"/>
                  </a:lnTo>
                  <a:lnTo>
                    <a:pt x="260" y="390"/>
                  </a:lnTo>
                  <a:lnTo>
                    <a:pt x="390" y="390"/>
                  </a:lnTo>
                  <a:lnTo>
                    <a:pt x="390" y="260"/>
                  </a:lnTo>
                  <a:lnTo>
                    <a:pt x="260" y="260"/>
                  </a:lnTo>
                  <a:lnTo>
                    <a:pt x="260" y="195"/>
                  </a:lnTo>
                  <a:lnTo>
                    <a:pt x="260" y="130"/>
                  </a:lnTo>
                  <a:lnTo>
                    <a:pt x="325" y="65"/>
                  </a:lnTo>
                  <a:lnTo>
                    <a:pt x="39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a:off x="2031775" y="3510100"/>
              <a:ext cx="19525" cy="9775"/>
            </a:xfrm>
            <a:custGeom>
              <a:avLst/>
              <a:gdLst/>
              <a:ahLst/>
              <a:cxnLst/>
              <a:rect l="l" t="t" r="r" b="b"/>
              <a:pathLst>
                <a:path w="781" h="391" extrusionOk="0">
                  <a:moveTo>
                    <a:pt x="0" y="0"/>
                  </a:moveTo>
                  <a:lnTo>
                    <a:pt x="0" y="65"/>
                  </a:lnTo>
                  <a:lnTo>
                    <a:pt x="781" y="65"/>
                  </a:lnTo>
                  <a:lnTo>
                    <a:pt x="781" y="0"/>
                  </a:lnTo>
                  <a:close/>
                  <a:moveTo>
                    <a:pt x="0" y="260"/>
                  </a:moveTo>
                  <a:lnTo>
                    <a:pt x="0" y="390"/>
                  </a:lnTo>
                  <a:lnTo>
                    <a:pt x="781" y="390"/>
                  </a:lnTo>
                  <a:lnTo>
                    <a:pt x="781"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2056150" y="3497100"/>
              <a:ext cx="3275" cy="9775"/>
            </a:xfrm>
            <a:custGeom>
              <a:avLst/>
              <a:gdLst/>
              <a:ahLst/>
              <a:cxnLst/>
              <a:rect l="l" t="t" r="r" b="b"/>
              <a:pathLst>
                <a:path w="131" h="391" extrusionOk="0">
                  <a:moveTo>
                    <a:pt x="1" y="0"/>
                  </a:moveTo>
                  <a:lnTo>
                    <a:pt x="1" y="390"/>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2065900" y="3497100"/>
              <a:ext cx="16275" cy="27650"/>
            </a:xfrm>
            <a:custGeom>
              <a:avLst/>
              <a:gdLst/>
              <a:ahLst/>
              <a:cxnLst/>
              <a:rect l="l" t="t" r="r" b="b"/>
              <a:pathLst>
                <a:path w="651" h="1106" extrusionOk="0">
                  <a:moveTo>
                    <a:pt x="1" y="0"/>
                  </a:moveTo>
                  <a:lnTo>
                    <a:pt x="1" y="1106"/>
                  </a:lnTo>
                  <a:lnTo>
                    <a:pt x="131" y="1106"/>
                  </a:lnTo>
                  <a:lnTo>
                    <a:pt x="131" y="650"/>
                  </a:lnTo>
                  <a:lnTo>
                    <a:pt x="131" y="520"/>
                  </a:lnTo>
                  <a:lnTo>
                    <a:pt x="196" y="455"/>
                  </a:lnTo>
                  <a:lnTo>
                    <a:pt x="261" y="390"/>
                  </a:lnTo>
                  <a:lnTo>
                    <a:pt x="391" y="390"/>
                  </a:lnTo>
                  <a:lnTo>
                    <a:pt x="456" y="455"/>
                  </a:lnTo>
                  <a:lnTo>
                    <a:pt x="521" y="520"/>
                  </a:lnTo>
                  <a:lnTo>
                    <a:pt x="521" y="1106"/>
                  </a:lnTo>
                  <a:lnTo>
                    <a:pt x="651" y="1106"/>
                  </a:lnTo>
                  <a:lnTo>
                    <a:pt x="651" y="585"/>
                  </a:lnTo>
                  <a:lnTo>
                    <a:pt x="651" y="455"/>
                  </a:lnTo>
                  <a:lnTo>
                    <a:pt x="586" y="325"/>
                  </a:lnTo>
                  <a:lnTo>
                    <a:pt x="521" y="325"/>
                  </a:lnTo>
                  <a:lnTo>
                    <a:pt x="391" y="260"/>
                  </a:lnTo>
                  <a:lnTo>
                    <a:pt x="326" y="260"/>
                  </a:lnTo>
                  <a:lnTo>
                    <a:pt x="261" y="325"/>
                  </a:lnTo>
                  <a:lnTo>
                    <a:pt x="196" y="325"/>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2085425" y="3498725"/>
              <a:ext cx="11400" cy="26025"/>
            </a:xfrm>
            <a:custGeom>
              <a:avLst/>
              <a:gdLst/>
              <a:ahLst/>
              <a:cxnLst/>
              <a:rect l="l" t="t" r="r" b="b"/>
              <a:pathLst>
                <a:path w="456" h="1041" extrusionOk="0">
                  <a:moveTo>
                    <a:pt x="130" y="0"/>
                  </a:moveTo>
                  <a:lnTo>
                    <a:pt x="130" y="195"/>
                  </a:lnTo>
                  <a:lnTo>
                    <a:pt x="0" y="195"/>
                  </a:lnTo>
                  <a:lnTo>
                    <a:pt x="0" y="325"/>
                  </a:lnTo>
                  <a:lnTo>
                    <a:pt x="130" y="325"/>
                  </a:lnTo>
                  <a:lnTo>
                    <a:pt x="130" y="845"/>
                  </a:lnTo>
                  <a:lnTo>
                    <a:pt x="130" y="975"/>
                  </a:lnTo>
                  <a:lnTo>
                    <a:pt x="195" y="975"/>
                  </a:lnTo>
                  <a:lnTo>
                    <a:pt x="260" y="1041"/>
                  </a:lnTo>
                  <a:lnTo>
                    <a:pt x="455" y="1041"/>
                  </a:lnTo>
                  <a:lnTo>
                    <a:pt x="455" y="910"/>
                  </a:lnTo>
                  <a:lnTo>
                    <a:pt x="260" y="910"/>
                  </a:lnTo>
                  <a:lnTo>
                    <a:pt x="260" y="845"/>
                  </a:lnTo>
                  <a:lnTo>
                    <a:pt x="260" y="325"/>
                  </a:lnTo>
                  <a:lnTo>
                    <a:pt x="455" y="325"/>
                  </a:lnTo>
                  <a:lnTo>
                    <a:pt x="455" y="195"/>
                  </a:lnTo>
                  <a:lnTo>
                    <a:pt x="260" y="195"/>
                  </a:lnTo>
                  <a:lnTo>
                    <a:pt x="26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2096800" y="3498725"/>
              <a:ext cx="11400" cy="26025"/>
            </a:xfrm>
            <a:custGeom>
              <a:avLst/>
              <a:gdLst/>
              <a:ahLst/>
              <a:cxnLst/>
              <a:rect l="l" t="t" r="r" b="b"/>
              <a:pathLst>
                <a:path w="456" h="1041" extrusionOk="0">
                  <a:moveTo>
                    <a:pt x="195" y="0"/>
                  </a:moveTo>
                  <a:lnTo>
                    <a:pt x="195" y="195"/>
                  </a:lnTo>
                  <a:lnTo>
                    <a:pt x="0" y="195"/>
                  </a:lnTo>
                  <a:lnTo>
                    <a:pt x="0" y="325"/>
                  </a:lnTo>
                  <a:lnTo>
                    <a:pt x="195" y="325"/>
                  </a:lnTo>
                  <a:lnTo>
                    <a:pt x="195" y="845"/>
                  </a:lnTo>
                  <a:lnTo>
                    <a:pt x="195" y="975"/>
                  </a:lnTo>
                  <a:lnTo>
                    <a:pt x="260" y="1041"/>
                  </a:lnTo>
                  <a:lnTo>
                    <a:pt x="455" y="1041"/>
                  </a:lnTo>
                  <a:lnTo>
                    <a:pt x="455" y="910"/>
                  </a:lnTo>
                  <a:lnTo>
                    <a:pt x="325" y="910"/>
                  </a:lnTo>
                  <a:lnTo>
                    <a:pt x="325" y="845"/>
                  </a:lnTo>
                  <a:lnTo>
                    <a:pt x="325" y="325"/>
                  </a:lnTo>
                  <a:lnTo>
                    <a:pt x="455" y="325"/>
                  </a:lnTo>
                  <a:lnTo>
                    <a:pt x="455" y="195"/>
                  </a:lnTo>
                  <a:lnTo>
                    <a:pt x="325" y="195"/>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2111425" y="3503600"/>
              <a:ext cx="19525" cy="29275"/>
            </a:xfrm>
            <a:custGeom>
              <a:avLst/>
              <a:gdLst/>
              <a:ahLst/>
              <a:cxnLst/>
              <a:rect l="l" t="t" r="r" b="b"/>
              <a:pathLst>
                <a:path w="781" h="1171" extrusionOk="0">
                  <a:moveTo>
                    <a:pt x="520" y="130"/>
                  </a:moveTo>
                  <a:lnTo>
                    <a:pt x="585" y="195"/>
                  </a:lnTo>
                  <a:lnTo>
                    <a:pt x="650" y="325"/>
                  </a:lnTo>
                  <a:lnTo>
                    <a:pt x="650" y="455"/>
                  </a:lnTo>
                  <a:lnTo>
                    <a:pt x="650" y="520"/>
                  </a:lnTo>
                  <a:lnTo>
                    <a:pt x="585" y="650"/>
                  </a:lnTo>
                  <a:lnTo>
                    <a:pt x="520" y="715"/>
                  </a:lnTo>
                  <a:lnTo>
                    <a:pt x="260" y="715"/>
                  </a:lnTo>
                  <a:lnTo>
                    <a:pt x="195" y="650"/>
                  </a:lnTo>
                  <a:lnTo>
                    <a:pt x="195" y="520"/>
                  </a:lnTo>
                  <a:lnTo>
                    <a:pt x="130" y="455"/>
                  </a:lnTo>
                  <a:lnTo>
                    <a:pt x="195" y="325"/>
                  </a:lnTo>
                  <a:lnTo>
                    <a:pt x="195" y="195"/>
                  </a:lnTo>
                  <a:lnTo>
                    <a:pt x="260" y="130"/>
                  </a:lnTo>
                  <a:close/>
                  <a:moveTo>
                    <a:pt x="0" y="0"/>
                  </a:moveTo>
                  <a:lnTo>
                    <a:pt x="0" y="1171"/>
                  </a:lnTo>
                  <a:lnTo>
                    <a:pt x="130" y="1171"/>
                  </a:lnTo>
                  <a:lnTo>
                    <a:pt x="130" y="715"/>
                  </a:lnTo>
                  <a:lnTo>
                    <a:pt x="195" y="780"/>
                  </a:lnTo>
                  <a:lnTo>
                    <a:pt x="260" y="846"/>
                  </a:lnTo>
                  <a:lnTo>
                    <a:pt x="585" y="846"/>
                  </a:lnTo>
                  <a:lnTo>
                    <a:pt x="715" y="715"/>
                  </a:lnTo>
                  <a:lnTo>
                    <a:pt x="780" y="585"/>
                  </a:lnTo>
                  <a:lnTo>
                    <a:pt x="780" y="455"/>
                  </a:lnTo>
                  <a:lnTo>
                    <a:pt x="780" y="260"/>
                  </a:lnTo>
                  <a:lnTo>
                    <a:pt x="715" y="130"/>
                  </a:lnTo>
                  <a:lnTo>
                    <a:pt x="585" y="65"/>
                  </a:lnTo>
                  <a:lnTo>
                    <a:pt x="390" y="0"/>
                  </a:lnTo>
                  <a:lnTo>
                    <a:pt x="260"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2134175" y="3503600"/>
              <a:ext cx="16275" cy="21150"/>
            </a:xfrm>
            <a:custGeom>
              <a:avLst/>
              <a:gdLst/>
              <a:ahLst/>
              <a:cxnLst/>
              <a:rect l="l" t="t" r="r" b="b"/>
              <a:pathLst>
                <a:path w="651" h="846" extrusionOk="0">
                  <a:moveTo>
                    <a:pt x="196" y="0"/>
                  </a:moveTo>
                  <a:lnTo>
                    <a:pt x="66" y="65"/>
                  </a:lnTo>
                  <a:lnTo>
                    <a:pt x="1" y="130"/>
                  </a:lnTo>
                  <a:lnTo>
                    <a:pt x="1" y="260"/>
                  </a:lnTo>
                  <a:lnTo>
                    <a:pt x="66" y="390"/>
                  </a:lnTo>
                  <a:lnTo>
                    <a:pt x="131" y="455"/>
                  </a:lnTo>
                  <a:lnTo>
                    <a:pt x="261" y="455"/>
                  </a:lnTo>
                  <a:lnTo>
                    <a:pt x="391" y="520"/>
                  </a:lnTo>
                  <a:lnTo>
                    <a:pt x="456" y="520"/>
                  </a:lnTo>
                  <a:lnTo>
                    <a:pt x="521" y="585"/>
                  </a:lnTo>
                  <a:lnTo>
                    <a:pt x="521" y="650"/>
                  </a:lnTo>
                  <a:lnTo>
                    <a:pt x="456" y="715"/>
                  </a:lnTo>
                  <a:lnTo>
                    <a:pt x="196" y="715"/>
                  </a:lnTo>
                  <a:lnTo>
                    <a:pt x="131" y="650"/>
                  </a:lnTo>
                  <a:lnTo>
                    <a:pt x="131" y="585"/>
                  </a:lnTo>
                  <a:lnTo>
                    <a:pt x="1" y="585"/>
                  </a:lnTo>
                  <a:lnTo>
                    <a:pt x="1" y="715"/>
                  </a:lnTo>
                  <a:lnTo>
                    <a:pt x="66" y="780"/>
                  </a:lnTo>
                  <a:lnTo>
                    <a:pt x="196" y="846"/>
                  </a:lnTo>
                  <a:lnTo>
                    <a:pt x="456" y="846"/>
                  </a:lnTo>
                  <a:lnTo>
                    <a:pt x="521" y="780"/>
                  </a:lnTo>
                  <a:lnTo>
                    <a:pt x="651" y="715"/>
                  </a:lnTo>
                  <a:lnTo>
                    <a:pt x="651" y="585"/>
                  </a:lnTo>
                  <a:lnTo>
                    <a:pt x="651" y="520"/>
                  </a:lnTo>
                  <a:lnTo>
                    <a:pt x="586" y="455"/>
                  </a:lnTo>
                  <a:lnTo>
                    <a:pt x="521" y="390"/>
                  </a:lnTo>
                  <a:lnTo>
                    <a:pt x="391" y="390"/>
                  </a:lnTo>
                  <a:lnTo>
                    <a:pt x="326" y="325"/>
                  </a:lnTo>
                  <a:lnTo>
                    <a:pt x="196" y="325"/>
                  </a:lnTo>
                  <a:lnTo>
                    <a:pt x="131" y="260"/>
                  </a:lnTo>
                  <a:lnTo>
                    <a:pt x="131" y="195"/>
                  </a:lnTo>
                  <a:lnTo>
                    <a:pt x="196" y="130"/>
                  </a:lnTo>
                  <a:lnTo>
                    <a:pt x="456" y="130"/>
                  </a:lnTo>
                  <a:lnTo>
                    <a:pt x="456" y="195"/>
                  </a:lnTo>
                  <a:lnTo>
                    <a:pt x="521" y="260"/>
                  </a:lnTo>
                  <a:lnTo>
                    <a:pt x="651" y="260"/>
                  </a:lnTo>
                  <a:lnTo>
                    <a:pt x="586"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2155300" y="3503600"/>
              <a:ext cx="4900" cy="21150"/>
            </a:xfrm>
            <a:custGeom>
              <a:avLst/>
              <a:gdLst/>
              <a:ahLst/>
              <a:cxnLst/>
              <a:rect l="l" t="t" r="r" b="b"/>
              <a:pathLst>
                <a:path w="196" h="846" extrusionOk="0">
                  <a:moveTo>
                    <a:pt x="1" y="0"/>
                  </a:moveTo>
                  <a:lnTo>
                    <a:pt x="1" y="195"/>
                  </a:lnTo>
                  <a:lnTo>
                    <a:pt x="196" y="195"/>
                  </a:lnTo>
                  <a:lnTo>
                    <a:pt x="196" y="0"/>
                  </a:lnTo>
                  <a:close/>
                  <a:moveTo>
                    <a:pt x="1" y="650"/>
                  </a:moveTo>
                  <a:lnTo>
                    <a:pt x="1" y="846"/>
                  </a:lnTo>
                  <a:lnTo>
                    <a:pt x="196" y="846"/>
                  </a:lnTo>
                  <a:lnTo>
                    <a:pt x="196" y="65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2161800" y="3495475"/>
              <a:ext cx="14650" cy="29275"/>
            </a:xfrm>
            <a:custGeom>
              <a:avLst/>
              <a:gdLst/>
              <a:ahLst/>
              <a:cxnLst/>
              <a:rect l="l" t="t" r="r" b="b"/>
              <a:pathLst>
                <a:path w="586"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2174800" y="3495475"/>
              <a:ext cx="14675" cy="29275"/>
            </a:xfrm>
            <a:custGeom>
              <a:avLst/>
              <a:gdLst/>
              <a:ahLst/>
              <a:cxnLst/>
              <a:rect l="l" t="t" r="r" b="b"/>
              <a:pathLst>
                <a:path w="587" h="1171" extrusionOk="0">
                  <a:moveTo>
                    <a:pt x="456" y="0"/>
                  </a:moveTo>
                  <a:lnTo>
                    <a:pt x="1" y="1171"/>
                  </a:lnTo>
                  <a:lnTo>
                    <a:pt x="131" y="1171"/>
                  </a:lnTo>
                  <a:lnTo>
                    <a:pt x="58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2189450" y="3503600"/>
              <a:ext cx="27650" cy="21150"/>
            </a:xfrm>
            <a:custGeom>
              <a:avLst/>
              <a:gdLst/>
              <a:ahLst/>
              <a:cxnLst/>
              <a:rect l="l" t="t" r="r" b="b"/>
              <a:pathLst>
                <a:path w="1106" h="846" extrusionOk="0">
                  <a:moveTo>
                    <a:pt x="0" y="0"/>
                  </a:moveTo>
                  <a:lnTo>
                    <a:pt x="260" y="846"/>
                  </a:lnTo>
                  <a:lnTo>
                    <a:pt x="390" y="846"/>
                  </a:lnTo>
                  <a:lnTo>
                    <a:pt x="585" y="195"/>
                  </a:lnTo>
                  <a:lnTo>
                    <a:pt x="715" y="846"/>
                  </a:lnTo>
                  <a:lnTo>
                    <a:pt x="845" y="846"/>
                  </a:lnTo>
                  <a:lnTo>
                    <a:pt x="1105" y="0"/>
                  </a:lnTo>
                  <a:lnTo>
                    <a:pt x="975" y="0"/>
                  </a:lnTo>
                  <a:lnTo>
                    <a:pt x="780" y="715"/>
                  </a:lnTo>
                  <a:lnTo>
                    <a:pt x="650" y="0"/>
                  </a:lnTo>
                  <a:lnTo>
                    <a:pt x="455" y="0"/>
                  </a:lnTo>
                  <a:lnTo>
                    <a:pt x="325" y="715"/>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2218700" y="3503600"/>
              <a:ext cx="27650" cy="21150"/>
            </a:xfrm>
            <a:custGeom>
              <a:avLst/>
              <a:gdLst/>
              <a:ahLst/>
              <a:cxnLst/>
              <a:rect l="l" t="t" r="r" b="b"/>
              <a:pathLst>
                <a:path w="1106" h="846" extrusionOk="0">
                  <a:moveTo>
                    <a:pt x="0" y="0"/>
                  </a:moveTo>
                  <a:lnTo>
                    <a:pt x="260" y="846"/>
                  </a:lnTo>
                  <a:lnTo>
                    <a:pt x="390" y="846"/>
                  </a:lnTo>
                  <a:lnTo>
                    <a:pt x="586" y="195"/>
                  </a:lnTo>
                  <a:lnTo>
                    <a:pt x="716" y="846"/>
                  </a:lnTo>
                  <a:lnTo>
                    <a:pt x="846" y="846"/>
                  </a:lnTo>
                  <a:lnTo>
                    <a:pt x="1106" y="0"/>
                  </a:lnTo>
                  <a:lnTo>
                    <a:pt x="976" y="0"/>
                  </a:lnTo>
                  <a:lnTo>
                    <a:pt x="781" y="715"/>
                  </a:lnTo>
                  <a:lnTo>
                    <a:pt x="651" y="0"/>
                  </a:lnTo>
                  <a:lnTo>
                    <a:pt x="521" y="0"/>
                  </a:lnTo>
                  <a:lnTo>
                    <a:pt x="325" y="715"/>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2247950" y="3503600"/>
              <a:ext cx="27650" cy="21150"/>
            </a:xfrm>
            <a:custGeom>
              <a:avLst/>
              <a:gdLst/>
              <a:ahLst/>
              <a:cxnLst/>
              <a:rect l="l" t="t" r="r" b="b"/>
              <a:pathLst>
                <a:path w="1106" h="846" extrusionOk="0">
                  <a:moveTo>
                    <a:pt x="1" y="0"/>
                  </a:moveTo>
                  <a:lnTo>
                    <a:pt x="261" y="846"/>
                  </a:lnTo>
                  <a:lnTo>
                    <a:pt x="391" y="846"/>
                  </a:lnTo>
                  <a:lnTo>
                    <a:pt x="586" y="195"/>
                  </a:lnTo>
                  <a:lnTo>
                    <a:pt x="716" y="846"/>
                  </a:lnTo>
                  <a:lnTo>
                    <a:pt x="846" y="846"/>
                  </a:lnTo>
                  <a:lnTo>
                    <a:pt x="1106" y="0"/>
                  </a:lnTo>
                  <a:lnTo>
                    <a:pt x="976" y="0"/>
                  </a:lnTo>
                  <a:lnTo>
                    <a:pt x="846" y="715"/>
                  </a:lnTo>
                  <a:lnTo>
                    <a:pt x="781" y="715"/>
                  </a:lnTo>
                  <a:lnTo>
                    <a:pt x="651" y="0"/>
                  </a:lnTo>
                  <a:lnTo>
                    <a:pt x="521" y="0"/>
                  </a:lnTo>
                  <a:lnTo>
                    <a:pt x="326" y="71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2277225" y="3519850"/>
              <a:ext cx="4900" cy="4900"/>
            </a:xfrm>
            <a:custGeom>
              <a:avLst/>
              <a:gdLst/>
              <a:ahLst/>
              <a:cxnLst/>
              <a:rect l="l" t="t" r="r" b="b"/>
              <a:pathLst>
                <a:path w="196" h="196" extrusionOk="0">
                  <a:moveTo>
                    <a:pt x="0" y="0"/>
                  </a:moveTo>
                  <a:lnTo>
                    <a:pt x="0" y="196"/>
                  </a:lnTo>
                  <a:lnTo>
                    <a:pt x="195" y="196"/>
                  </a:lnTo>
                  <a:lnTo>
                    <a:pt x="19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2285350" y="3497100"/>
              <a:ext cx="11400" cy="27650"/>
            </a:xfrm>
            <a:custGeom>
              <a:avLst/>
              <a:gdLst/>
              <a:ahLst/>
              <a:cxnLst/>
              <a:rect l="l" t="t" r="r" b="b"/>
              <a:pathLst>
                <a:path w="456" h="1106" extrusionOk="0">
                  <a:moveTo>
                    <a:pt x="195" y="0"/>
                  </a:moveTo>
                  <a:lnTo>
                    <a:pt x="195" y="195"/>
                  </a:lnTo>
                  <a:lnTo>
                    <a:pt x="195" y="260"/>
                  </a:lnTo>
                  <a:lnTo>
                    <a:pt x="0" y="260"/>
                  </a:lnTo>
                  <a:lnTo>
                    <a:pt x="0" y="390"/>
                  </a:lnTo>
                  <a:lnTo>
                    <a:pt x="195" y="390"/>
                  </a:lnTo>
                  <a:lnTo>
                    <a:pt x="195" y="1106"/>
                  </a:lnTo>
                  <a:lnTo>
                    <a:pt x="325" y="1106"/>
                  </a:lnTo>
                  <a:lnTo>
                    <a:pt x="325" y="390"/>
                  </a:lnTo>
                  <a:lnTo>
                    <a:pt x="455" y="390"/>
                  </a:lnTo>
                  <a:lnTo>
                    <a:pt x="455" y="260"/>
                  </a:lnTo>
                  <a:lnTo>
                    <a:pt x="325" y="260"/>
                  </a:lnTo>
                  <a:lnTo>
                    <a:pt x="325" y="195"/>
                  </a:lnTo>
                  <a:lnTo>
                    <a:pt x="325" y="130"/>
                  </a:lnTo>
                  <a:lnTo>
                    <a:pt x="390" y="65"/>
                  </a:lnTo>
                  <a:lnTo>
                    <a:pt x="455" y="65"/>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2299975" y="3503600"/>
              <a:ext cx="9775" cy="21150"/>
            </a:xfrm>
            <a:custGeom>
              <a:avLst/>
              <a:gdLst/>
              <a:ahLst/>
              <a:cxnLst/>
              <a:rect l="l" t="t" r="r" b="b"/>
              <a:pathLst>
                <a:path w="391" h="846" extrusionOk="0">
                  <a:moveTo>
                    <a:pt x="0" y="0"/>
                  </a:moveTo>
                  <a:lnTo>
                    <a:pt x="0" y="846"/>
                  </a:lnTo>
                  <a:lnTo>
                    <a:pt x="130" y="846"/>
                  </a:lnTo>
                  <a:lnTo>
                    <a:pt x="130" y="455"/>
                  </a:lnTo>
                  <a:lnTo>
                    <a:pt x="130" y="325"/>
                  </a:lnTo>
                  <a:lnTo>
                    <a:pt x="195" y="260"/>
                  </a:lnTo>
                  <a:lnTo>
                    <a:pt x="260" y="195"/>
                  </a:lnTo>
                  <a:lnTo>
                    <a:pt x="390" y="130"/>
                  </a:lnTo>
                  <a:lnTo>
                    <a:pt x="390" y="0"/>
                  </a:lnTo>
                  <a:lnTo>
                    <a:pt x="195" y="65"/>
                  </a:lnTo>
                  <a:lnTo>
                    <a:pt x="130" y="195"/>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2311350" y="3503600"/>
              <a:ext cx="17900" cy="21150"/>
            </a:xfrm>
            <a:custGeom>
              <a:avLst/>
              <a:gdLst/>
              <a:ahLst/>
              <a:cxnLst/>
              <a:rect l="l" t="t" r="r" b="b"/>
              <a:pathLst>
                <a:path w="716" h="846" extrusionOk="0">
                  <a:moveTo>
                    <a:pt x="455" y="130"/>
                  </a:moveTo>
                  <a:lnTo>
                    <a:pt x="520" y="195"/>
                  </a:lnTo>
                  <a:lnTo>
                    <a:pt x="586" y="260"/>
                  </a:lnTo>
                  <a:lnTo>
                    <a:pt x="586" y="325"/>
                  </a:lnTo>
                  <a:lnTo>
                    <a:pt x="130" y="325"/>
                  </a:lnTo>
                  <a:lnTo>
                    <a:pt x="130" y="260"/>
                  </a:lnTo>
                  <a:lnTo>
                    <a:pt x="195" y="195"/>
                  </a:lnTo>
                  <a:lnTo>
                    <a:pt x="260" y="130"/>
                  </a:lnTo>
                  <a:close/>
                  <a:moveTo>
                    <a:pt x="325" y="0"/>
                  </a:moveTo>
                  <a:lnTo>
                    <a:pt x="195" y="65"/>
                  </a:lnTo>
                  <a:lnTo>
                    <a:pt x="65" y="130"/>
                  </a:lnTo>
                  <a:lnTo>
                    <a:pt x="0" y="260"/>
                  </a:lnTo>
                  <a:lnTo>
                    <a:pt x="0" y="455"/>
                  </a:lnTo>
                  <a:lnTo>
                    <a:pt x="0" y="585"/>
                  </a:lnTo>
                  <a:lnTo>
                    <a:pt x="65" y="715"/>
                  </a:lnTo>
                  <a:lnTo>
                    <a:pt x="195" y="846"/>
                  </a:lnTo>
                  <a:lnTo>
                    <a:pt x="455" y="846"/>
                  </a:lnTo>
                  <a:lnTo>
                    <a:pt x="586" y="780"/>
                  </a:lnTo>
                  <a:lnTo>
                    <a:pt x="651" y="715"/>
                  </a:lnTo>
                  <a:lnTo>
                    <a:pt x="716" y="585"/>
                  </a:lnTo>
                  <a:lnTo>
                    <a:pt x="586" y="585"/>
                  </a:lnTo>
                  <a:lnTo>
                    <a:pt x="520" y="715"/>
                  </a:lnTo>
                  <a:lnTo>
                    <a:pt x="260" y="715"/>
                  </a:lnTo>
                  <a:lnTo>
                    <a:pt x="195" y="650"/>
                  </a:lnTo>
                  <a:lnTo>
                    <a:pt x="130" y="585"/>
                  </a:lnTo>
                  <a:lnTo>
                    <a:pt x="130" y="455"/>
                  </a:lnTo>
                  <a:lnTo>
                    <a:pt x="716" y="455"/>
                  </a:lnTo>
                  <a:lnTo>
                    <a:pt x="716" y="325"/>
                  </a:lnTo>
                  <a:lnTo>
                    <a:pt x="651" y="195"/>
                  </a:lnTo>
                  <a:lnTo>
                    <a:pt x="520" y="65"/>
                  </a:lnTo>
                  <a:lnTo>
                    <a:pt x="32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2330850" y="3503600"/>
              <a:ext cx="19525" cy="21150"/>
            </a:xfrm>
            <a:custGeom>
              <a:avLst/>
              <a:gdLst/>
              <a:ahLst/>
              <a:cxnLst/>
              <a:rect l="l" t="t" r="r" b="b"/>
              <a:pathLst>
                <a:path w="781" h="846" extrusionOk="0">
                  <a:moveTo>
                    <a:pt x="521" y="130"/>
                  </a:moveTo>
                  <a:lnTo>
                    <a:pt x="586" y="195"/>
                  </a:lnTo>
                  <a:lnTo>
                    <a:pt x="586" y="260"/>
                  </a:lnTo>
                  <a:lnTo>
                    <a:pt x="651" y="325"/>
                  </a:lnTo>
                  <a:lnTo>
                    <a:pt x="196" y="325"/>
                  </a:lnTo>
                  <a:lnTo>
                    <a:pt x="196" y="260"/>
                  </a:lnTo>
                  <a:lnTo>
                    <a:pt x="261" y="195"/>
                  </a:lnTo>
                  <a:lnTo>
                    <a:pt x="326" y="130"/>
                  </a:lnTo>
                  <a:close/>
                  <a:moveTo>
                    <a:pt x="391" y="0"/>
                  </a:moveTo>
                  <a:lnTo>
                    <a:pt x="261" y="65"/>
                  </a:lnTo>
                  <a:lnTo>
                    <a:pt x="131" y="130"/>
                  </a:lnTo>
                  <a:lnTo>
                    <a:pt x="66" y="260"/>
                  </a:lnTo>
                  <a:lnTo>
                    <a:pt x="1" y="455"/>
                  </a:lnTo>
                  <a:lnTo>
                    <a:pt x="66" y="585"/>
                  </a:lnTo>
                  <a:lnTo>
                    <a:pt x="131" y="715"/>
                  </a:lnTo>
                  <a:lnTo>
                    <a:pt x="261" y="846"/>
                  </a:lnTo>
                  <a:lnTo>
                    <a:pt x="521" y="846"/>
                  </a:lnTo>
                  <a:lnTo>
                    <a:pt x="651" y="780"/>
                  </a:lnTo>
                  <a:lnTo>
                    <a:pt x="716" y="715"/>
                  </a:lnTo>
                  <a:lnTo>
                    <a:pt x="781" y="585"/>
                  </a:lnTo>
                  <a:lnTo>
                    <a:pt x="651" y="585"/>
                  </a:lnTo>
                  <a:lnTo>
                    <a:pt x="586" y="715"/>
                  </a:lnTo>
                  <a:lnTo>
                    <a:pt x="326" y="715"/>
                  </a:lnTo>
                  <a:lnTo>
                    <a:pt x="196" y="650"/>
                  </a:lnTo>
                  <a:lnTo>
                    <a:pt x="196" y="585"/>
                  </a:lnTo>
                  <a:lnTo>
                    <a:pt x="196" y="455"/>
                  </a:lnTo>
                  <a:lnTo>
                    <a:pt x="781" y="455"/>
                  </a:lnTo>
                  <a:lnTo>
                    <a:pt x="781" y="325"/>
                  </a:lnTo>
                  <a:lnTo>
                    <a:pt x="716" y="195"/>
                  </a:lnTo>
                  <a:lnTo>
                    <a:pt x="586"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353600" y="3503600"/>
              <a:ext cx="19525" cy="29275"/>
            </a:xfrm>
            <a:custGeom>
              <a:avLst/>
              <a:gdLst/>
              <a:ahLst/>
              <a:cxnLst/>
              <a:rect l="l" t="t" r="r" b="b"/>
              <a:pathLst>
                <a:path w="781" h="1171" extrusionOk="0">
                  <a:moveTo>
                    <a:pt x="456" y="130"/>
                  </a:moveTo>
                  <a:lnTo>
                    <a:pt x="586" y="195"/>
                  </a:lnTo>
                  <a:lnTo>
                    <a:pt x="586" y="325"/>
                  </a:lnTo>
                  <a:lnTo>
                    <a:pt x="651" y="455"/>
                  </a:lnTo>
                  <a:lnTo>
                    <a:pt x="586" y="520"/>
                  </a:lnTo>
                  <a:lnTo>
                    <a:pt x="586" y="650"/>
                  </a:lnTo>
                  <a:lnTo>
                    <a:pt x="521" y="715"/>
                  </a:lnTo>
                  <a:lnTo>
                    <a:pt x="261" y="715"/>
                  </a:lnTo>
                  <a:lnTo>
                    <a:pt x="196" y="650"/>
                  </a:lnTo>
                  <a:lnTo>
                    <a:pt x="131" y="520"/>
                  </a:lnTo>
                  <a:lnTo>
                    <a:pt x="131" y="455"/>
                  </a:lnTo>
                  <a:lnTo>
                    <a:pt x="131" y="325"/>
                  </a:lnTo>
                  <a:lnTo>
                    <a:pt x="196" y="195"/>
                  </a:lnTo>
                  <a:lnTo>
                    <a:pt x="261" y="130"/>
                  </a:lnTo>
                  <a:close/>
                  <a:moveTo>
                    <a:pt x="1" y="0"/>
                  </a:moveTo>
                  <a:lnTo>
                    <a:pt x="1" y="1171"/>
                  </a:lnTo>
                  <a:lnTo>
                    <a:pt x="131" y="1171"/>
                  </a:lnTo>
                  <a:lnTo>
                    <a:pt x="131" y="715"/>
                  </a:lnTo>
                  <a:lnTo>
                    <a:pt x="196" y="780"/>
                  </a:lnTo>
                  <a:lnTo>
                    <a:pt x="261" y="846"/>
                  </a:lnTo>
                  <a:lnTo>
                    <a:pt x="586" y="846"/>
                  </a:lnTo>
                  <a:lnTo>
                    <a:pt x="651" y="715"/>
                  </a:lnTo>
                  <a:lnTo>
                    <a:pt x="716" y="585"/>
                  </a:lnTo>
                  <a:lnTo>
                    <a:pt x="781" y="455"/>
                  </a:lnTo>
                  <a:lnTo>
                    <a:pt x="716" y="260"/>
                  </a:lnTo>
                  <a:lnTo>
                    <a:pt x="651" y="130"/>
                  </a:lnTo>
                  <a:lnTo>
                    <a:pt x="586" y="65"/>
                  </a:lnTo>
                  <a:lnTo>
                    <a:pt x="391" y="0"/>
                  </a:lnTo>
                  <a:lnTo>
                    <a:pt x="261" y="65"/>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2376375" y="3497100"/>
              <a:ext cx="3275" cy="27650"/>
            </a:xfrm>
            <a:custGeom>
              <a:avLst/>
              <a:gdLst/>
              <a:ahLst/>
              <a:cxnLst/>
              <a:rect l="l" t="t" r="r" b="b"/>
              <a:pathLst>
                <a:path w="131" h="1106" extrusionOk="0">
                  <a:moveTo>
                    <a:pt x="0" y="0"/>
                  </a:moveTo>
                  <a:lnTo>
                    <a:pt x="0" y="130"/>
                  </a:lnTo>
                  <a:lnTo>
                    <a:pt x="130" y="130"/>
                  </a:lnTo>
                  <a:lnTo>
                    <a:pt x="130" y="0"/>
                  </a:lnTo>
                  <a:close/>
                  <a:moveTo>
                    <a:pt x="0" y="260"/>
                  </a:moveTo>
                  <a:lnTo>
                    <a:pt x="0" y="1106"/>
                  </a:lnTo>
                  <a:lnTo>
                    <a:pt x="130" y="1106"/>
                  </a:lnTo>
                  <a:lnTo>
                    <a:pt x="130"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2386125" y="3497100"/>
              <a:ext cx="16275" cy="27650"/>
            </a:xfrm>
            <a:custGeom>
              <a:avLst/>
              <a:gdLst/>
              <a:ahLst/>
              <a:cxnLst/>
              <a:rect l="l" t="t" r="r" b="b"/>
              <a:pathLst>
                <a:path w="651" h="1106" extrusionOk="0">
                  <a:moveTo>
                    <a:pt x="0" y="0"/>
                  </a:moveTo>
                  <a:lnTo>
                    <a:pt x="0" y="1106"/>
                  </a:lnTo>
                  <a:lnTo>
                    <a:pt x="130" y="1106"/>
                  </a:lnTo>
                  <a:lnTo>
                    <a:pt x="130" y="780"/>
                  </a:lnTo>
                  <a:lnTo>
                    <a:pt x="260" y="650"/>
                  </a:lnTo>
                  <a:lnTo>
                    <a:pt x="520" y="1106"/>
                  </a:lnTo>
                  <a:lnTo>
                    <a:pt x="650" y="1106"/>
                  </a:lnTo>
                  <a:lnTo>
                    <a:pt x="325" y="585"/>
                  </a:lnTo>
                  <a:lnTo>
                    <a:pt x="650" y="260"/>
                  </a:lnTo>
                  <a:lnTo>
                    <a:pt x="455" y="260"/>
                  </a:lnTo>
                  <a:lnTo>
                    <a:pt x="130" y="65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405625" y="3519850"/>
              <a:ext cx="4900" cy="4900"/>
            </a:xfrm>
            <a:custGeom>
              <a:avLst/>
              <a:gdLst/>
              <a:ahLst/>
              <a:cxnLst/>
              <a:rect l="l" t="t" r="r" b="b"/>
              <a:pathLst>
                <a:path w="196" h="196" extrusionOk="0">
                  <a:moveTo>
                    <a:pt x="0" y="0"/>
                  </a:moveTo>
                  <a:lnTo>
                    <a:pt x="0" y="196"/>
                  </a:lnTo>
                  <a:lnTo>
                    <a:pt x="195" y="196"/>
                  </a:lnTo>
                  <a:lnTo>
                    <a:pt x="19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2415375" y="3503600"/>
              <a:ext cx="17900" cy="21150"/>
            </a:xfrm>
            <a:custGeom>
              <a:avLst/>
              <a:gdLst/>
              <a:ahLst/>
              <a:cxnLst/>
              <a:rect l="l" t="t" r="r" b="b"/>
              <a:pathLst>
                <a:path w="716" h="846" extrusionOk="0">
                  <a:moveTo>
                    <a:pt x="391" y="0"/>
                  </a:moveTo>
                  <a:lnTo>
                    <a:pt x="195" y="65"/>
                  </a:lnTo>
                  <a:lnTo>
                    <a:pt x="65" y="130"/>
                  </a:lnTo>
                  <a:lnTo>
                    <a:pt x="0" y="260"/>
                  </a:lnTo>
                  <a:lnTo>
                    <a:pt x="0" y="455"/>
                  </a:lnTo>
                  <a:lnTo>
                    <a:pt x="0" y="585"/>
                  </a:lnTo>
                  <a:lnTo>
                    <a:pt x="65" y="715"/>
                  </a:lnTo>
                  <a:lnTo>
                    <a:pt x="195" y="846"/>
                  </a:lnTo>
                  <a:lnTo>
                    <a:pt x="521" y="846"/>
                  </a:lnTo>
                  <a:lnTo>
                    <a:pt x="586" y="780"/>
                  </a:lnTo>
                  <a:lnTo>
                    <a:pt x="651" y="650"/>
                  </a:lnTo>
                  <a:lnTo>
                    <a:pt x="716" y="520"/>
                  </a:lnTo>
                  <a:lnTo>
                    <a:pt x="586" y="520"/>
                  </a:lnTo>
                  <a:lnTo>
                    <a:pt x="521" y="715"/>
                  </a:lnTo>
                  <a:lnTo>
                    <a:pt x="261" y="715"/>
                  </a:lnTo>
                  <a:lnTo>
                    <a:pt x="195" y="650"/>
                  </a:lnTo>
                  <a:lnTo>
                    <a:pt x="130" y="520"/>
                  </a:lnTo>
                  <a:lnTo>
                    <a:pt x="130" y="455"/>
                  </a:lnTo>
                  <a:lnTo>
                    <a:pt x="130" y="325"/>
                  </a:lnTo>
                  <a:lnTo>
                    <a:pt x="195" y="195"/>
                  </a:lnTo>
                  <a:lnTo>
                    <a:pt x="261" y="130"/>
                  </a:lnTo>
                  <a:lnTo>
                    <a:pt x="391" y="130"/>
                  </a:lnTo>
                  <a:lnTo>
                    <a:pt x="521" y="195"/>
                  </a:lnTo>
                  <a:lnTo>
                    <a:pt x="586" y="260"/>
                  </a:lnTo>
                  <a:lnTo>
                    <a:pt x="716" y="260"/>
                  </a:lnTo>
                  <a:lnTo>
                    <a:pt x="651" y="195"/>
                  </a:lnTo>
                  <a:lnTo>
                    <a:pt x="586" y="65"/>
                  </a:lnTo>
                  <a:lnTo>
                    <a:pt x="52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2436500" y="3503600"/>
              <a:ext cx="19525" cy="21150"/>
            </a:xfrm>
            <a:custGeom>
              <a:avLst/>
              <a:gdLst/>
              <a:ahLst/>
              <a:cxnLst/>
              <a:rect l="l" t="t" r="r" b="b"/>
              <a:pathLst>
                <a:path w="781" h="846" extrusionOk="0">
                  <a:moveTo>
                    <a:pt x="456" y="130"/>
                  </a:moveTo>
                  <a:lnTo>
                    <a:pt x="521" y="195"/>
                  </a:lnTo>
                  <a:lnTo>
                    <a:pt x="586" y="325"/>
                  </a:lnTo>
                  <a:lnTo>
                    <a:pt x="651" y="455"/>
                  </a:lnTo>
                  <a:lnTo>
                    <a:pt x="586" y="585"/>
                  </a:lnTo>
                  <a:lnTo>
                    <a:pt x="521" y="650"/>
                  </a:lnTo>
                  <a:lnTo>
                    <a:pt x="456" y="715"/>
                  </a:lnTo>
                  <a:lnTo>
                    <a:pt x="261" y="715"/>
                  </a:lnTo>
                  <a:lnTo>
                    <a:pt x="196" y="650"/>
                  </a:lnTo>
                  <a:lnTo>
                    <a:pt x="131" y="585"/>
                  </a:lnTo>
                  <a:lnTo>
                    <a:pt x="131" y="455"/>
                  </a:lnTo>
                  <a:lnTo>
                    <a:pt x="131" y="325"/>
                  </a:lnTo>
                  <a:lnTo>
                    <a:pt x="196" y="195"/>
                  </a:lnTo>
                  <a:lnTo>
                    <a:pt x="261" y="130"/>
                  </a:lnTo>
                  <a:close/>
                  <a:moveTo>
                    <a:pt x="391" y="0"/>
                  </a:moveTo>
                  <a:lnTo>
                    <a:pt x="196" y="65"/>
                  </a:lnTo>
                  <a:lnTo>
                    <a:pt x="66" y="130"/>
                  </a:lnTo>
                  <a:lnTo>
                    <a:pt x="1" y="260"/>
                  </a:lnTo>
                  <a:lnTo>
                    <a:pt x="1" y="455"/>
                  </a:lnTo>
                  <a:lnTo>
                    <a:pt x="1" y="585"/>
                  </a:lnTo>
                  <a:lnTo>
                    <a:pt x="66" y="715"/>
                  </a:lnTo>
                  <a:lnTo>
                    <a:pt x="196" y="846"/>
                  </a:lnTo>
                  <a:lnTo>
                    <a:pt x="521" y="846"/>
                  </a:lnTo>
                  <a:lnTo>
                    <a:pt x="651" y="715"/>
                  </a:lnTo>
                  <a:lnTo>
                    <a:pt x="716" y="585"/>
                  </a:lnTo>
                  <a:lnTo>
                    <a:pt x="781" y="455"/>
                  </a:lnTo>
                  <a:lnTo>
                    <a:pt x="716" y="260"/>
                  </a:lnTo>
                  <a:lnTo>
                    <a:pt x="651" y="130"/>
                  </a:lnTo>
                  <a:lnTo>
                    <a:pt x="521" y="65"/>
                  </a:lnTo>
                  <a:lnTo>
                    <a:pt x="39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459250" y="3503600"/>
              <a:ext cx="27675" cy="21150"/>
            </a:xfrm>
            <a:custGeom>
              <a:avLst/>
              <a:gdLst/>
              <a:ahLst/>
              <a:cxnLst/>
              <a:rect l="l" t="t" r="r" b="b"/>
              <a:pathLst>
                <a:path w="1107" h="846" extrusionOk="0">
                  <a:moveTo>
                    <a:pt x="1" y="0"/>
                  </a:moveTo>
                  <a:lnTo>
                    <a:pt x="1" y="846"/>
                  </a:lnTo>
                  <a:lnTo>
                    <a:pt x="131" y="846"/>
                  </a:lnTo>
                  <a:lnTo>
                    <a:pt x="131" y="325"/>
                  </a:lnTo>
                  <a:lnTo>
                    <a:pt x="131" y="260"/>
                  </a:lnTo>
                  <a:lnTo>
                    <a:pt x="196" y="195"/>
                  </a:lnTo>
                  <a:lnTo>
                    <a:pt x="261" y="130"/>
                  </a:lnTo>
                  <a:lnTo>
                    <a:pt x="456" y="130"/>
                  </a:lnTo>
                  <a:lnTo>
                    <a:pt x="456" y="195"/>
                  </a:lnTo>
                  <a:lnTo>
                    <a:pt x="521" y="260"/>
                  </a:lnTo>
                  <a:lnTo>
                    <a:pt x="521" y="325"/>
                  </a:lnTo>
                  <a:lnTo>
                    <a:pt x="521" y="846"/>
                  </a:lnTo>
                  <a:lnTo>
                    <a:pt x="651" y="846"/>
                  </a:lnTo>
                  <a:lnTo>
                    <a:pt x="651" y="325"/>
                  </a:lnTo>
                  <a:lnTo>
                    <a:pt x="716" y="195"/>
                  </a:lnTo>
                  <a:lnTo>
                    <a:pt x="846" y="130"/>
                  </a:lnTo>
                  <a:lnTo>
                    <a:pt x="911" y="130"/>
                  </a:lnTo>
                  <a:lnTo>
                    <a:pt x="976" y="195"/>
                  </a:lnTo>
                  <a:lnTo>
                    <a:pt x="976" y="260"/>
                  </a:lnTo>
                  <a:lnTo>
                    <a:pt x="976" y="325"/>
                  </a:lnTo>
                  <a:lnTo>
                    <a:pt x="976" y="846"/>
                  </a:lnTo>
                  <a:lnTo>
                    <a:pt x="1106" y="846"/>
                  </a:lnTo>
                  <a:lnTo>
                    <a:pt x="1106" y="260"/>
                  </a:lnTo>
                  <a:lnTo>
                    <a:pt x="1106" y="130"/>
                  </a:lnTo>
                  <a:lnTo>
                    <a:pt x="1041" y="65"/>
                  </a:lnTo>
                  <a:lnTo>
                    <a:pt x="976" y="0"/>
                  </a:lnTo>
                  <a:lnTo>
                    <a:pt x="846" y="0"/>
                  </a:lnTo>
                  <a:lnTo>
                    <a:pt x="716" y="65"/>
                  </a:lnTo>
                  <a:lnTo>
                    <a:pt x="586" y="130"/>
                  </a:lnTo>
                  <a:lnTo>
                    <a:pt x="521" y="65"/>
                  </a:lnTo>
                  <a:lnTo>
                    <a:pt x="391" y="0"/>
                  </a:lnTo>
                  <a:lnTo>
                    <a:pt x="261" y="65"/>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2490150" y="3495475"/>
              <a:ext cx="13025" cy="29275"/>
            </a:xfrm>
            <a:custGeom>
              <a:avLst/>
              <a:gdLst/>
              <a:ahLst/>
              <a:cxnLst/>
              <a:rect l="l" t="t" r="r" b="b"/>
              <a:pathLst>
                <a:path w="521" h="1171" extrusionOk="0">
                  <a:moveTo>
                    <a:pt x="455" y="0"/>
                  </a:moveTo>
                  <a:lnTo>
                    <a:pt x="0" y="1171"/>
                  </a:lnTo>
                  <a:lnTo>
                    <a:pt x="65" y="1171"/>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2503150" y="3497100"/>
              <a:ext cx="11400" cy="27650"/>
            </a:xfrm>
            <a:custGeom>
              <a:avLst/>
              <a:gdLst/>
              <a:ahLst/>
              <a:cxnLst/>
              <a:rect l="l" t="t" r="r" b="b"/>
              <a:pathLst>
                <a:path w="456" h="1106" extrusionOk="0">
                  <a:moveTo>
                    <a:pt x="195" y="0"/>
                  </a:moveTo>
                  <a:lnTo>
                    <a:pt x="130" y="195"/>
                  </a:lnTo>
                  <a:lnTo>
                    <a:pt x="130" y="260"/>
                  </a:lnTo>
                  <a:lnTo>
                    <a:pt x="0" y="260"/>
                  </a:lnTo>
                  <a:lnTo>
                    <a:pt x="0" y="390"/>
                  </a:lnTo>
                  <a:lnTo>
                    <a:pt x="130" y="390"/>
                  </a:lnTo>
                  <a:lnTo>
                    <a:pt x="130" y="1106"/>
                  </a:lnTo>
                  <a:lnTo>
                    <a:pt x="260" y="1106"/>
                  </a:lnTo>
                  <a:lnTo>
                    <a:pt x="260" y="390"/>
                  </a:lnTo>
                  <a:lnTo>
                    <a:pt x="455" y="390"/>
                  </a:lnTo>
                  <a:lnTo>
                    <a:pt x="455" y="260"/>
                  </a:lnTo>
                  <a:lnTo>
                    <a:pt x="260" y="260"/>
                  </a:lnTo>
                  <a:lnTo>
                    <a:pt x="260" y="195"/>
                  </a:lnTo>
                  <a:lnTo>
                    <a:pt x="325" y="130"/>
                  </a:lnTo>
                  <a:lnTo>
                    <a:pt x="390" y="65"/>
                  </a:lnTo>
                  <a:lnTo>
                    <a:pt x="455" y="130"/>
                  </a:lnTo>
                  <a:lnTo>
                    <a:pt x="455"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2516150" y="3503600"/>
              <a:ext cx="17900" cy="21150"/>
            </a:xfrm>
            <a:custGeom>
              <a:avLst/>
              <a:gdLst/>
              <a:ahLst/>
              <a:cxnLst/>
              <a:rect l="l" t="t" r="r" b="b"/>
              <a:pathLst>
                <a:path w="716" h="846" extrusionOk="0">
                  <a:moveTo>
                    <a:pt x="521" y="390"/>
                  </a:moveTo>
                  <a:lnTo>
                    <a:pt x="521" y="585"/>
                  </a:lnTo>
                  <a:lnTo>
                    <a:pt x="456" y="650"/>
                  </a:lnTo>
                  <a:lnTo>
                    <a:pt x="391" y="715"/>
                  </a:lnTo>
                  <a:lnTo>
                    <a:pt x="196" y="715"/>
                  </a:lnTo>
                  <a:lnTo>
                    <a:pt x="131" y="650"/>
                  </a:lnTo>
                  <a:lnTo>
                    <a:pt x="131" y="585"/>
                  </a:lnTo>
                  <a:lnTo>
                    <a:pt x="131" y="520"/>
                  </a:lnTo>
                  <a:lnTo>
                    <a:pt x="196" y="520"/>
                  </a:lnTo>
                  <a:lnTo>
                    <a:pt x="261" y="455"/>
                  </a:lnTo>
                  <a:lnTo>
                    <a:pt x="456" y="455"/>
                  </a:lnTo>
                  <a:lnTo>
                    <a:pt x="521" y="390"/>
                  </a:lnTo>
                  <a:close/>
                  <a:moveTo>
                    <a:pt x="261" y="0"/>
                  </a:moveTo>
                  <a:lnTo>
                    <a:pt x="131" y="65"/>
                  </a:lnTo>
                  <a:lnTo>
                    <a:pt x="66" y="130"/>
                  </a:lnTo>
                  <a:lnTo>
                    <a:pt x="0" y="260"/>
                  </a:lnTo>
                  <a:lnTo>
                    <a:pt x="131" y="260"/>
                  </a:lnTo>
                  <a:lnTo>
                    <a:pt x="196" y="130"/>
                  </a:lnTo>
                  <a:lnTo>
                    <a:pt x="456" y="130"/>
                  </a:lnTo>
                  <a:lnTo>
                    <a:pt x="521" y="195"/>
                  </a:lnTo>
                  <a:lnTo>
                    <a:pt x="521" y="260"/>
                  </a:lnTo>
                  <a:lnTo>
                    <a:pt x="521" y="325"/>
                  </a:lnTo>
                  <a:lnTo>
                    <a:pt x="456" y="325"/>
                  </a:lnTo>
                  <a:lnTo>
                    <a:pt x="391" y="390"/>
                  </a:lnTo>
                  <a:lnTo>
                    <a:pt x="131" y="390"/>
                  </a:lnTo>
                  <a:lnTo>
                    <a:pt x="66" y="455"/>
                  </a:lnTo>
                  <a:lnTo>
                    <a:pt x="0" y="520"/>
                  </a:lnTo>
                  <a:lnTo>
                    <a:pt x="0" y="650"/>
                  </a:lnTo>
                  <a:lnTo>
                    <a:pt x="0" y="715"/>
                  </a:lnTo>
                  <a:lnTo>
                    <a:pt x="66" y="780"/>
                  </a:lnTo>
                  <a:lnTo>
                    <a:pt x="131" y="846"/>
                  </a:lnTo>
                  <a:lnTo>
                    <a:pt x="391" y="846"/>
                  </a:lnTo>
                  <a:lnTo>
                    <a:pt x="521" y="715"/>
                  </a:lnTo>
                  <a:lnTo>
                    <a:pt x="586" y="846"/>
                  </a:lnTo>
                  <a:lnTo>
                    <a:pt x="716" y="846"/>
                  </a:lnTo>
                  <a:lnTo>
                    <a:pt x="716" y="715"/>
                  </a:lnTo>
                  <a:lnTo>
                    <a:pt x="651" y="715"/>
                  </a:lnTo>
                  <a:lnTo>
                    <a:pt x="651" y="650"/>
                  </a:lnTo>
                  <a:lnTo>
                    <a:pt x="651" y="260"/>
                  </a:lnTo>
                  <a:lnTo>
                    <a:pt x="651" y="130"/>
                  </a:lnTo>
                  <a:lnTo>
                    <a:pt x="586" y="65"/>
                  </a:lnTo>
                  <a:lnTo>
                    <a:pt x="45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2535650" y="3503600"/>
              <a:ext cx="17900" cy="21150"/>
            </a:xfrm>
            <a:custGeom>
              <a:avLst/>
              <a:gdLst/>
              <a:ahLst/>
              <a:cxnLst/>
              <a:rect l="l" t="t" r="r" b="b"/>
              <a:pathLst>
                <a:path w="716" h="846" extrusionOk="0">
                  <a:moveTo>
                    <a:pt x="1" y="0"/>
                  </a:moveTo>
                  <a:lnTo>
                    <a:pt x="326" y="846"/>
                  </a:lnTo>
                  <a:lnTo>
                    <a:pt x="456" y="846"/>
                  </a:lnTo>
                  <a:lnTo>
                    <a:pt x="716" y="0"/>
                  </a:lnTo>
                  <a:lnTo>
                    <a:pt x="586" y="0"/>
                  </a:lnTo>
                  <a:lnTo>
                    <a:pt x="391" y="715"/>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2556775" y="3497100"/>
              <a:ext cx="3275" cy="27650"/>
            </a:xfrm>
            <a:custGeom>
              <a:avLst/>
              <a:gdLst/>
              <a:ahLst/>
              <a:cxnLst/>
              <a:rect l="l" t="t" r="r" b="b"/>
              <a:pathLst>
                <a:path w="131" h="1106" extrusionOk="0">
                  <a:moveTo>
                    <a:pt x="1" y="0"/>
                  </a:moveTo>
                  <a:lnTo>
                    <a:pt x="1" y="130"/>
                  </a:lnTo>
                  <a:lnTo>
                    <a:pt x="131" y="130"/>
                  </a:lnTo>
                  <a:lnTo>
                    <a:pt x="131" y="0"/>
                  </a:lnTo>
                  <a:close/>
                  <a:moveTo>
                    <a:pt x="1" y="260"/>
                  </a:moveTo>
                  <a:lnTo>
                    <a:pt x="1" y="1106"/>
                  </a:lnTo>
                  <a:lnTo>
                    <a:pt x="131" y="1106"/>
                  </a:lnTo>
                  <a:lnTo>
                    <a:pt x="131" y="26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2564925" y="3503600"/>
              <a:ext cx="17900" cy="21150"/>
            </a:xfrm>
            <a:custGeom>
              <a:avLst/>
              <a:gdLst/>
              <a:ahLst/>
              <a:cxnLst/>
              <a:rect l="l" t="t" r="r" b="b"/>
              <a:pathLst>
                <a:path w="716" h="846" extrusionOk="0">
                  <a:moveTo>
                    <a:pt x="390" y="0"/>
                  </a:moveTo>
                  <a:lnTo>
                    <a:pt x="195" y="65"/>
                  </a:lnTo>
                  <a:lnTo>
                    <a:pt x="65" y="130"/>
                  </a:lnTo>
                  <a:lnTo>
                    <a:pt x="0" y="260"/>
                  </a:lnTo>
                  <a:lnTo>
                    <a:pt x="0" y="455"/>
                  </a:lnTo>
                  <a:lnTo>
                    <a:pt x="0" y="585"/>
                  </a:lnTo>
                  <a:lnTo>
                    <a:pt x="65" y="715"/>
                  </a:lnTo>
                  <a:lnTo>
                    <a:pt x="195" y="846"/>
                  </a:lnTo>
                  <a:lnTo>
                    <a:pt x="520" y="846"/>
                  </a:lnTo>
                  <a:lnTo>
                    <a:pt x="585" y="780"/>
                  </a:lnTo>
                  <a:lnTo>
                    <a:pt x="715" y="650"/>
                  </a:lnTo>
                  <a:lnTo>
                    <a:pt x="715" y="520"/>
                  </a:lnTo>
                  <a:lnTo>
                    <a:pt x="585" y="520"/>
                  </a:lnTo>
                  <a:lnTo>
                    <a:pt x="520" y="715"/>
                  </a:lnTo>
                  <a:lnTo>
                    <a:pt x="260" y="715"/>
                  </a:lnTo>
                  <a:lnTo>
                    <a:pt x="195" y="650"/>
                  </a:lnTo>
                  <a:lnTo>
                    <a:pt x="130" y="520"/>
                  </a:lnTo>
                  <a:lnTo>
                    <a:pt x="130" y="455"/>
                  </a:lnTo>
                  <a:lnTo>
                    <a:pt x="130" y="325"/>
                  </a:lnTo>
                  <a:lnTo>
                    <a:pt x="195" y="195"/>
                  </a:lnTo>
                  <a:lnTo>
                    <a:pt x="260" y="130"/>
                  </a:lnTo>
                  <a:lnTo>
                    <a:pt x="390" y="130"/>
                  </a:lnTo>
                  <a:lnTo>
                    <a:pt x="520" y="195"/>
                  </a:lnTo>
                  <a:lnTo>
                    <a:pt x="585" y="260"/>
                  </a:lnTo>
                  <a:lnTo>
                    <a:pt x="715" y="260"/>
                  </a:lnTo>
                  <a:lnTo>
                    <a:pt x="650" y="195"/>
                  </a:lnTo>
                  <a:lnTo>
                    <a:pt x="585" y="65"/>
                  </a:lnTo>
                  <a:lnTo>
                    <a:pt x="52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2586050" y="3503600"/>
              <a:ext cx="19525" cy="21150"/>
            </a:xfrm>
            <a:custGeom>
              <a:avLst/>
              <a:gdLst/>
              <a:ahLst/>
              <a:cxnLst/>
              <a:rect l="l" t="t" r="r" b="b"/>
              <a:pathLst>
                <a:path w="781" h="846" extrusionOk="0">
                  <a:moveTo>
                    <a:pt x="455" y="130"/>
                  </a:moveTo>
                  <a:lnTo>
                    <a:pt x="520" y="195"/>
                  </a:lnTo>
                  <a:lnTo>
                    <a:pt x="585" y="325"/>
                  </a:lnTo>
                  <a:lnTo>
                    <a:pt x="650" y="455"/>
                  </a:lnTo>
                  <a:lnTo>
                    <a:pt x="585" y="585"/>
                  </a:lnTo>
                  <a:lnTo>
                    <a:pt x="520" y="650"/>
                  </a:lnTo>
                  <a:lnTo>
                    <a:pt x="455" y="715"/>
                  </a:lnTo>
                  <a:lnTo>
                    <a:pt x="260" y="715"/>
                  </a:lnTo>
                  <a:lnTo>
                    <a:pt x="195" y="650"/>
                  </a:lnTo>
                  <a:lnTo>
                    <a:pt x="130" y="585"/>
                  </a:lnTo>
                  <a:lnTo>
                    <a:pt x="130" y="455"/>
                  </a:lnTo>
                  <a:lnTo>
                    <a:pt x="130" y="325"/>
                  </a:lnTo>
                  <a:lnTo>
                    <a:pt x="195" y="195"/>
                  </a:lnTo>
                  <a:lnTo>
                    <a:pt x="260" y="130"/>
                  </a:lnTo>
                  <a:close/>
                  <a:moveTo>
                    <a:pt x="390" y="0"/>
                  </a:moveTo>
                  <a:lnTo>
                    <a:pt x="195" y="65"/>
                  </a:lnTo>
                  <a:lnTo>
                    <a:pt x="65" y="130"/>
                  </a:lnTo>
                  <a:lnTo>
                    <a:pt x="0" y="260"/>
                  </a:lnTo>
                  <a:lnTo>
                    <a:pt x="0" y="455"/>
                  </a:lnTo>
                  <a:lnTo>
                    <a:pt x="0" y="585"/>
                  </a:lnTo>
                  <a:lnTo>
                    <a:pt x="65" y="715"/>
                  </a:lnTo>
                  <a:lnTo>
                    <a:pt x="195" y="846"/>
                  </a:lnTo>
                  <a:lnTo>
                    <a:pt x="520" y="846"/>
                  </a:lnTo>
                  <a:lnTo>
                    <a:pt x="650" y="715"/>
                  </a:lnTo>
                  <a:lnTo>
                    <a:pt x="715" y="585"/>
                  </a:lnTo>
                  <a:lnTo>
                    <a:pt x="780" y="455"/>
                  </a:lnTo>
                  <a:lnTo>
                    <a:pt x="715" y="260"/>
                  </a:lnTo>
                  <a:lnTo>
                    <a:pt x="650" y="130"/>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608800" y="3503600"/>
              <a:ext cx="16275" cy="21150"/>
            </a:xfrm>
            <a:custGeom>
              <a:avLst/>
              <a:gdLst/>
              <a:ahLst/>
              <a:cxnLst/>
              <a:rect l="l" t="t" r="r" b="b"/>
              <a:pathLst>
                <a:path w="651" h="846" extrusionOk="0">
                  <a:moveTo>
                    <a:pt x="0" y="0"/>
                  </a:moveTo>
                  <a:lnTo>
                    <a:pt x="0" y="846"/>
                  </a:lnTo>
                  <a:lnTo>
                    <a:pt x="130" y="846"/>
                  </a:lnTo>
                  <a:lnTo>
                    <a:pt x="130" y="390"/>
                  </a:lnTo>
                  <a:lnTo>
                    <a:pt x="130" y="260"/>
                  </a:lnTo>
                  <a:lnTo>
                    <a:pt x="196" y="195"/>
                  </a:lnTo>
                  <a:lnTo>
                    <a:pt x="261" y="130"/>
                  </a:lnTo>
                  <a:lnTo>
                    <a:pt x="391" y="130"/>
                  </a:lnTo>
                  <a:lnTo>
                    <a:pt x="521" y="195"/>
                  </a:lnTo>
                  <a:lnTo>
                    <a:pt x="521" y="260"/>
                  </a:lnTo>
                  <a:lnTo>
                    <a:pt x="521" y="846"/>
                  </a:lnTo>
                  <a:lnTo>
                    <a:pt x="651" y="846"/>
                  </a:lnTo>
                  <a:lnTo>
                    <a:pt x="651" y="325"/>
                  </a:lnTo>
                  <a:lnTo>
                    <a:pt x="651" y="195"/>
                  </a:lnTo>
                  <a:lnTo>
                    <a:pt x="586" y="65"/>
                  </a:lnTo>
                  <a:lnTo>
                    <a:pt x="521" y="65"/>
                  </a:lnTo>
                  <a:lnTo>
                    <a:pt x="391" y="0"/>
                  </a:lnTo>
                  <a:lnTo>
                    <a:pt x="261"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2631550" y="3519850"/>
              <a:ext cx="4900" cy="4900"/>
            </a:xfrm>
            <a:custGeom>
              <a:avLst/>
              <a:gdLst/>
              <a:ahLst/>
              <a:cxnLst/>
              <a:rect l="l" t="t" r="r" b="b"/>
              <a:pathLst>
                <a:path w="196" h="196" extrusionOk="0">
                  <a:moveTo>
                    <a:pt x="1" y="0"/>
                  </a:moveTo>
                  <a:lnTo>
                    <a:pt x="1" y="196"/>
                  </a:lnTo>
                  <a:lnTo>
                    <a:pt x="196" y="196"/>
                  </a:lnTo>
                  <a:lnTo>
                    <a:pt x="19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2641300" y="3503600"/>
              <a:ext cx="19550" cy="29275"/>
            </a:xfrm>
            <a:custGeom>
              <a:avLst/>
              <a:gdLst/>
              <a:ahLst/>
              <a:cxnLst/>
              <a:rect l="l" t="t" r="r" b="b"/>
              <a:pathLst>
                <a:path w="782" h="1171" extrusionOk="0">
                  <a:moveTo>
                    <a:pt x="521" y="130"/>
                  </a:moveTo>
                  <a:lnTo>
                    <a:pt x="586" y="195"/>
                  </a:lnTo>
                  <a:lnTo>
                    <a:pt x="586" y="325"/>
                  </a:lnTo>
                  <a:lnTo>
                    <a:pt x="651" y="455"/>
                  </a:lnTo>
                  <a:lnTo>
                    <a:pt x="651" y="520"/>
                  </a:lnTo>
                  <a:lnTo>
                    <a:pt x="586" y="650"/>
                  </a:lnTo>
                  <a:lnTo>
                    <a:pt x="521" y="715"/>
                  </a:lnTo>
                  <a:lnTo>
                    <a:pt x="261" y="715"/>
                  </a:lnTo>
                  <a:lnTo>
                    <a:pt x="196" y="650"/>
                  </a:lnTo>
                  <a:lnTo>
                    <a:pt x="131" y="520"/>
                  </a:lnTo>
                  <a:lnTo>
                    <a:pt x="131" y="455"/>
                  </a:lnTo>
                  <a:lnTo>
                    <a:pt x="131" y="325"/>
                  </a:lnTo>
                  <a:lnTo>
                    <a:pt x="196" y="195"/>
                  </a:lnTo>
                  <a:lnTo>
                    <a:pt x="261" y="130"/>
                  </a:lnTo>
                  <a:close/>
                  <a:moveTo>
                    <a:pt x="1" y="0"/>
                  </a:moveTo>
                  <a:lnTo>
                    <a:pt x="1" y="1171"/>
                  </a:lnTo>
                  <a:lnTo>
                    <a:pt x="131" y="1171"/>
                  </a:lnTo>
                  <a:lnTo>
                    <a:pt x="131" y="715"/>
                  </a:lnTo>
                  <a:lnTo>
                    <a:pt x="196" y="780"/>
                  </a:lnTo>
                  <a:lnTo>
                    <a:pt x="261" y="846"/>
                  </a:lnTo>
                  <a:lnTo>
                    <a:pt x="586" y="846"/>
                  </a:lnTo>
                  <a:lnTo>
                    <a:pt x="651" y="715"/>
                  </a:lnTo>
                  <a:lnTo>
                    <a:pt x="781" y="585"/>
                  </a:lnTo>
                  <a:lnTo>
                    <a:pt x="781" y="455"/>
                  </a:lnTo>
                  <a:lnTo>
                    <a:pt x="716" y="260"/>
                  </a:lnTo>
                  <a:lnTo>
                    <a:pt x="651" y="130"/>
                  </a:lnTo>
                  <a:lnTo>
                    <a:pt x="586" y="65"/>
                  </a:lnTo>
                  <a:lnTo>
                    <a:pt x="391" y="0"/>
                  </a:lnTo>
                  <a:lnTo>
                    <a:pt x="261" y="65"/>
                  </a:lnTo>
                  <a:lnTo>
                    <a:pt x="131" y="13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a:off x="2664075" y="3503600"/>
              <a:ext cx="16275" cy="21150"/>
            </a:xfrm>
            <a:custGeom>
              <a:avLst/>
              <a:gdLst/>
              <a:ahLst/>
              <a:cxnLst/>
              <a:rect l="l" t="t" r="r" b="b"/>
              <a:pathLst>
                <a:path w="651" h="846" extrusionOk="0">
                  <a:moveTo>
                    <a:pt x="0" y="0"/>
                  </a:moveTo>
                  <a:lnTo>
                    <a:pt x="0" y="846"/>
                  </a:lnTo>
                  <a:lnTo>
                    <a:pt x="130" y="846"/>
                  </a:lnTo>
                  <a:lnTo>
                    <a:pt x="130" y="390"/>
                  </a:lnTo>
                  <a:lnTo>
                    <a:pt x="130" y="260"/>
                  </a:lnTo>
                  <a:lnTo>
                    <a:pt x="195" y="195"/>
                  </a:lnTo>
                  <a:lnTo>
                    <a:pt x="260" y="130"/>
                  </a:lnTo>
                  <a:lnTo>
                    <a:pt x="390" y="130"/>
                  </a:lnTo>
                  <a:lnTo>
                    <a:pt x="520" y="195"/>
                  </a:lnTo>
                  <a:lnTo>
                    <a:pt x="520" y="260"/>
                  </a:lnTo>
                  <a:lnTo>
                    <a:pt x="520" y="846"/>
                  </a:lnTo>
                  <a:lnTo>
                    <a:pt x="650" y="846"/>
                  </a:lnTo>
                  <a:lnTo>
                    <a:pt x="650" y="325"/>
                  </a:lnTo>
                  <a:lnTo>
                    <a:pt x="650" y="195"/>
                  </a:lnTo>
                  <a:lnTo>
                    <a:pt x="650" y="65"/>
                  </a:lnTo>
                  <a:lnTo>
                    <a:pt x="520" y="65"/>
                  </a:lnTo>
                  <a:lnTo>
                    <a:pt x="390" y="0"/>
                  </a:lnTo>
                  <a:lnTo>
                    <a:pt x="260" y="65"/>
                  </a:lnTo>
                  <a:lnTo>
                    <a:pt x="130" y="130"/>
                  </a:lnTo>
                  <a:lnTo>
                    <a:pt x="13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a:off x="2685200" y="3503600"/>
              <a:ext cx="17900" cy="29275"/>
            </a:xfrm>
            <a:custGeom>
              <a:avLst/>
              <a:gdLst/>
              <a:ahLst/>
              <a:cxnLst/>
              <a:rect l="l" t="t" r="r" b="b"/>
              <a:pathLst>
                <a:path w="716" h="1171" extrusionOk="0">
                  <a:moveTo>
                    <a:pt x="455" y="130"/>
                  </a:moveTo>
                  <a:lnTo>
                    <a:pt x="520" y="195"/>
                  </a:lnTo>
                  <a:lnTo>
                    <a:pt x="585" y="325"/>
                  </a:lnTo>
                  <a:lnTo>
                    <a:pt x="585" y="390"/>
                  </a:lnTo>
                  <a:lnTo>
                    <a:pt x="585" y="520"/>
                  </a:lnTo>
                  <a:lnTo>
                    <a:pt x="520" y="650"/>
                  </a:lnTo>
                  <a:lnTo>
                    <a:pt x="455" y="715"/>
                  </a:lnTo>
                  <a:lnTo>
                    <a:pt x="260" y="715"/>
                  </a:lnTo>
                  <a:lnTo>
                    <a:pt x="195" y="650"/>
                  </a:lnTo>
                  <a:lnTo>
                    <a:pt x="130" y="520"/>
                  </a:lnTo>
                  <a:lnTo>
                    <a:pt x="130" y="390"/>
                  </a:lnTo>
                  <a:lnTo>
                    <a:pt x="130" y="325"/>
                  </a:lnTo>
                  <a:lnTo>
                    <a:pt x="195" y="195"/>
                  </a:lnTo>
                  <a:lnTo>
                    <a:pt x="260" y="130"/>
                  </a:lnTo>
                  <a:close/>
                  <a:moveTo>
                    <a:pt x="390" y="0"/>
                  </a:moveTo>
                  <a:lnTo>
                    <a:pt x="195" y="65"/>
                  </a:lnTo>
                  <a:lnTo>
                    <a:pt x="65" y="130"/>
                  </a:lnTo>
                  <a:lnTo>
                    <a:pt x="0" y="260"/>
                  </a:lnTo>
                  <a:lnTo>
                    <a:pt x="0" y="455"/>
                  </a:lnTo>
                  <a:lnTo>
                    <a:pt x="0" y="585"/>
                  </a:lnTo>
                  <a:lnTo>
                    <a:pt x="65" y="715"/>
                  </a:lnTo>
                  <a:lnTo>
                    <a:pt x="195" y="780"/>
                  </a:lnTo>
                  <a:lnTo>
                    <a:pt x="325" y="846"/>
                  </a:lnTo>
                  <a:lnTo>
                    <a:pt x="520" y="780"/>
                  </a:lnTo>
                  <a:lnTo>
                    <a:pt x="585" y="715"/>
                  </a:lnTo>
                  <a:lnTo>
                    <a:pt x="585" y="780"/>
                  </a:lnTo>
                  <a:lnTo>
                    <a:pt x="585" y="846"/>
                  </a:lnTo>
                  <a:lnTo>
                    <a:pt x="520" y="976"/>
                  </a:lnTo>
                  <a:lnTo>
                    <a:pt x="455" y="1041"/>
                  </a:lnTo>
                  <a:lnTo>
                    <a:pt x="260" y="1041"/>
                  </a:lnTo>
                  <a:lnTo>
                    <a:pt x="195" y="976"/>
                  </a:lnTo>
                  <a:lnTo>
                    <a:pt x="130" y="911"/>
                  </a:lnTo>
                  <a:lnTo>
                    <a:pt x="0" y="911"/>
                  </a:lnTo>
                  <a:lnTo>
                    <a:pt x="65" y="1041"/>
                  </a:lnTo>
                  <a:lnTo>
                    <a:pt x="130" y="1106"/>
                  </a:lnTo>
                  <a:lnTo>
                    <a:pt x="260" y="1171"/>
                  </a:lnTo>
                  <a:lnTo>
                    <a:pt x="325" y="1171"/>
                  </a:lnTo>
                  <a:lnTo>
                    <a:pt x="520" y="1106"/>
                  </a:lnTo>
                  <a:lnTo>
                    <a:pt x="650" y="1041"/>
                  </a:lnTo>
                  <a:lnTo>
                    <a:pt x="715" y="911"/>
                  </a:lnTo>
                  <a:lnTo>
                    <a:pt x="715" y="780"/>
                  </a:lnTo>
                  <a:lnTo>
                    <a:pt x="715" y="0"/>
                  </a:lnTo>
                  <a:lnTo>
                    <a:pt x="585" y="0"/>
                  </a:lnTo>
                  <a:lnTo>
                    <a:pt x="585" y="130"/>
                  </a:lnTo>
                  <a:lnTo>
                    <a:pt x="520" y="65"/>
                  </a:lnTo>
                  <a:lnTo>
                    <a:pt x="390"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a:off x="2709575" y="3497100"/>
              <a:ext cx="3275" cy="9775"/>
            </a:xfrm>
            <a:custGeom>
              <a:avLst/>
              <a:gdLst/>
              <a:ahLst/>
              <a:cxnLst/>
              <a:rect l="l" t="t" r="r" b="b"/>
              <a:pathLst>
                <a:path w="131" h="391" extrusionOk="0">
                  <a:moveTo>
                    <a:pt x="1" y="0"/>
                  </a:moveTo>
                  <a:lnTo>
                    <a:pt x="1" y="390"/>
                  </a:lnTo>
                  <a:lnTo>
                    <a:pt x="131" y="390"/>
                  </a:lnTo>
                  <a:lnTo>
                    <a:pt x="13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a:off x="1753825" y="3550725"/>
              <a:ext cx="9775" cy="21150"/>
            </a:xfrm>
            <a:custGeom>
              <a:avLst/>
              <a:gdLst/>
              <a:ahLst/>
              <a:cxnLst/>
              <a:rect l="l" t="t" r="r" b="b"/>
              <a:pathLst>
                <a:path w="391" h="846" extrusionOk="0">
                  <a:moveTo>
                    <a:pt x="1" y="1"/>
                  </a:moveTo>
                  <a:lnTo>
                    <a:pt x="1" y="846"/>
                  </a:lnTo>
                  <a:lnTo>
                    <a:pt x="131" y="846"/>
                  </a:lnTo>
                  <a:lnTo>
                    <a:pt x="131" y="456"/>
                  </a:lnTo>
                  <a:lnTo>
                    <a:pt x="131" y="326"/>
                  </a:lnTo>
                  <a:lnTo>
                    <a:pt x="196" y="196"/>
                  </a:lnTo>
                  <a:lnTo>
                    <a:pt x="261" y="131"/>
                  </a:lnTo>
                  <a:lnTo>
                    <a:pt x="391" y="131"/>
                  </a:lnTo>
                  <a:lnTo>
                    <a:pt x="391" y="1"/>
                  </a:lnTo>
                  <a:lnTo>
                    <a:pt x="261" y="66"/>
                  </a:lnTo>
                  <a:lnTo>
                    <a:pt x="131" y="19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a:off x="1765200" y="3550725"/>
              <a:ext cx="17900" cy="21150"/>
            </a:xfrm>
            <a:custGeom>
              <a:avLst/>
              <a:gdLst/>
              <a:ahLst/>
              <a:cxnLst/>
              <a:rect l="l" t="t" r="r" b="b"/>
              <a:pathLst>
                <a:path w="716" h="846" extrusionOk="0">
                  <a:moveTo>
                    <a:pt x="456" y="131"/>
                  </a:moveTo>
                  <a:lnTo>
                    <a:pt x="521" y="196"/>
                  </a:lnTo>
                  <a:lnTo>
                    <a:pt x="586" y="261"/>
                  </a:lnTo>
                  <a:lnTo>
                    <a:pt x="586" y="326"/>
                  </a:lnTo>
                  <a:lnTo>
                    <a:pt x="131" y="326"/>
                  </a:lnTo>
                  <a:lnTo>
                    <a:pt x="131" y="261"/>
                  </a:lnTo>
                  <a:lnTo>
                    <a:pt x="196" y="196"/>
                  </a:lnTo>
                  <a:lnTo>
                    <a:pt x="261" y="131"/>
                  </a:lnTo>
                  <a:close/>
                  <a:moveTo>
                    <a:pt x="196" y="1"/>
                  </a:moveTo>
                  <a:lnTo>
                    <a:pt x="66" y="131"/>
                  </a:lnTo>
                  <a:lnTo>
                    <a:pt x="1" y="261"/>
                  </a:lnTo>
                  <a:lnTo>
                    <a:pt x="1" y="391"/>
                  </a:lnTo>
                  <a:lnTo>
                    <a:pt x="1" y="586"/>
                  </a:lnTo>
                  <a:lnTo>
                    <a:pt x="66" y="716"/>
                  </a:lnTo>
                  <a:lnTo>
                    <a:pt x="196" y="781"/>
                  </a:lnTo>
                  <a:lnTo>
                    <a:pt x="391" y="846"/>
                  </a:lnTo>
                  <a:lnTo>
                    <a:pt x="521" y="846"/>
                  </a:lnTo>
                  <a:lnTo>
                    <a:pt x="586" y="781"/>
                  </a:lnTo>
                  <a:lnTo>
                    <a:pt x="651" y="651"/>
                  </a:lnTo>
                  <a:lnTo>
                    <a:pt x="716" y="586"/>
                  </a:lnTo>
                  <a:lnTo>
                    <a:pt x="586" y="586"/>
                  </a:lnTo>
                  <a:lnTo>
                    <a:pt x="521" y="651"/>
                  </a:lnTo>
                  <a:lnTo>
                    <a:pt x="391" y="716"/>
                  </a:lnTo>
                  <a:lnTo>
                    <a:pt x="261" y="716"/>
                  </a:lnTo>
                  <a:lnTo>
                    <a:pt x="196" y="651"/>
                  </a:lnTo>
                  <a:lnTo>
                    <a:pt x="131" y="521"/>
                  </a:lnTo>
                  <a:lnTo>
                    <a:pt x="131" y="456"/>
                  </a:lnTo>
                  <a:lnTo>
                    <a:pt x="716" y="456"/>
                  </a:lnTo>
                  <a:lnTo>
                    <a:pt x="716" y="326"/>
                  </a:lnTo>
                  <a:lnTo>
                    <a:pt x="651" y="131"/>
                  </a:lnTo>
                  <a:lnTo>
                    <a:pt x="521" y="66"/>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a:off x="1786325" y="3542600"/>
              <a:ext cx="3275" cy="29275"/>
            </a:xfrm>
            <a:custGeom>
              <a:avLst/>
              <a:gdLst/>
              <a:ahLst/>
              <a:cxnLst/>
              <a:rect l="l" t="t" r="r" b="b"/>
              <a:pathLst>
                <a:path w="131" h="1171" extrusionOk="0">
                  <a:moveTo>
                    <a:pt x="1" y="1"/>
                  </a:moveTo>
                  <a:lnTo>
                    <a:pt x="1" y="1171"/>
                  </a:lnTo>
                  <a:lnTo>
                    <a:pt x="131" y="117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a:off x="1794450" y="3555600"/>
              <a:ext cx="19550" cy="11400"/>
            </a:xfrm>
            <a:custGeom>
              <a:avLst/>
              <a:gdLst/>
              <a:ahLst/>
              <a:cxnLst/>
              <a:rect l="l" t="t" r="r" b="b"/>
              <a:pathLst>
                <a:path w="782" h="456" extrusionOk="0">
                  <a:moveTo>
                    <a:pt x="1" y="1"/>
                  </a:moveTo>
                  <a:lnTo>
                    <a:pt x="1" y="131"/>
                  </a:lnTo>
                  <a:lnTo>
                    <a:pt x="781" y="131"/>
                  </a:lnTo>
                  <a:lnTo>
                    <a:pt x="781" y="1"/>
                  </a:lnTo>
                  <a:close/>
                  <a:moveTo>
                    <a:pt x="1" y="326"/>
                  </a:moveTo>
                  <a:lnTo>
                    <a:pt x="1" y="456"/>
                  </a:lnTo>
                  <a:lnTo>
                    <a:pt x="781" y="456"/>
                  </a:lnTo>
                  <a:lnTo>
                    <a:pt x="78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a:off x="1820475" y="3542600"/>
              <a:ext cx="1650" cy="11400"/>
            </a:xfrm>
            <a:custGeom>
              <a:avLst/>
              <a:gdLst/>
              <a:ahLst/>
              <a:cxnLst/>
              <a:rect l="l" t="t" r="r" b="b"/>
              <a:pathLst>
                <a:path w="66" h="456" extrusionOk="0">
                  <a:moveTo>
                    <a:pt x="0" y="1"/>
                  </a:moveTo>
                  <a:lnTo>
                    <a:pt x="0" y="456"/>
                  </a:lnTo>
                  <a:lnTo>
                    <a:pt x="65" y="456"/>
                  </a:lnTo>
                  <a:lnTo>
                    <a:pt x="6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a:off x="1828600" y="3550725"/>
              <a:ext cx="16275" cy="21150"/>
            </a:xfrm>
            <a:custGeom>
              <a:avLst/>
              <a:gdLst/>
              <a:ahLst/>
              <a:cxnLst/>
              <a:rect l="l" t="t" r="r" b="b"/>
              <a:pathLst>
                <a:path w="651" h="846" extrusionOk="0">
                  <a:moveTo>
                    <a:pt x="195" y="1"/>
                  </a:moveTo>
                  <a:lnTo>
                    <a:pt x="65" y="66"/>
                  </a:lnTo>
                  <a:lnTo>
                    <a:pt x="0" y="131"/>
                  </a:lnTo>
                  <a:lnTo>
                    <a:pt x="0" y="196"/>
                  </a:lnTo>
                  <a:lnTo>
                    <a:pt x="65" y="326"/>
                  </a:lnTo>
                  <a:lnTo>
                    <a:pt x="130" y="391"/>
                  </a:lnTo>
                  <a:lnTo>
                    <a:pt x="260" y="456"/>
                  </a:lnTo>
                  <a:lnTo>
                    <a:pt x="390" y="456"/>
                  </a:lnTo>
                  <a:lnTo>
                    <a:pt x="455" y="521"/>
                  </a:lnTo>
                  <a:lnTo>
                    <a:pt x="520" y="586"/>
                  </a:lnTo>
                  <a:lnTo>
                    <a:pt x="520" y="651"/>
                  </a:lnTo>
                  <a:lnTo>
                    <a:pt x="455" y="716"/>
                  </a:lnTo>
                  <a:lnTo>
                    <a:pt x="195" y="716"/>
                  </a:lnTo>
                  <a:lnTo>
                    <a:pt x="130" y="651"/>
                  </a:lnTo>
                  <a:lnTo>
                    <a:pt x="130" y="586"/>
                  </a:lnTo>
                  <a:lnTo>
                    <a:pt x="0" y="586"/>
                  </a:lnTo>
                  <a:lnTo>
                    <a:pt x="0" y="716"/>
                  </a:lnTo>
                  <a:lnTo>
                    <a:pt x="65" y="781"/>
                  </a:lnTo>
                  <a:lnTo>
                    <a:pt x="195" y="846"/>
                  </a:lnTo>
                  <a:lnTo>
                    <a:pt x="455" y="846"/>
                  </a:lnTo>
                  <a:lnTo>
                    <a:pt x="585" y="781"/>
                  </a:lnTo>
                  <a:lnTo>
                    <a:pt x="650" y="716"/>
                  </a:lnTo>
                  <a:lnTo>
                    <a:pt x="650" y="586"/>
                  </a:lnTo>
                  <a:lnTo>
                    <a:pt x="650" y="456"/>
                  </a:lnTo>
                  <a:lnTo>
                    <a:pt x="585" y="391"/>
                  </a:lnTo>
                  <a:lnTo>
                    <a:pt x="520" y="391"/>
                  </a:lnTo>
                  <a:lnTo>
                    <a:pt x="390" y="326"/>
                  </a:lnTo>
                  <a:lnTo>
                    <a:pt x="195" y="326"/>
                  </a:lnTo>
                  <a:lnTo>
                    <a:pt x="130" y="261"/>
                  </a:lnTo>
                  <a:lnTo>
                    <a:pt x="130" y="196"/>
                  </a:lnTo>
                  <a:lnTo>
                    <a:pt x="130" y="131"/>
                  </a:lnTo>
                  <a:lnTo>
                    <a:pt x="455" y="131"/>
                  </a:lnTo>
                  <a:lnTo>
                    <a:pt x="455" y="196"/>
                  </a:lnTo>
                  <a:lnTo>
                    <a:pt x="520" y="261"/>
                  </a:lnTo>
                  <a:lnTo>
                    <a:pt x="650" y="261"/>
                  </a:lnTo>
                  <a:lnTo>
                    <a:pt x="585" y="131"/>
                  </a:lnTo>
                  <a:lnTo>
                    <a:pt x="520" y="66"/>
                  </a:lnTo>
                  <a:lnTo>
                    <a:pt x="45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a:off x="1848100" y="3542600"/>
              <a:ext cx="17900" cy="29275"/>
            </a:xfrm>
            <a:custGeom>
              <a:avLst/>
              <a:gdLst/>
              <a:ahLst/>
              <a:cxnLst/>
              <a:rect l="l" t="t" r="r" b="b"/>
              <a:pathLst>
                <a:path w="716" h="1171" extrusionOk="0">
                  <a:moveTo>
                    <a:pt x="1" y="1"/>
                  </a:moveTo>
                  <a:lnTo>
                    <a:pt x="1" y="1171"/>
                  </a:lnTo>
                  <a:lnTo>
                    <a:pt x="131" y="1171"/>
                  </a:lnTo>
                  <a:lnTo>
                    <a:pt x="131" y="716"/>
                  </a:lnTo>
                  <a:lnTo>
                    <a:pt x="196" y="586"/>
                  </a:lnTo>
                  <a:lnTo>
                    <a:pt x="196" y="521"/>
                  </a:lnTo>
                  <a:lnTo>
                    <a:pt x="326" y="456"/>
                  </a:lnTo>
                  <a:lnTo>
                    <a:pt x="521" y="456"/>
                  </a:lnTo>
                  <a:lnTo>
                    <a:pt x="586" y="586"/>
                  </a:lnTo>
                  <a:lnTo>
                    <a:pt x="586" y="1171"/>
                  </a:lnTo>
                  <a:lnTo>
                    <a:pt x="716" y="1171"/>
                  </a:lnTo>
                  <a:lnTo>
                    <a:pt x="716" y="586"/>
                  </a:lnTo>
                  <a:lnTo>
                    <a:pt x="651" y="521"/>
                  </a:lnTo>
                  <a:lnTo>
                    <a:pt x="651" y="391"/>
                  </a:lnTo>
                  <a:lnTo>
                    <a:pt x="521" y="326"/>
                  </a:lnTo>
                  <a:lnTo>
                    <a:pt x="261" y="326"/>
                  </a:lnTo>
                  <a:lnTo>
                    <a:pt x="196" y="391"/>
                  </a:lnTo>
                  <a:lnTo>
                    <a:pt x="196" y="456"/>
                  </a:lnTo>
                  <a:lnTo>
                    <a:pt x="131" y="45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a:off x="1869225" y="3550725"/>
              <a:ext cx="19525" cy="21150"/>
            </a:xfrm>
            <a:custGeom>
              <a:avLst/>
              <a:gdLst/>
              <a:ahLst/>
              <a:cxnLst/>
              <a:rect l="l" t="t" r="r" b="b"/>
              <a:pathLst>
                <a:path w="781" h="846" extrusionOk="0">
                  <a:moveTo>
                    <a:pt x="521" y="131"/>
                  </a:moveTo>
                  <a:lnTo>
                    <a:pt x="586" y="196"/>
                  </a:lnTo>
                  <a:lnTo>
                    <a:pt x="651" y="261"/>
                  </a:lnTo>
                  <a:lnTo>
                    <a:pt x="651" y="391"/>
                  </a:lnTo>
                  <a:lnTo>
                    <a:pt x="651" y="521"/>
                  </a:lnTo>
                  <a:lnTo>
                    <a:pt x="586" y="651"/>
                  </a:lnTo>
                  <a:lnTo>
                    <a:pt x="521" y="716"/>
                  </a:lnTo>
                  <a:lnTo>
                    <a:pt x="326" y="716"/>
                  </a:lnTo>
                  <a:lnTo>
                    <a:pt x="196" y="651"/>
                  </a:lnTo>
                  <a:lnTo>
                    <a:pt x="196" y="521"/>
                  </a:lnTo>
                  <a:lnTo>
                    <a:pt x="131" y="391"/>
                  </a:lnTo>
                  <a:lnTo>
                    <a:pt x="196" y="261"/>
                  </a:lnTo>
                  <a:lnTo>
                    <a:pt x="196" y="196"/>
                  </a:lnTo>
                  <a:lnTo>
                    <a:pt x="326" y="131"/>
                  </a:lnTo>
                  <a:close/>
                  <a:moveTo>
                    <a:pt x="196" y="1"/>
                  </a:moveTo>
                  <a:lnTo>
                    <a:pt x="131" y="131"/>
                  </a:lnTo>
                  <a:lnTo>
                    <a:pt x="1" y="261"/>
                  </a:lnTo>
                  <a:lnTo>
                    <a:pt x="1" y="391"/>
                  </a:lnTo>
                  <a:lnTo>
                    <a:pt x="1" y="586"/>
                  </a:lnTo>
                  <a:lnTo>
                    <a:pt x="131" y="716"/>
                  </a:lnTo>
                  <a:lnTo>
                    <a:pt x="196" y="781"/>
                  </a:lnTo>
                  <a:lnTo>
                    <a:pt x="391" y="846"/>
                  </a:lnTo>
                  <a:lnTo>
                    <a:pt x="586" y="781"/>
                  </a:lnTo>
                  <a:lnTo>
                    <a:pt x="716" y="716"/>
                  </a:lnTo>
                  <a:lnTo>
                    <a:pt x="781" y="586"/>
                  </a:lnTo>
                  <a:lnTo>
                    <a:pt x="781" y="391"/>
                  </a:lnTo>
                  <a:lnTo>
                    <a:pt x="781" y="261"/>
                  </a:lnTo>
                  <a:lnTo>
                    <a:pt x="716"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a:off x="1891975" y="3550725"/>
              <a:ext cx="11425" cy="21150"/>
            </a:xfrm>
            <a:custGeom>
              <a:avLst/>
              <a:gdLst/>
              <a:ahLst/>
              <a:cxnLst/>
              <a:rect l="l" t="t" r="r" b="b"/>
              <a:pathLst>
                <a:path w="457" h="846" extrusionOk="0">
                  <a:moveTo>
                    <a:pt x="1" y="1"/>
                  </a:moveTo>
                  <a:lnTo>
                    <a:pt x="1" y="846"/>
                  </a:lnTo>
                  <a:lnTo>
                    <a:pt x="131" y="846"/>
                  </a:lnTo>
                  <a:lnTo>
                    <a:pt x="131" y="456"/>
                  </a:lnTo>
                  <a:lnTo>
                    <a:pt x="196" y="326"/>
                  </a:lnTo>
                  <a:lnTo>
                    <a:pt x="196" y="196"/>
                  </a:lnTo>
                  <a:lnTo>
                    <a:pt x="326" y="131"/>
                  </a:lnTo>
                  <a:lnTo>
                    <a:pt x="456" y="131"/>
                  </a:lnTo>
                  <a:lnTo>
                    <a:pt x="456" y="1"/>
                  </a:lnTo>
                  <a:lnTo>
                    <a:pt x="261" y="66"/>
                  </a:lnTo>
                  <a:lnTo>
                    <a:pt x="131" y="19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a:off x="1903375" y="3544225"/>
              <a:ext cx="11400" cy="27650"/>
            </a:xfrm>
            <a:custGeom>
              <a:avLst/>
              <a:gdLst/>
              <a:ahLst/>
              <a:cxnLst/>
              <a:rect l="l" t="t" r="r" b="b"/>
              <a:pathLst>
                <a:path w="456" h="1106" extrusionOk="0">
                  <a:moveTo>
                    <a:pt x="130" y="1"/>
                  </a:moveTo>
                  <a:lnTo>
                    <a:pt x="130" y="261"/>
                  </a:lnTo>
                  <a:lnTo>
                    <a:pt x="0" y="261"/>
                  </a:lnTo>
                  <a:lnTo>
                    <a:pt x="0" y="391"/>
                  </a:lnTo>
                  <a:lnTo>
                    <a:pt x="130" y="391"/>
                  </a:lnTo>
                  <a:lnTo>
                    <a:pt x="130" y="911"/>
                  </a:lnTo>
                  <a:lnTo>
                    <a:pt x="130" y="976"/>
                  </a:lnTo>
                  <a:lnTo>
                    <a:pt x="195" y="1041"/>
                  </a:lnTo>
                  <a:lnTo>
                    <a:pt x="260" y="1041"/>
                  </a:lnTo>
                  <a:lnTo>
                    <a:pt x="325" y="1106"/>
                  </a:lnTo>
                  <a:lnTo>
                    <a:pt x="455" y="1106"/>
                  </a:lnTo>
                  <a:lnTo>
                    <a:pt x="455" y="976"/>
                  </a:lnTo>
                  <a:lnTo>
                    <a:pt x="325" y="976"/>
                  </a:lnTo>
                  <a:lnTo>
                    <a:pt x="260" y="911"/>
                  </a:lnTo>
                  <a:lnTo>
                    <a:pt x="260" y="391"/>
                  </a:lnTo>
                  <a:lnTo>
                    <a:pt x="455" y="391"/>
                  </a:lnTo>
                  <a:lnTo>
                    <a:pt x="455" y="261"/>
                  </a:lnTo>
                  <a:lnTo>
                    <a:pt x="260" y="261"/>
                  </a:lnTo>
                  <a:lnTo>
                    <a:pt x="26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a:off x="1916375" y="3550725"/>
              <a:ext cx="19525" cy="21150"/>
            </a:xfrm>
            <a:custGeom>
              <a:avLst/>
              <a:gdLst/>
              <a:ahLst/>
              <a:cxnLst/>
              <a:rect l="l" t="t" r="r" b="b"/>
              <a:pathLst>
                <a:path w="781" h="846" extrusionOk="0">
                  <a:moveTo>
                    <a:pt x="260" y="1"/>
                  </a:moveTo>
                  <a:lnTo>
                    <a:pt x="130" y="131"/>
                  </a:lnTo>
                  <a:lnTo>
                    <a:pt x="65" y="261"/>
                  </a:lnTo>
                  <a:lnTo>
                    <a:pt x="0" y="456"/>
                  </a:lnTo>
                  <a:lnTo>
                    <a:pt x="65" y="586"/>
                  </a:lnTo>
                  <a:lnTo>
                    <a:pt x="130" y="716"/>
                  </a:lnTo>
                  <a:lnTo>
                    <a:pt x="260" y="781"/>
                  </a:lnTo>
                  <a:lnTo>
                    <a:pt x="390" y="846"/>
                  </a:lnTo>
                  <a:lnTo>
                    <a:pt x="520" y="781"/>
                  </a:lnTo>
                  <a:lnTo>
                    <a:pt x="650" y="781"/>
                  </a:lnTo>
                  <a:lnTo>
                    <a:pt x="715" y="651"/>
                  </a:lnTo>
                  <a:lnTo>
                    <a:pt x="780" y="521"/>
                  </a:lnTo>
                  <a:lnTo>
                    <a:pt x="585" y="521"/>
                  </a:lnTo>
                  <a:lnTo>
                    <a:pt x="520" y="651"/>
                  </a:lnTo>
                  <a:lnTo>
                    <a:pt x="390" y="716"/>
                  </a:lnTo>
                  <a:lnTo>
                    <a:pt x="260" y="716"/>
                  </a:lnTo>
                  <a:lnTo>
                    <a:pt x="195" y="651"/>
                  </a:lnTo>
                  <a:lnTo>
                    <a:pt x="195" y="521"/>
                  </a:lnTo>
                  <a:lnTo>
                    <a:pt x="130" y="456"/>
                  </a:lnTo>
                  <a:lnTo>
                    <a:pt x="195" y="326"/>
                  </a:lnTo>
                  <a:lnTo>
                    <a:pt x="195" y="196"/>
                  </a:lnTo>
                  <a:lnTo>
                    <a:pt x="260" y="131"/>
                  </a:lnTo>
                  <a:lnTo>
                    <a:pt x="520" y="131"/>
                  </a:lnTo>
                  <a:lnTo>
                    <a:pt x="585" y="261"/>
                  </a:lnTo>
                  <a:lnTo>
                    <a:pt x="715" y="261"/>
                  </a:lnTo>
                  <a:lnTo>
                    <a:pt x="715" y="131"/>
                  </a:lnTo>
                  <a:lnTo>
                    <a:pt x="650"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a:off x="1939125" y="3550725"/>
              <a:ext cx="16275" cy="21150"/>
            </a:xfrm>
            <a:custGeom>
              <a:avLst/>
              <a:gdLst/>
              <a:ahLst/>
              <a:cxnLst/>
              <a:rect l="l" t="t" r="r" b="b"/>
              <a:pathLst>
                <a:path w="651" h="846" extrusionOk="0">
                  <a:moveTo>
                    <a:pt x="0" y="1"/>
                  </a:moveTo>
                  <a:lnTo>
                    <a:pt x="0" y="521"/>
                  </a:lnTo>
                  <a:lnTo>
                    <a:pt x="0" y="651"/>
                  </a:lnTo>
                  <a:lnTo>
                    <a:pt x="65" y="781"/>
                  </a:lnTo>
                  <a:lnTo>
                    <a:pt x="131" y="781"/>
                  </a:lnTo>
                  <a:lnTo>
                    <a:pt x="261" y="846"/>
                  </a:lnTo>
                  <a:lnTo>
                    <a:pt x="391" y="781"/>
                  </a:lnTo>
                  <a:lnTo>
                    <a:pt x="521" y="716"/>
                  </a:lnTo>
                  <a:lnTo>
                    <a:pt x="521" y="846"/>
                  </a:lnTo>
                  <a:lnTo>
                    <a:pt x="651" y="846"/>
                  </a:lnTo>
                  <a:lnTo>
                    <a:pt x="651" y="1"/>
                  </a:lnTo>
                  <a:lnTo>
                    <a:pt x="521" y="1"/>
                  </a:lnTo>
                  <a:lnTo>
                    <a:pt x="521" y="456"/>
                  </a:lnTo>
                  <a:lnTo>
                    <a:pt x="521" y="586"/>
                  </a:lnTo>
                  <a:lnTo>
                    <a:pt x="456" y="651"/>
                  </a:lnTo>
                  <a:lnTo>
                    <a:pt x="391" y="716"/>
                  </a:lnTo>
                  <a:lnTo>
                    <a:pt x="261" y="716"/>
                  </a:lnTo>
                  <a:lnTo>
                    <a:pt x="131" y="651"/>
                  </a:lnTo>
                  <a:lnTo>
                    <a:pt x="131" y="58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a:off x="1958625" y="3544225"/>
              <a:ext cx="9775" cy="27650"/>
            </a:xfrm>
            <a:custGeom>
              <a:avLst/>
              <a:gdLst/>
              <a:ahLst/>
              <a:cxnLst/>
              <a:rect l="l" t="t" r="r" b="b"/>
              <a:pathLst>
                <a:path w="391" h="1106" extrusionOk="0">
                  <a:moveTo>
                    <a:pt x="131" y="1"/>
                  </a:moveTo>
                  <a:lnTo>
                    <a:pt x="131" y="261"/>
                  </a:lnTo>
                  <a:lnTo>
                    <a:pt x="1" y="261"/>
                  </a:lnTo>
                  <a:lnTo>
                    <a:pt x="1" y="391"/>
                  </a:lnTo>
                  <a:lnTo>
                    <a:pt x="131" y="391"/>
                  </a:lnTo>
                  <a:lnTo>
                    <a:pt x="131" y="911"/>
                  </a:lnTo>
                  <a:lnTo>
                    <a:pt x="131" y="976"/>
                  </a:lnTo>
                  <a:lnTo>
                    <a:pt x="196" y="1041"/>
                  </a:lnTo>
                  <a:lnTo>
                    <a:pt x="326" y="1106"/>
                  </a:lnTo>
                  <a:lnTo>
                    <a:pt x="391" y="1106"/>
                  </a:lnTo>
                  <a:lnTo>
                    <a:pt x="391" y="976"/>
                  </a:lnTo>
                  <a:lnTo>
                    <a:pt x="261" y="976"/>
                  </a:lnTo>
                  <a:lnTo>
                    <a:pt x="261" y="911"/>
                  </a:lnTo>
                  <a:lnTo>
                    <a:pt x="261" y="391"/>
                  </a:lnTo>
                  <a:lnTo>
                    <a:pt x="391" y="391"/>
                  </a:lnTo>
                  <a:lnTo>
                    <a:pt x="391" y="261"/>
                  </a:lnTo>
                  <a:lnTo>
                    <a:pt x="261" y="261"/>
                  </a:lnTo>
                  <a:lnTo>
                    <a:pt x="26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a:off x="1983000" y="3542600"/>
              <a:ext cx="3275" cy="29275"/>
            </a:xfrm>
            <a:custGeom>
              <a:avLst/>
              <a:gdLst/>
              <a:ahLst/>
              <a:cxnLst/>
              <a:rect l="l" t="t" r="r" b="b"/>
              <a:pathLst>
                <a:path w="131" h="1171" extrusionOk="0">
                  <a:moveTo>
                    <a:pt x="1" y="1"/>
                  </a:moveTo>
                  <a:lnTo>
                    <a:pt x="1" y="196"/>
                  </a:lnTo>
                  <a:lnTo>
                    <a:pt x="131" y="196"/>
                  </a:lnTo>
                  <a:lnTo>
                    <a:pt x="131" y="1"/>
                  </a:lnTo>
                  <a:close/>
                  <a:moveTo>
                    <a:pt x="1" y="326"/>
                  </a:moveTo>
                  <a:lnTo>
                    <a:pt x="1" y="1171"/>
                  </a:lnTo>
                  <a:lnTo>
                    <a:pt x="131" y="1171"/>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a:off x="1991150" y="3550725"/>
              <a:ext cx="17900" cy="21150"/>
            </a:xfrm>
            <a:custGeom>
              <a:avLst/>
              <a:gdLst/>
              <a:ahLst/>
              <a:cxnLst/>
              <a:rect l="l" t="t" r="r" b="b"/>
              <a:pathLst>
                <a:path w="716" h="846" extrusionOk="0">
                  <a:moveTo>
                    <a:pt x="195" y="1"/>
                  </a:moveTo>
                  <a:lnTo>
                    <a:pt x="65" y="131"/>
                  </a:lnTo>
                  <a:lnTo>
                    <a:pt x="0" y="261"/>
                  </a:lnTo>
                  <a:lnTo>
                    <a:pt x="0" y="456"/>
                  </a:lnTo>
                  <a:lnTo>
                    <a:pt x="0" y="586"/>
                  </a:lnTo>
                  <a:lnTo>
                    <a:pt x="65" y="716"/>
                  </a:lnTo>
                  <a:lnTo>
                    <a:pt x="195" y="781"/>
                  </a:lnTo>
                  <a:lnTo>
                    <a:pt x="390" y="846"/>
                  </a:lnTo>
                  <a:lnTo>
                    <a:pt x="520" y="781"/>
                  </a:lnTo>
                  <a:lnTo>
                    <a:pt x="585" y="781"/>
                  </a:lnTo>
                  <a:lnTo>
                    <a:pt x="715" y="651"/>
                  </a:lnTo>
                  <a:lnTo>
                    <a:pt x="715" y="521"/>
                  </a:lnTo>
                  <a:lnTo>
                    <a:pt x="585" y="521"/>
                  </a:lnTo>
                  <a:lnTo>
                    <a:pt x="520" y="651"/>
                  </a:lnTo>
                  <a:lnTo>
                    <a:pt x="390" y="716"/>
                  </a:lnTo>
                  <a:lnTo>
                    <a:pt x="260" y="716"/>
                  </a:lnTo>
                  <a:lnTo>
                    <a:pt x="195" y="651"/>
                  </a:lnTo>
                  <a:lnTo>
                    <a:pt x="130" y="521"/>
                  </a:lnTo>
                  <a:lnTo>
                    <a:pt x="130" y="456"/>
                  </a:lnTo>
                  <a:lnTo>
                    <a:pt x="130" y="326"/>
                  </a:lnTo>
                  <a:lnTo>
                    <a:pt x="195" y="196"/>
                  </a:lnTo>
                  <a:lnTo>
                    <a:pt x="260" y="131"/>
                  </a:lnTo>
                  <a:lnTo>
                    <a:pt x="520" y="131"/>
                  </a:lnTo>
                  <a:lnTo>
                    <a:pt x="585" y="261"/>
                  </a:lnTo>
                  <a:lnTo>
                    <a:pt x="715" y="261"/>
                  </a:lnTo>
                  <a:lnTo>
                    <a:pt x="650" y="131"/>
                  </a:lnTo>
                  <a:lnTo>
                    <a:pt x="585" y="66"/>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a:off x="2012275" y="3550725"/>
              <a:ext cx="19525" cy="21150"/>
            </a:xfrm>
            <a:custGeom>
              <a:avLst/>
              <a:gdLst/>
              <a:ahLst/>
              <a:cxnLst/>
              <a:rect l="l" t="t" r="r" b="b"/>
              <a:pathLst>
                <a:path w="781" h="846" extrusionOk="0">
                  <a:moveTo>
                    <a:pt x="455" y="131"/>
                  </a:moveTo>
                  <a:lnTo>
                    <a:pt x="520" y="196"/>
                  </a:lnTo>
                  <a:lnTo>
                    <a:pt x="585" y="261"/>
                  </a:lnTo>
                  <a:lnTo>
                    <a:pt x="650" y="391"/>
                  </a:lnTo>
                  <a:lnTo>
                    <a:pt x="585" y="521"/>
                  </a:lnTo>
                  <a:lnTo>
                    <a:pt x="520" y="651"/>
                  </a:lnTo>
                  <a:lnTo>
                    <a:pt x="455" y="716"/>
                  </a:lnTo>
                  <a:lnTo>
                    <a:pt x="260" y="716"/>
                  </a:lnTo>
                  <a:lnTo>
                    <a:pt x="195" y="651"/>
                  </a:lnTo>
                  <a:lnTo>
                    <a:pt x="130" y="521"/>
                  </a:lnTo>
                  <a:lnTo>
                    <a:pt x="130" y="391"/>
                  </a:lnTo>
                  <a:lnTo>
                    <a:pt x="130" y="261"/>
                  </a:lnTo>
                  <a:lnTo>
                    <a:pt x="195" y="196"/>
                  </a:lnTo>
                  <a:lnTo>
                    <a:pt x="260" y="131"/>
                  </a:lnTo>
                  <a:close/>
                  <a:moveTo>
                    <a:pt x="195" y="1"/>
                  </a:moveTo>
                  <a:lnTo>
                    <a:pt x="65" y="131"/>
                  </a:lnTo>
                  <a:lnTo>
                    <a:pt x="0" y="261"/>
                  </a:lnTo>
                  <a:lnTo>
                    <a:pt x="0" y="391"/>
                  </a:lnTo>
                  <a:lnTo>
                    <a:pt x="0" y="586"/>
                  </a:lnTo>
                  <a:lnTo>
                    <a:pt x="65" y="716"/>
                  </a:lnTo>
                  <a:lnTo>
                    <a:pt x="195" y="781"/>
                  </a:lnTo>
                  <a:lnTo>
                    <a:pt x="390" y="846"/>
                  </a:lnTo>
                  <a:lnTo>
                    <a:pt x="520" y="781"/>
                  </a:lnTo>
                  <a:lnTo>
                    <a:pt x="650" y="716"/>
                  </a:lnTo>
                  <a:lnTo>
                    <a:pt x="715" y="586"/>
                  </a:lnTo>
                  <a:lnTo>
                    <a:pt x="780" y="391"/>
                  </a:lnTo>
                  <a:lnTo>
                    <a:pt x="715" y="261"/>
                  </a:lnTo>
                  <a:lnTo>
                    <a:pt x="650" y="131"/>
                  </a:lnTo>
                  <a:lnTo>
                    <a:pt x="52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a:off x="2035025" y="3550725"/>
              <a:ext cx="16275" cy="21150"/>
            </a:xfrm>
            <a:custGeom>
              <a:avLst/>
              <a:gdLst/>
              <a:ahLst/>
              <a:cxnLst/>
              <a:rect l="l" t="t" r="r" b="b"/>
              <a:pathLst>
                <a:path w="651" h="846" extrusionOk="0">
                  <a:moveTo>
                    <a:pt x="0" y="1"/>
                  </a:moveTo>
                  <a:lnTo>
                    <a:pt x="0" y="846"/>
                  </a:lnTo>
                  <a:lnTo>
                    <a:pt x="131" y="846"/>
                  </a:lnTo>
                  <a:lnTo>
                    <a:pt x="131" y="391"/>
                  </a:lnTo>
                  <a:lnTo>
                    <a:pt x="131" y="261"/>
                  </a:lnTo>
                  <a:lnTo>
                    <a:pt x="196" y="196"/>
                  </a:lnTo>
                  <a:lnTo>
                    <a:pt x="261" y="131"/>
                  </a:lnTo>
                  <a:lnTo>
                    <a:pt x="521" y="131"/>
                  </a:lnTo>
                  <a:lnTo>
                    <a:pt x="521" y="261"/>
                  </a:lnTo>
                  <a:lnTo>
                    <a:pt x="521" y="846"/>
                  </a:lnTo>
                  <a:lnTo>
                    <a:pt x="651" y="846"/>
                  </a:lnTo>
                  <a:lnTo>
                    <a:pt x="651" y="261"/>
                  </a:lnTo>
                  <a:lnTo>
                    <a:pt x="651" y="196"/>
                  </a:lnTo>
                  <a:lnTo>
                    <a:pt x="586" y="66"/>
                  </a:lnTo>
                  <a:lnTo>
                    <a:pt x="521" y="1"/>
                  </a:lnTo>
                  <a:lnTo>
                    <a:pt x="261" y="1"/>
                  </a:lnTo>
                  <a:lnTo>
                    <a:pt x="131" y="131"/>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a:off x="2057775" y="3542600"/>
              <a:ext cx="3275" cy="11400"/>
            </a:xfrm>
            <a:custGeom>
              <a:avLst/>
              <a:gdLst/>
              <a:ahLst/>
              <a:cxnLst/>
              <a:rect l="l" t="t" r="r" b="b"/>
              <a:pathLst>
                <a:path w="131" h="456" extrusionOk="0">
                  <a:moveTo>
                    <a:pt x="1" y="1"/>
                  </a:moveTo>
                  <a:lnTo>
                    <a:pt x="1" y="456"/>
                  </a:lnTo>
                  <a:lnTo>
                    <a:pt x="131" y="456"/>
                  </a:lnTo>
                  <a:lnTo>
                    <a:pt x="13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a:off x="2075650" y="3544225"/>
              <a:ext cx="11425" cy="27650"/>
            </a:xfrm>
            <a:custGeom>
              <a:avLst/>
              <a:gdLst/>
              <a:ahLst/>
              <a:cxnLst/>
              <a:rect l="l" t="t" r="r" b="b"/>
              <a:pathLst>
                <a:path w="457" h="1106" extrusionOk="0">
                  <a:moveTo>
                    <a:pt x="131" y="1"/>
                  </a:moveTo>
                  <a:lnTo>
                    <a:pt x="131" y="261"/>
                  </a:lnTo>
                  <a:lnTo>
                    <a:pt x="1" y="261"/>
                  </a:lnTo>
                  <a:lnTo>
                    <a:pt x="1" y="391"/>
                  </a:lnTo>
                  <a:lnTo>
                    <a:pt x="131" y="391"/>
                  </a:lnTo>
                  <a:lnTo>
                    <a:pt x="131" y="911"/>
                  </a:lnTo>
                  <a:lnTo>
                    <a:pt x="196" y="976"/>
                  </a:lnTo>
                  <a:lnTo>
                    <a:pt x="196" y="1041"/>
                  </a:lnTo>
                  <a:lnTo>
                    <a:pt x="261" y="1041"/>
                  </a:lnTo>
                  <a:lnTo>
                    <a:pt x="326" y="1106"/>
                  </a:lnTo>
                  <a:lnTo>
                    <a:pt x="456" y="1106"/>
                  </a:lnTo>
                  <a:lnTo>
                    <a:pt x="456" y="976"/>
                  </a:lnTo>
                  <a:lnTo>
                    <a:pt x="326" y="976"/>
                  </a:lnTo>
                  <a:lnTo>
                    <a:pt x="326" y="911"/>
                  </a:lnTo>
                  <a:lnTo>
                    <a:pt x="326" y="391"/>
                  </a:lnTo>
                  <a:lnTo>
                    <a:pt x="456" y="391"/>
                  </a:lnTo>
                  <a:lnTo>
                    <a:pt x="456" y="261"/>
                  </a:lnTo>
                  <a:lnTo>
                    <a:pt x="326" y="261"/>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a:off x="2088675" y="3550725"/>
              <a:ext cx="17900" cy="27675"/>
            </a:xfrm>
            <a:custGeom>
              <a:avLst/>
              <a:gdLst/>
              <a:ahLst/>
              <a:cxnLst/>
              <a:rect l="l" t="t" r="r" b="b"/>
              <a:pathLst>
                <a:path w="716" h="1107" extrusionOk="0">
                  <a:moveTo>
                    <a:pt x="0" y="1"/>
                  </a:moveTo>
                  <a:lnTo>
                    <a:pt x="325" y="781"/>
                  </a:lnTo>
                  <a:lnTo>
                    <a:pt x="260" y="976"/>
                  </a:lnTo>
                  <a:lnTo>
                    <a:pt x="195" y="976"/>
                  </a:lnTo>
                  <a:lnTo>
                    <a:pt x="130" y="1041"/>
                  </a:lnTo>
                  <a:lnTo>
                    <a:pt x="65" y="976"/>
                  </a:lnTo>
                  <a:lnTo>
                    <a:pt x="65" y="1106"/>
                  </a:lnTo>
                  <a:lnTo>
                    <a:pt x="325" y="1106"/>
                  </a:lnTo>
                  <a:lnTo>
                    <a:pt x="325" y="1041"/>
                  </a:lnTo>
                  <a:lnTo>
                    <a:pt x="390" y="911"/>
                  </a:lnTo>
                  <a:lnTo>
                    <a:pt x="715" y="1"/>
                  </a:lnTo>
                  <a:lnTo>
                    <a:pt x="585" y="1"/>
                  </a:lnTo>
                  <a:lnTo>
                    <a:pt x="390" y="65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a:off x="2109800" y="3550725"/>
              <a:ext cx="19525" cy="27675"/>
            </a:xfrm>
            <a:custGeom>
              <a:avLst/>
              <a:gdLst/>
              <a:ahLst/>
              <a:cxnLst/>
              <a:rect l="l" t="t" r="r" b="b"/>
              <a:pathLst>
                <a:path w="781" h="1107" extrusionOk="0">
                  <a:moveTo>
                    <a:pt x="520" y="131"/>
                  </a:moveTo>
                  <a:lnTo>
                    <a:pt x="585" y="196"/>
                  </a:lnTo>
                  <a:lnTo>
                    <a:pt x="650" y="326"/>
                  </a:lnTo>
                  <a:lnTo>
                    <a:pt x="650" y="391"/>
                  </a:lnTo>
                  <a:lnTo>
                    <a:pt x="650" y="521"/>
                  </a:lnTo>
                  <a:lnTo>
                    <a:pt x="585" y="651"/>
                  </a:lnTo>
                  <a:lnTo>
                    <a:pt x="520" y="716"/>
                  </a:lnTo>
                  <a:lnTo>
                    <a:pt x="260" y="716"/>
                  </a:lnTo>
                  <a:lnTo>
                    <a:pt x="195" y="651"/>
                  </a:lnTo>
                  <a:lnTo>
                    <a:pt x="130" y="521"/>
                  </a:lnTo>
                  <a:lnTo>
                    <a:pt x="130" y="391"/>
                  </a:lnTo>
                  <a:lnTo>
                    <a:pt x="130" y="326"/>
                  </a:lnTo>
                  <a:lnTo>
                    <a:pt x="195" y="196"/>
                  </a:lnTo>
                  <a:lnTo>
                    <a:pt x="260" y="131"/>
                  </a:lnTo>
                  <a:close/>
                  <a:moveTo>
                    <a:pt x="0" y="1"/>
                  </a:moveTo>
                  <a:lnTo>
                    <a:pt x="0" y="1106"/>
                  </a:lnTo>
                  <a:lnTo>
                    <a:pt x="130" y="1106"/>
                  </a:lnTo>
                  <a:lnTo>
                    <a:pt x="130" y="716"/>
                  </a:lnTo>
                  <a:lnTo>
                    <a:pt x="195" y="781"/>
                  </a:lnTo>
                  <a:lnTo>
                    <a:pt x="260" y="781"/>
                  </a:lnTo>
                  <a:lnTo>
                    <a:pt x="325" y="846"/>
                  </a:lnTo>
                  <a:lnTo>
                    <a:pt x="390" y="846"/>
                  </a:lnTo>
                  <a:lnTo>
                    <a:pt x="585" y="781"/>
                  </a:lnTo>
                  <a:lnTo>
                    <a:pt x="715" y="716"/>
                  </a:lnTo>
                  <a:lnTo>
                    <a:pt x="780" y="586"/>
                  </a:lnTo>
                  <a:lnTo>
                    <a:pt x="780" y="391"/>
                  </a:lnTo>
                  <a:lnTo>
                    <a:pt x="780" y="261"/>
                  </a:lnTo>
                  <a:lnTo>
                    <a:pt x="715" y="131"/>
                  </a:lnTo>
                  <a:lnTo>
                    <a:pt x="585" y="1"/>
                  </a:lnTo>
                  <a:lnTo>
                    <a:pt x="260" y="1"/>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a:off x="2132550" y="3550725"/>
              <a:ext cx="17900" cy="21150"/>
            </a:xfrm>
            <a:custGeom>
              <a:avLst/>
              <a:gdLst/>
              <a:ahLst/>
              <a:cxnLst/>
              <a:rect l="l" t="t" r="r" b="b"/>
              <a:pathLst>
                <a:path w="716" h="846" extrusionOk="0">
                  <a:moveTo>
                    <a:pt x="456" y="131"/>
                  </a:moveTo>
                  <a:lnTo>
                    <a:pt x="521" y="196"/>
                  </a:lnTo>
                  <a:lnTo>
                    <a:pt x="586" y="261"/>
                  </a:lnTo>
                  <a:lnTo>
                    <a:pt x="586" y="326"/>
                  </a:lnTo>
                  <a:lnTo>
                    <a:pt x="131" y="326"/>
                  </a:lnTo>
                  <a:lnTo>
                    <a:pt x="131" y="261"/>
                  </a:lnTo>
                  <a:lnTo>
                    <a:pt x="196" y="196"/>
                  </a:lnTo>
                  <a:lnTo>
                    <a:pt x="261" y="131"/>
                  </a:lnTo>
                  <a:close/>
                  <a:moveTo>
                    <a:pt x="196" y="1"/>
                  </a:moveTo>
                  <a:lnTo>
                    <a:pt x="66" y="131"/>
                  </a:lnTo>
                  <a:lnTo>
                    <a:pt x="0" y="261"/>
                  </a:lnTo>
                  <a:lnTo>
                    <a:pt x="0" y="391"/>
                  </a:lnTo>
                  <a:lnTo>
                    <a:pt x="0" y="586"/>
                  </a:lnTo>
                  <a:lnTo>
                    <a:pt x="66" y="716"/>
                  </a:lnTo>
                  <a:lnTo>
                    <a:pt x="196" y="781"/>
                  </a:lnTo>
                  <a:lnTo>
                    <a:pt x="391" y="846"/>
                  </a:lnTo>
                  <a:lnTo>
                    <a:pt x="521" y="846"/>
                  </a:lnTo>
                  <a:lnTo>
                    <a:pt x="586" y="781"/>
                  </a:lnTo>
                  <a:lnTo>
                    <a:pt x="651" y="651"/>
                  </a:lnTo>
                  <a:lnTo>
                    <a:pt x="716" y="586"/>
                  </a:lnTo>
                  <a:lnTo>
                    <a:pt x="586" y="586"/>
                  </a:lnTo>
                  <a:lnTo>
                    <a:pt x="521" y="651"/>
                  </a:lnTo>
                  <a:lnTo>
                    <a:pt x="391" y="716"/>
                  </a:lnTo>
                  <a:lnTo>
                    <a:pt x="261" y="716"/>
                  </a:lnTo>
                  <a:lnTo>
                    <a:pt x="196" y="651"/>
                  </a:lnTo>
                  <a:lnTo>
                    <a:pt x="131" y="521"/>
                  </a:lnTo>
                  <a:lnTo>
                    <a:pt x="131" y="456"/>
                  </a:lnTo>
                  <a:lnTo>
                    <a:pt x="716" y="456"/>
                  </a:lnTo>
                  <a:lnTo>
                    <a:pt x="716" y="326"/>
                  </a:lnTo>
                  <a:lnTo>
                    <a:pt x="651" y="131"/>
                  </a:lnTo>
                  <a:lnTo>
                    <a:pt x="521" y="66"/>
                  </a:lnTo>
                  <a:lnTo>
                    <a:pt x="32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a:off x="2153675" y="3555600"/>
              <a:ext cx="19525" cy="11400"/>
            </a:xfrm>
            <a:custGeom>
              <a:avLst/>
              <a:gdLst/>
              <a:ahLst/>
              <a:cxnLst/>
              <a:rect l="l" t="t" r="r" b="b"/>
              <a:pathLst>
                <a:path w="781" h="456" extrusionOk="0">
                  <a:moveTo>
                    <a:pt x="1" y="1"/>
                  </a:moveTo>
                  <a:lnTo>
                    <a:pt x="1" y="131"/>
                  </a:lnTo>
                  <a:lnTo>
                    <a:pt x="781" y="131"/>
                  </a:lnTo>
                  <a:lnTo>
                    <a:pt x="781" y="1"/>
                  </a:lnTo>
                  <a:close/>
                  <a:moveTo>
                    <a:pt x="1" y="326"/>
                  </a:moveTo>
                  <a:lnTo>
                    <a:pt x="1" y="456"/>
                  </a:lnTo>
                  <a:lnTo>
                    <a:pt x="781" y="456"/>
                  </a:lnTo>
                  <a:lnTo>
                    <a:pt x="78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a:off x="2179675" y="3542600"/>
              <a:ext cx="1650" cy="11400"/>
            </a:xfrm>
            <a:custGeom>
              <a:avLst/>
              <a:gdLst/>
              <a:ahLst/>
              <a:cxnLst/>
              <a:rect l="l" t="t" r="r" b="b"/>
              <a:pathLst>
                <a:path w="66" h="456" extrusionOk="0">
                  <a:moveTo>
                    <a:pt x="1" y="1"/>
                  </a:moveTo>
                  <a:lnTo>
                    <a:pt x="1" y="456"/>
                  </a:lnTo>
                  <a:lnTo>
                    <a:pt x="66" y="456"/>
                  </a:lnTo>
                  <a:lnTo>
                    <a:pt x="6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a:off x="2187825" y="3542600"/>
              <a:ext cx="3275" cy="29275"/>
            </a:xfrm>
            <a:custGeom>
              <a:avLst/>
              <a:gdLst/>
              <a:ahLst/>
              <a:cxnLst/>
              <a:rect l="l" t="t" r="r" b="b"/>
              <a:pathLst>
                <a:path w="131" h="1171" extrusionOk="0">
                  <a:moveTo>
                    <a:pt x="0" y="1"/>
                  </a:moveTo>
                  <a:lnTo>
                    <a:pt x="0" y="196"/>
                  </a:lnTo>
                  <a:lnTo>
                    <a:pt x="130" y="196"/>
                  </a:lnTo>
                  <a:lnTo>
                    <a:pt x="130" y="1"/>
                  </a:lnTo>
                  <a:close/>
                  <a:moveTo>
                    <a:pt x="0" y="326"/>
                  </a:moveTo>
                  <a:lnTo>
                    <a:pt x="0" y="1171"/>
                  </a:lnTo>
                  <a:lnTo>
                    <a:pt x="130" y="1171"/>
                  </a:lnTo>
                  <a:lnTo>
                    <a:pt x="130"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a:off x="2195950" y="3550725"/>
              <a:ext cx="29275" cy="21150"/>
            </a:xfrm>
            <a:custGeom>
              <a:avLst/>
              <a:gdLst/>
              <a:ahLst/>
              <a:cxnLst/>
              <a:rect l="l" t="t" r="r" b="b"/>
              <a:pathLst>
                <a:path w="1171" h="846" extrusionOk="0">
                  <a:moveTo>
                    <a:pt x="0" y="1"/>
                  </a:moveTo>
                  <a:lnTo>
                    <a:pt x="0" y="846"/>
                  </a:lnTo>
                  <a:lnTo>
                    <a:pt x="195" y="846"/>
                  </a:lnTo>
                  <a:lnTo>
                    <a:pt x="195" y="326"/>
                  </a:lnTo>
                  <a:lnTo>
                    <a:pt x="195" y="261"/>
                  </a:lnTo>
                  <a:lnTo>
                    <a:pt x="195" y="196"/>
                  </a:lnTo>
                  <a:lnTo>
                    <a:pt x="260" y="131"/>
                  </a:lnTo>
                  <a:lnTo>
                    <a:pt x="520" y="131"/>
                  </a:lnTo>
                  <a:lnTo>
                    <a:pt x="520" y="196"/>
                  </a:lnTo>
                  <a:lnTo>
                    <a:pt x="520" y="261"/>
                  </a:lnTo>
                  <a:lnTo>
                    <a:pt x="520" y="846"/>
                  </a:lnTo>
                  <a:lnTo>
                    <a:pt x="650" y="846"/>
                  </a:lnTo>
                  <a:lnTo>
                    <a:pt x="650" y="326"/>
                  </a:lnTo>
                  <a:lnTo>
                    <a:pt x="715" y="196"/>
                  </a:lnTo>
                  <a:lnTo>
                    <a:pt x="845" y="131"/>
                  </a:lnTo>
                  <a:lnTo>
                    <a:pt x="975" y="131"/>
                  </a:lnTo>
                  <a:lnTo>
                    <a:pt x="1040" y="196"/>
                  </a:lnTo>
                  <a:lnTo>
                    <a:pt x="1040" y="261"/>
                  </a:lnTo>
                  <a:lnTo>
                    <a:pt x="1040" y="846"/>
                  </a:lnTo>
                  <a:lnTo>
                    <a:pt x="1170" y="846"/>
                  </a:lnTo>
                  <a:lnTo>
                    <a:pt x="1170" y="196"/>
                  </a:lnTo>
                  <a:lnTo>
                    <a:pt x="1170" y="131"/>
                  </a:lnTo>
                  <a:lnTo>
                    <a:pt x="1105" y="66"/>
                  </a:lnTo>
                  <a:lnTo>
                    <a:pt x="975" y="1"/>
                  </a:lnTo>
                  <a:lnTo>
                    <a:pt x="715" y="1"/>
                  </a:lnTo>
                  <a:lnTo>
                    <a:pt x="650" y="131"/>
                  </a:lnTo>
                  <a:lnTo>
                    <a:pt x="585" y="1"/>
                  </a:lnTo>
                  <a:lnTo>
                    <a:pt x="260" y="1"/>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0"/>
            <p:cNvSpPr/>
            <p:nvPr/>
          </p:nvSpPr>
          <p:spPr>
            <a:xfrm>
              <a:off x="2228450" y="3550725"/>
              <a:ext cx="19525" cy="21150"/>
            </a:xfrm>
            <a:custGeom>
              <a:avLst/>
              <a:gdLst/>
              <a:ahLst/>
              <a:cxnLst/>
              <a:rect l="l" t="t" r="r" b="b"/>
              <a:pathLst>
                <a:path w="781" h="846" extrusionOk="0">
                  <a:moveTo>
                    <a:pt x="586" y="391"/>
                  </a:moveTo>
                  <a:lnTo>
                    <a:pt x="586" y="521"/>
                  </a:lnTo>
                  <a:lnTo>
                    <a:pt x="521" y="586"/>
                  </a:lnTo>
                  <a:lnTo>
                    <a:pt x="521" y="651"/>
                  </a:lnTo>
                  <a:lnTo>
                    <a:pt x="391" y="716"/>
                  </a:lnTo>
                  <a:lnTo>
                    <a:pt x="196" y="716"/>
                  </a:lnTo>
                  <a:lnTo>
                    <a:pt x="196" y="651"/>
                  </a:lnTo>
                  <a:lnTo>
                    <a:pt x="131" y="586"/>
                  </a:lnTo>
                  <a:lnTo>
                    <a:pt x="196" y="521"/>
                  </a:lnTo>
                  <a:lnTo>
                    <a:pt x="261" y="456"/>
                  </a:lnTo>
                  <a:lnTo>
                    <a:pt x="521" y="456"/>
                  </a:lnTo>
                  <a:lnTo>
                    <a:pt x="586" y="391"/>
                  </a:lnTo>
                  <a:close/>
                  <a:moveTo>
                    <a:pt x="261" y="1"/>
                  </a:moveTo>
                  <a:lnTo>
                    <a:pt x="131" y="66"/>
                  </a:lnTo>
                  <a:lnTo>
                    <a:pt x="66" y="131"/>
                  </a:lnTo>
                  <a:lnTo>
                    <a:pt x="66" y="261"/>
                  </a:lnTo>
                  <a:lnTo>
                    <a:pt x="196" y="261"/>
                  </a:lnTo>
                  <a:lnTo>
                    <a:pt x="261" y="131"/>
                  </a:lnTo>
                  <a:lnTo>
                    <a:pt x="521" y="131"/>
                  </a:lnTo>
                  <a:lnTo>
                    <a:pt x="521" y="196"/>
                  </a:lnTo>
                  <a:lnTo>
                    <a:pt x="586" y="261"/>
                  </a:lnTo>
                  <a:lnTo>
                    <a:pt x="521" y="326"/>
                  </a:lnTo>
                  <a:lnTo>
                    <a:pt x="391" y="326"/>
                  </a:lnTo>
                  <a:lnTo>
                    <a:pt x="261" y="391"/>
                  </a:lnTo>
                  <a:lnTo>
                    <a:pt x="196" y="391"/>
                  </a:lnTo>
                  <a:lnTo>
                    <a:pt x="131" y="456"/>
                  </a:lnTo>
                  <a:lnTo>
                    <a:pt x="66" y="521"/>
                  </a:lnTo>
                  <a:lnTo>
                    <a:pt x="0" y="586"/>
                  </a:lnTo>
                  <a:lnTo>
                    <a:pt x="66" y="716"/>
                  </a:lnTo>
                  <a:lnTo>
                    <a:pt x="66" y="781"/>
                  </a:lnTo>
                  <a:lnTo>
                    <a:pt x="196" y="846"/>
                  </a:lnTo>
                  <a:lnTo>
                    <a:pt x="261" y="846"/>
                  </a:lnTo>
                  <a:lnTo>
                    <a:pt x="456" y="781"/>
                  </a:lnTo>
                  <a:lnTo>
                    <a:pt x="586" y="716"/>
                  </a:lnTo>
                  <a:lnTo>
                    <a:pt x="586" y="781"/>
                  </a:lnTo>
                  <a:lnTo>
                    <a:pt x="651" y="846"/>
                  </a:lnTo>
                  <a:lnTo>
                    <a:pt x="781" y="781"/>
                  </a:lnTo>
                  <a:lnTo>
                    <a:pt x="781" y="716"/>
                  </a:lnTo>
                  <a:lnTo>
                    <a:pt x="716" y="716"/>
                  </a:lnTo>
                  <a:lnTo>
                    <a:pt x="716" y="651"/>
                  </a:lnTo>
                  <a:lnTo>
                    <a:pt x="716" y="196"/>
                  </a:lnTo>
                  <a:lnTo>
                    <a:pt x="651"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a:off x="2249575" y="3550725"/>
              <a:ext cx="17900" cy="29300"/>
            </a:xfrm>
            <a:custGeom>
              <a:avLst/>
              <a:gdLst/>
              <a:ahLst/>
              <a:cxnLst/>
              <a:rect l="l" t="t" r="r" b="b"/>
              <a:pathLst>
                <a:path w="716" h="1172" extrusionOk="0">
                  <a:moveTo>
                    <a:pt x="456" y="131"/>
                  </a:moveTo>
                  <a:lnTo>
                    <a:pt x="586" y="196"/>
                  </a:lnTo>
                  <a:lnTo>
                    <a:pt x="586" y="261"/>
                  </a:lnTo>
                  <a:lnTo>
                    <a:pt x="586" y="391"/>
                  </a:lnTo>
                  <a:lnTo>
                    <a:pt x="586" y="521"/>
                  </a:lnTo>
                  <a:lnTo>
                    <a:pt x="586" y="586"/>
                  </a:lnTo>
                  <a:lnTo>
                    <a:pt x="456" y="651"/>
                  </a:lnTo>
                  <a:lnTo>
                    <a:pt x="391" y="716"/>
                  </a:lnTo>
                  <a:lnTo>
                    <a:pt x="261" y="651"/>
                  </a:lnTo>
                  <a:lnTo>
                    <a:pt x="196" y="586"/>
                  </a:lnTo>
                  <a:lnTo>
                    <a:pt x="131" y="521"/>
                  </a:lnTo>
                  <a:lnTo>
                    <a:pt x="131" y="391"/>
                  </a:lnTo>
                  <a:lnTo>
                    <a:pt x="131" y="261"/>
                  </a:lnTo>
                  <a:lnTo>
                    <a:pt x="196" y="196"/>
                  </a:lnTo>
                  <a:lnTo>
                    <a:pt x="261" y="131"/>
                  </a:lnTo>
                  <a:close/>
                  <a:moveTo>
                    <a:pt x="196" y="1"/>
                  </a:moveTo>
                  <a:lnTo>
                    <a:pt x="66" y="131"/>
                  </a:lnTo>
                  <a:lnTo>
                    <a:pt x="1" y="261"/>
                  </a:lnTo>
                  <a:lnTo>
                    <a:pt x="1" y="391"/>
                  </a:lnTo>
                  <a:lnTo>
                    <a:pt x="1" y="586"/>
                  </a:lnTo>
                  <a:lnTo>
                    <a:pt x="66" y="716"/>
                  </a:lnTo>
                  <a:lnTo>
                    <a:pt x="196" y="781"/>
                  </a:lnTo>
                  <a:lnTo>
                    <a:pt x="391" y="846"/>
                  </a:lnTo>
                  <a:lnTo>
                    <a:pt x="521" y="781"/>
                  </a:lnTo>
                  <a:lnTo>
                    <a:pt x="586" y="651"/>
                  </a:lnTo>
                  <a:lnTo>
                    <a:pt x="586" y="716"/>
                  </a:lnTo>
                  <a:lnTo>
                    <a:pt x="586" y="846"/>
                  </a:lnTo>
                  <a:lnTo>
                    <a:pt x="586" y="976"/>
                  </a:lnTo>
                  <a:lnTo>
                    <a:pt x="456" y="1041"/>
                  </a:lnTo>
                  <a:lnTo>
                    <a:pt x="326" y="1041"/>
                  </a:lnTo>
                  <a:lnTo>
                    <a:pt x="261" y="976"/>
                  </a:lnTo>
                  <a:lnTo>
                    <a:pt x="196" y="976"/>
                  </a:lnTo>
                  <a:lnTo>
                    <a:pt x="196" y="911"/>
                  </a:lnTo>
                  <a:lnTo>
                    <a:pt x="66" y="911"/>
                  </a:lnTo>
                  <a:lnTo>
                    <a:pt x="66" y="1041"/>
                  </a:lnTo>
                  <a:lnTo>
                    <a:pt x="131" y="1106"/>
                  </a:lnTo>
                  <a:lnTo>
                    <a:pt x="261" y="1106"/>
                  </a:lnTo>
                  <a:lnTo>
                    <a:pt x="391" y="1171"/>
                  </a:lnTo>
                  <a:lnTo>
                    <a:pt x="521" y="1106"/>
                  </a:lnTo>
                  <a:lnTo>
                    <a:pt x="651" y="1041"/>
                  </a:lnTo>
                  <a:lnTo>
                    <a:pt x="716" y="911"/>
                  </a:lnTo>
                  <a:lnTo>
                    <a:pt x="716" y="716"/>
                  </a:lnTo>
                  <a:lnTo>
                    <a:pt x="716" y="1"/>
                  </a:lnTo>
                  <a:lnTo>
                    <a:pt x="586" y="1"/>
                  </a:lnTo>
                  <a:lnTo>
                    <a:pt x="586" y="131"/>
                  </a:lnTo>
                  <a:lnTo>
                    <a:pt x="52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a:off x="2272325" y="3550725"/>
              <a:ext cx="17925" cy="21150"/>
            </a:xfrm>
            <a:custGeom>
              <a:avLst/>
              <a:gdLst/>
              <a:ahLst/>
              <a:cxnLst/>
              <a:rect l="l" t="t" r="r" b="b"/>
              <a:pathLst>
                <a:path w="717" h="846" extrusionOk="0">
                  <a:moveTo>
                    <a:pt x="456" y="131"/>
                  </a:moveTo>
                  <a:lnTo>
                    <a:pt x="521" y="196"/>
                  </a:lnTo>
                  <a:lnTo>
                    <a:pt x="586" y="261"/>
                  </a:lnTo>
                  <a:lnTo>
                    <a:pt x="586" y="326"/>
                  </a:lnTo>
                  <a:lnTo>
                    <a:pt x="131" y="326"/>
                  </a:lnTo>
                  <a:lnTo>
                    <a:pt x="131" y="261"/>
                  </a:lnTo>
                  <a:lnTo>
                    <a:pt x="196" y="196"/>
                  </a:lnTo>
                  <a:lnTo>
                    <a:pt x="261" y="131"/>
                  </a:lnTo>
                  <a:close/>
                  <a:moveTo>
                    <a:pt x="196" y="1"/>
                  </a:moveTo>
                  <a:lnTo>
                    <a:pt x="66" y="131"/>
                  </a:lnTo>
                  <a:lnTo>
                    <a:pt x="1" y="261"/>
                  </a:lnTo>
                  <a:lnTo>
                    <a:pt x="1" y="391"/>
                  </a:lnTo>
                  <a:lnTo>
                    <a:pt x="1" y="586"/>
                  </a:lnTo>
                  <a:lnTo>
                    <a:pt x="66" y="716"/>
                  </a:lnTo>
                  <a:lnTo>
                    <a:pt x="196" y="781"/>
                  </a:lnTo>
                  <a:lnTo>
                    <a:pt x="391" y="846"/>
                  </a:lnTo>
                  <a:lnTo>
                    <a:pt x="521" y="846"/>
                  </a:lnTo>
                  <a:lnTo>
                    <a:pt x="586" y="781"/>
                  </a:lnTo>
                  <a:lnTo>
                    <a:pt x="651" y="651"/>
                  </a:lnTo>
                  <a:lnTo>
                    <a:pt x="716" y="586"/>
                  </a:lnTo>
                  <a:lnTo>
                    <a:pt x="586" y="586"/>
                  </a:lnTo>
                  <a:lnTo>
                    <a:pt x="521" y="651"/>
                  </a:lnTo>
                  <a:lnTo>
                    <a:pt x="391" y="716"/>
                  </a:lnTo>
                  <a:lnTo>
                    <a:pt x="261" y="716"/>
                  </a:lnTo>
                  <a:lnTo>
                    <a:pt x="196" y="651"/>
                  </a:lnTo>
                  <a:lnTo>
                    <a:pt x="131" y="521"/>
                  </a:lnTo>
                  <a:lnTo>
                    <a:pt x="131" y="456"/>
                  </a:lnTo>
                  <a:lnTo>
                    <a:pt x="716" y="456"/>
                  </a:lnTo>
                  <a:lnTo>
                    <a:pt x="716" y="326"/>
                  </a:lnTo>
                  <a:lnTo>
                    <a:pt x="651" y="131"/>
                  </a:lnTo>
                  <a:lnTo>
                    <a:pt x="521" y="66"/>
                  </a:lnTo>
                  <a:lnTo>
                    <a:pt x="39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a:off x="2290225" y="3542600"/>
              <a:ext cx="14650" cy="29275"/>
            </a:xfrm>
            <a:custGeom>
              <a:avLst/>
              <a:gdLst/>
              <a:ahLst/>
              <a:cxnLst/>
              <a:rect l="l" t="t" r="r" b="b"/>
              <a:pathLst>
                <a:path w="586" h="1171" extrusionOk="0">
                  <a:moveTo>
                    <a:pt x="455" y="1"/>
                  </a:moveTo>
                  <a:lnTo>
                    <a:pt x="0" y="1171"/>
                  </a:lnTo>
                  <a:lnTo>
                    <a:pt x="130" y="1171"/>
                  </a:lnTo>
                  <a:lnTo>
                    <a:pt x="58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0"/>
            <p:cNvSpPr/>
            <p:nvPr/>
          </p:nvSpPr>
          <p:spPr>
            <a:xfrm>
              <a:off x="2304850" y="3550725"/>
              <a:ext cx="19525" cy="21150"/>
            </a:xfrm>
            <a:custGeom>
              <a:avLst/>
              <a:gdLst/>
              <a:ahLst/>
              <a:cxnLst/>
              <a:rect l="l" t="t" r="r" b="b"/>
              <a:pathLst>
                <a:path w="781" h="846" extrusionOk="0">
                  <a:moveTo>
                    <a:pt x="0" y="1"/>
                  </a:moveTo>
                  <a:lnTo>
                    <a:pt x="325" y="391"/>
                  </a:lnTo>
                  <a:lnTo>
                    <a:pt x="0" y="846"/>
                  </a:lnTo>
                  <a:lnTo>
                    <a:pt x="130" y="846"/>
                  </a:lnTo>
                  <a:lnTo>
                    <a:pt x="390" y="456"/>
                  </a:lnTo>
                  <a:lnTo>
                    <a:pt x="585" y="846"/>
                  </a:lnTo>
                  <a:lnTo>
                    <a:pt x="780" y="846"/>
                  </a:lnTo>
                  <a:lnTo>
                    <a:pt x="455" y="391"/>
                  </a:lnTo>
                  <a:lnTo>
                    <a:pt x="715" y="1"/>
                  </a:lnTo>
                  <a:lnTo>
                    <a:pt x="585" y="1"/>
                  </a:lnTo>
                  <a:lnTo>
                    <a:pt x="390" y="261"/>
                  </a:lnTo>
                  <a:lnTo>
                    <a:pt x="195"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0"/>
            <p:cNvSpPr/>
            <p:nvPr/>
          </p:nvSpPr>
          <p:spPr>
            <a:xfrm>
              <a:off x="2325975" y="3558850"/>
              <a:ext cx="11400" cy="3275"/>
            </a:xfrm>
            <a:custGeom>
              <a:avLst/>
              <a:gdLst/>
              <a:ahLst/>
              <a:cxnLst/>
              <a:rect l="l" t="t" r="r" b="b"/>
              <a:pathLst>
                <a:path w="456" h="131" extrusionOk="0">
                  <a:moveTo>
                    <a:pt x="1" y="1"/>
                  </a:moveTo>
                  <a:lnTo>
                    <a:pt x="1" y="131"/>
                  </a:lnTo>
                  <a:lnTo>
                    <a:pt x="456" y="131"/>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0"/>
            <p:cNvSpPr/>
            <p:nvPr/>
          </p:nvSpPr>
          <p:spPr>
            <a:xfrm>
              <a:off x="2342225" y="3542600"/>
              <a:ext cx="3275" cy="29275"/>
            </a:xfrm>
            <a:custGeom>
              <a:avLst/>
              <a:gdLst/>
              <a:ahLst/>
              <a:cxnLst/>
              <a:rect l="l" t="t" r="r" b="b"/>
              <a:pathLst>
                <a:path w="131" h="1171" extrusionOk="0">
                  <a:moveTo>
                    <a:pt x="1" y="1"/>
                  </a:moveTo>
                  <a:lnTo>
                    <a:pt x="1" y="196"/>
                  </a:lnTo>
                  <a:lnTo>
                    <a:pt x="131" y="196"/>
                  </a:lnTo>
                  <a:lnTo>
                    <a:pt x="131" y="1"/>
                  </a:lnTo>
                  <a:close/>
                  <a:moveTo>
                    <a:pt x="1" y="326"/>
                  </a:moveTo>
                  <a:lnTo>
                    <a:pt x="1" y="1171"/>
                  </a:lnTo>
                  <a:lnTo>
                    <a:pt x="131" y="1171"/>
                  </a:lnTo>
                  <a:lnTo>
                    <a:pt x="131" y="326"/>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0"/>
            <p:cNvSpPr/>
            <p:nvPr/>
          </p:nvSpPr>
          <p:spPr>
            <a:xfrm>
              <a:off x="2350350" y="3550725"/>
              <a:ext cx="17900" cy="21150"/>
            </a:xfrm>
            <a:custGeom>
              <a:avLst/>
              <a:gdLst/>
              <a:ahLst/>
              <a:cxnLst/>
              <a:rect l="l" t="t" r="r" b="b"/>
              <a:pathLst>
                <a:path w="716" h="846" extrusionOk="0">
                  <a:moveTo>
                    <a:pt x="196" y="1"/>
                  </a:moveTo>
                  <a:lnTo>
                    <a:pt x="66" y="131"/>
                  </a:lnTo>
                  <a:lnTo>
                    <a:pt x="1" y="261"/>
                  </a:lnTo>
                  <a:lnTo>
                    <a:pt x="1" y="456"/>
                  </a:lnTo>
                  <a:lnTo>
                    <a:pt x="1" y="586"/>
                  </a:lnTo>
                  <a:lnTo>
                    <a:pt x="66" y="716"/>
                  </a:lnTo>
                  <a:lnTo>
                    <a:pt x="196" y="781"/>
                  </a:lnTo>
                  <a:lnTo>
                    <a:pt x="326" y="846"/>
                  </a:lnTo>
                  <a:lnTo>
                    <a:pt x="456" y="781"/>
                  </a:lnTo>
                  <a:lnTo>
                    <a:pt x="586" y="781"/>
                  </a:lnTo>
                  <a:lnTo>
                    <a:pt x="651" y="651"/>
                  </a:lnTo>
                  <a:lnTo>
                    <a:pt x="716" y="521"/>
                  </a:lnTo>
                  <a:lnTo>
                    <a:pt x="586" y="521"/>
                  </a:lnTo>
                  <a:lnTo>
                    <a:pt x="521" y="651"/>
                  </a:lnTo>
                  <a:lnTo>
                    <a:pt x="326" y="716"/>
                  </a:lnTo>
                  <a:lnTo>
                    <a:pt x="261" y="716"/>
                  </a:lnTo>
                  <a:lnTo>
                    <a:pt x="196" y="651"/>
                  </a:lnTo>
                  <a:lnTo>
                    <a:pt x="131" y="521"/>
                  </a:lnTo>
                  <a:lnTo>
                    <a:pt x="131" y="456"/>
                  </a:lnTo>
                  <a:lnTo>
                    <a:pt x="131" y="326"/>
                  </a:lnTo>
                  <a:lnTo>
                    <a:pt x="196" y="196"/>
                  </a:lnTo>
                  <a:lnTo>
                    <a:pt x="261" y="131"/>
                  </a:lnTo>
                  <a:lnTo>
                    <a:pt x="521" y="131"/>
                  </a:lnTo>
                  <a:lnTo>
                    <a:pt x="586" y="261"/>
                  </a:lnTo>
                  <a:lnTo>
                    <a:pt x="716" y="261"/>
                  </a:lnTo>
                  <a:lnTo>
                    <a:pt x="651" y="131"/>
                  </a:lnTo>
                  <a:lnTo>
                    <a:pt x="586" y="66"/>
                  </a:lnTo>
                  <a:lnTo>
                    <a:pt x="45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0"/>
            <p:cNvSpPr/>
            <p:nvPr/>
          </p:nvSpPr>
          <p:spPr>
            <a:xfrm>
              <a:off x="2369850" y="3550725"/>
              <a:ext cx="19550" cy="21150"/>
            </a:xfrm>
            <a:custGeom>
              <a:avLst/>
              <a:gdLst/>
              <a:ahLst/>
              <a:cxnLst/>
              <a:rect l="l" t="t" r="r" b="b"/>
              <a:pathLst>
                <a:path w="782" h="846" extrusionOk="0">
                  <a:moveTo>
                    <a:pt x="521" y="131"/>
                  </a:moveTo>
                  <a:lnTo>
                    <a:pt x="586" y="196"/>
                  </a:lnTo>
                  <a:lnTo>
                    <a:pt x="651" y="261"/>
                  </a:lnTo>
                  <a:lnTo>
                    <a:pt x="651" y="391"/>
                  </a:lnTo>
                  <a:lnTo>
                    <a:pt x="651" y="521"/>
                  </a:lnTo>
                  <a:lnTo>
                    <a:pt x="586" y="651"/>
                  </a:lnTo>
                  <a:lnTo>
                    <a:pt x="521" y="716"/>
                  </a:lnTo>
                  <a:lnTo>
                    <a:pt x="326" y="716"/>
                  </a:lnTo>
                  <a:lnTo>
                    <a:pt x="261" y="651"/>
                  </a:lnTo>
                  <a:lnTo>
                    <a:pt x="196" y="521"/>
                  </a:lnTo>
                  <a:lnTo>
                    <a:pt x="196" y="391"/>
                  </a:lnTo>
                  <a:lnTo>
                    <a:pt x="196" y="261"/>
                  </a:lnTo>
                  <a:lnTo>
                    <a:pt x="261" y="196"/>
                  </a:lnTo>
                  <a:lnTo>
                    <a:pt x="326" y="131"/>
                  </a:lnTo>
                  <a:close/>
                  <a:moveTo>
                    <a:pt x="261" y="1"/>
                  </a:moveTo>
                  <a:lnTo>
                    <a:pt x="131" y="131"/>
                  </a:lnTo>
                  <a:lnTo>
                    <a:pt x="66" y="261"/>
                  </a:lnTo>
                  <a:lnTo>
                    <a:pt x="1" y="391"/>
                  </a:lnTo>
                  <a:lnTo>
                    <a:pt x="66" y="586"/>
                  </a:lnTo>
                  <a:lnTo>
                    <a:pt x="131" y="716"/>
                  </a:lnTo>
                  <a:lnTo>
                    <a:pt x="261" y="781"/>
                  </a:lnTo>
                  <a:lnTo>
                    <a:pt x="391" y="846"/>
                  </a:lnTo>
                  <a:lnTo>
                    <a:pt x="586" y="781"/>
                  </a:lnTo>
                  <a:lnTo>
                    <a:pt x="716" y="716"/>
                  </a:lnTo>
                  <a:lnTo>
                    <a:pt x="781" y="586"/>
                  </a:lnTo>
                  <a:lnTo>
                    <a:pt x="781" y="391"/>
                  </a:lnTo>
                  <a:lnTo>
                    <a:pt x="781" y="261"/>
                  </a:lnTo>
                  <a:lnTo>
                    <a:pt x="716" y="13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0"/>
            <p:cNvSpPr/>
            <p:nvPr/>
          </p:nvSpPr>
          <p:spPr>
            <a:xfrm>
              <a:off x="2394250" y="3550725"/>
              <a:ext cx="16275" cy="21150"/>
            </a:xfrm>
            <a:custGeom>
              <a:avLst/>
              <a:gdLst/>
              <a:ahLst/>
              <a:cxnLst/>
              <a:rect l="l" t="t" r="r" b="b"/>
              <a:pathLst>
                <a:path w="651" h="846" extrusionOk="0">
                  <a:moveTo>
                    <a:pt x="0" y="1"/>
                  </a:moveTo>
                  <a:lnTo>
                    <a:pt x="0" y="846"/>
                  </a:lnTo>
                  <a:lnTo>
                    <a:pt x="130" y="846"/>
                  </a:lnTo>
                  <a:lnTo>
                    <a:pt x="130" y="391"/>
                  </a:lnTo>
                  <a:lnTo>
                    <a:pt x="130" y="261"/>
                  </a:lnTo>
                  <a:lnTo>
                    <a:pt x="195" y="196"/>
                  </a:lnTo>
                  <a:lnTo>
                    <a:pt x="260" y="131"/>
                  </a:lnTo>
                  <a:lnTo>
                    <a:pt x="455" y="131"/>
                  </a:lnTo>
                  <a:lnTo>
                    <a:pt x="520" y="261"/>
                  </a:lnTo>
                  <a:lnTo>
                    <a:pt x="520" y="846"/>
                  </a:lnTo>
                  <a:lnTo>
                    <a:pt x="650" y="846"/>
                  </a:lnTo>
                  <a:lnTo>
                    <a:pt x="650" y="261"/>
                  </a:lnTo>
                  <a:lnTo>
                    <a:pt x="650" y="196"/>
                  </a:lnTo>
                  <a:lnTo>
                    <a:pt x="585" y="66"/>
                  </a:lnTo>
                  <a:lnTo>
                    <a:pt x="520" y="1"/>
                  </a:lnTo>
                  <a:lnTo>
                    <a:pt x="195" y="1"/>
                  </a:lnTo>
                  <a:lnTo>
                    <a:pt x="130" y="131"/>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0"/>
            <p:cNvSpPr/>
            <p:nvPr/>
          </p:nvSpPr>
          <p:spPr>
            <a:xfrm>
              <a:off x="2417000" y="3542600"/>
              <a:ext cx="3275" cy="11400"/>
            </a:xfrm>
            <a:custGeom>
              <a:avLst/>
              <a:gdLst/>
              <a:ahLst/>
              <a:cxnLst/>
              <a:rect l="l" t="t" r="r" b="b"/>
              <a:pathLst>
                <a:path w="131" h="456" extrusionOk="0">
                  <a:moveTo>
                    <a:pt x="0" y="1"/>
                  </a:moveTo>
                  <a:lnTo>
                    <a:pt x="0" y="456"/>
                  </a:lnTo>
                  <a:lnTo>
                    <a:pt x="130" y="456"/>
                  </a:lnTo>
                  <a:lnTo>
                    <a:pt x="13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0"/>
            <p:cNvSpPr/>
            <p:nvPr/>
          </p:nvSpPr>
          <p:spPr>
            <a:xfrm>
              <a:off x="2423500" y="3542600"/>
              <a:ext cx="14650" cy="29275"/>
            </a:xfrm>
            <a:custGeom>
              <a:avLst/>
              <a:gdLst/>
              <a:ahLst/>
              <a:cxnLst/>
              <a:rect l="l" t="t" r="r" b="b"/>
              <a:pathLst>
                <a:path w="586" h="1171" extrusionOk="0">
                  <a:moveTo>
                    <a:pt x="456" y="1"/>
                  </a:moveTo>
                  <a:lnTo>
                    <a:pt x="1" y="1171"/>
                  </a:lnTo>
                  <a:lnTo>
                    <a:pt x="131" y="1171"/>
                  </a:lnTo>
                  <a:lnTo>
                    <a:pt x="58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0"/>
            <p:cNvSpPr/>
            <p:nvPr/>
          </p:nvSpPr>
          <p:spPr>
            <a:xfrm>
              <a:off x="2438125" y="3550725"/>
              <a:ext cx="19525" cy="21150"/>
            </a:xfrm>
            <a:custGeom>
              <a:avLst/>
              <a:gdLst/>
              <a:ahLst/>
              <a:cxnLst/>
              <a:rect l="l" t="t" r="r" b="b"/>
              <a:pathLst>
                <a:path w="781" h="846" extrusionOk="0">
                  <a:moveTo>
                    <a:pt x="1" y="1"/>
                  </a:moveTo>
                  <a:lnTo>
                    <a:pt x="1" y="131"/>
                  </a:lnTo>
                  <a:lnTo>
                    <a:pt x="651" y="391"/>
                  </a:lnTo>
                  <a:lnTo>
                    <a:pt x="1" y="716"/>
                  </a:lnTo>
                  <a:lnTo>
                    <a:pt x="1" y="846"/>
                  </a:lnTo>
                  <a:lnTo>
                    <a:pt x="781" y="456"/>
                  </a:lnTo>
                  <a:lnTo>
                    <a:pt x="781" y="391"/>
                  </a:lnTo>
                  <a:lnTo>
                    <a:pt x="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0"/>
            <p:cNvSpPr/>
            <p:nvPr/>
          </p:nvSpPr>
          <p:spPr>
            <a:xfrm>
              <a:off x="1020750" y="2718525"/>
              <a:ext cx="138200" cy="141425"/>
            </a:xfrm>
            <a:custGeom>
              <a:avLst/>
              <a:gdLst/>
              <a:ahLst/>
              <a:cxnLst/>
              <a:rect l="l" t="t" r="r" b="b"/>
              <a:pathLst>
                <a:path w="5528" h="5657" extrusionOk="0">
                  <a:moveTo>
                    <a:pt x="5527" y="0"/>
                  </a:moveTo>
                  <a:lnTo>
                    <a:pt x="1" y="2536"/>
                  </a:lnTo>
                  <a:lnTo>
                    <a:pt x="1" y="3186"/>
                  </a:lnTo>
                  <a:lnTo>
                    <a:pt x="5527" y="5657"/>
                  </a:lnTo>
                  <a:lnTo>
                    <a:pt x="5527" y="4941"/>
                  </a:lnTo>
                  <a:lnTo>
                    <a:pt x="911" y="2861"/>
                  </a:lnTo>
                  <a:lnTo>
                    <a:pt x="5527" y="715"/>
                  </a:lnTo>
                  <a:lnTo>
                    <a:pt x="5527"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0"/>
            <p:cNvSpPr/>
            <p:nvPr/>
          </p:nvSpPr>
          <p:spPr>
            <a:xfrm>
              <a:off x="1243450" y="2660000"/>
              <a:ext cx="99175" cy="203200"/>
            </a:xfrm>
            <a:custGeom>
              <a:avLst/>
              <a:gdLst/>
              <a:ahLst/>
              <a:cxnLst/>
              <a:rect l="l" t="t" r="r" b="b"/>
              <a:pathLst>
                <a:path w="3967" h="8128" extrusionOk="0">
                  <a:moveTo>
                    <a:pt x="3186" y="0"/>
                  </a:moveTo>
                  <a:lnTo>
                    <a:pt x="0" y="8128"/>
                  </a:lnTo>
                  <a:lnTo>
                    <a:pt x="780" y="8128"/>
                  </a:lnTo>
                  <a:lnTo>
                    <a:pt x="3966"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0"/>
            <p:cNvSpPr/>
            <p:nvPr/>
          </p:nvSpPr>
          <p:spPr>
            <a:xfrm>
              <a:off x="1425500" y="2718525"/>
              <a:ext cx="138175" cy="141425"/>
            </a:xfrm>
            <a:custGeom>
              <a:avLst/>
              <a:gdLst/>
              <a:ahLst/>
              <a:cxnLst/>
              <a:rect l="l" t="t" r="r" b="b"/>
              <a:pathLst>
                <a:path w="5527" h="5657" extrusionOk="0">
                  <a:moveTo>
                    <a:pt x="0" y="0"/>
                  </a:moveTo>
                  <a:lnTo>
                    <a:pt x="0" y="715"/>
                  </a:lnTo>
                  <a:lnTo>
                    <a:pt x="4616" y="2861"/>
                  </a:lnTo>
                  <a:lnTo>
                    <a:pt x="0" y="4941"/>
                  </a:lnTo>
                  <a:lnTo>
                    <a:pt x="0" y="5657"/>
                  </a:lnTo>
                  <a:lnTo>
                    <a:pt x="5527" y="3186"/>
                  </a:lnTo>
                  <a:lnTo>
                    <a:pt x="5527" y="2536"/>
                  </a:lnTo>
                  <a:lnTo>
                    <a:pt x="0" y="0"/>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0"/>
            <p:cNvSpPr/>
            <p:nvPr/>
          </p:nvSpPr>
          <p:spPr>
            <a:xfrm>
              <a:off x="4749475" y="4836450"/>
              <a:ext cx="395000" cy="603050"/>
            </a:xfrm>
            <a:custGeom>
              <a:avLst/>
              <a:gdLst/>
              <a:ahLst/>
              <a:cxnLst/>
              <a:rect l="l" t="t" r="r" b="b"/>
              <a:pathLst>
                <a:path w="15800" h="24122" extrusionOk="0">
                  <a:moveTo>
                    <a:pt x="4162" y="0"/>
                  </a:moveTo>
                  <a:lnTo>
                    <a:pt x="3707" y="65"/>
                  </a:lnTo>
                  <a:lnTo>
                    <a:pt x="3252" y="195"/>
                  </a:lnTo>
                  <a:lnTo>
                    <a:pt x="2862" y="325"/>
                  </a:lnTo>
                  <a:lnTo>
                    <a:pt x="2406" y="520"/>
                  </a:lnTo>
                  <a:lnTo>
                    <a:pt x="2081" y="780"/>
                  </a:lnTo>
                  <a:lnTo>
                    <a:pt x="1691" y="1041"/>
                  </a:lnTo>
                  <a:lnTo>
                    <a:pt x="1366" y="1366"/>
                  </a:lnTo>
                  <a:lnTo>
                    <a:pt x="1106" y="1691"/>
                  </a:lnTo>
                  <a:lnTo>
                    <a:pt x="846" y="2016"/>
                  </a:lnTo>
                  <a:lnTo>
                    <a:pt x="586" y="2406"/>
                  </a:lnTo>
                  <a:lnTo>
                    <a:pt x="391" y="2796"/>
                  </a:lnTo>
                  <a:lnTo>
                    <a:pt x="261" y="3251"/>
                  </a:lnTo>
                  <a:lnTo>
                    <a:pt x="131" y="3641"/>
                  </a:lnTo>
                  <a:lnTo>
                    <a:pt x="66" y="4096"/>
                  </a:lnTo>
                  <a:lnTo>
                    <a:pt x="1" y="4616"/>
                  </a:lnTo>
                  <a:lnTo>
                    <a:pt x="1" y="7087"/>
                  </a:lnTo>
                  <a:lnTo>
                    <a:pt x="1" y="11963"/>
                  </a:lnTo>
                  <a:lnTo>
                    <a:pt x="1" y="17295"/>
                  </a:lnTo>
                  <a:lnTo>
                    <a:pt x="66" y="18010"/>
                  </a:lnTo>
                  <a:lnTo>
                    <a:pt x="196" y="18660"/>
                  </a:lnTo>
                  <a:lnTo>
                    <a:pt x="326" y="19310"/>
                  </a:lnTo>
                  <a:lnTo>
                    <a:pt x="586" y="19961"/>
                  </a:lnTo>
                  <a:lnTo>
                    <a:pt x="846" y="20546"/>
                  </a:lnTo>
                  <a:lnTo>
                    <a:pt x="1171" y="21131"/>
                  </a:lnTo>
                  <a:lnTo>
                    <a:pt x="1561" y="21651"/>
                  </a:lnTo>
                  <a:lnTo>
                    <a:pt x="2016" y="22106"/>
                  </a:lnTo>
                  <a:lnTo>
                    <a:pt x="2536" y="22561"/>
                  </a:lnTo>
                  <a:lnTo>
                    <a:pt x="3057" y="22951"/>
                  </a:lnTo>
                  <a:lnTo>
                    <a:pt x="3577" y="23276"/>
                  </a:lnTo>
                  <a:lnTo>
                    <a:pt x="4227" y="23601"/>
                  </a:lnTo>
                  <a:lnTo>
                    <a:pt x="4812" y="23797"/>
                  </a:lnTo>
                  <a:lnTo>
                    <a:pt x="5462" y="23992"/>
                  </a:lnTo>
                  <a:lnTo>
                    <a:pt x="6177" y="24057"/>
                  </a:lnTo>
                  <a:lnTo>
                    <a:pt x="6828" y="24122"/>
                  </a:lnTo>
                  <a:lnTo>
                    <a:pt x="8973" y="24122"/>
                  </a:lnTo>
                  <a:lnTo>
                    <a:pt x="9688" y="24057"/>
                  </a:lnTo>
                  <a:lnTo>
                    <a:pt x="10339" y="23992"/>
                  </a:lnTo>
                  <a:lnTo>
                    <a:pt x="10989" y="23797"/>
                  </a:lnTo>
                  <a:lnTo>
                    <a:pt x="11639" y="23601"/>
                  </a:lnTo>
                  <a:lnTo>
                    <a:pt x="12224" y="23276"/>
                  </a:lnTo>
                  <a:lnTo>
                    <a:pt x="12809" y="22951"/>
                  </a:lnTo>
                  <a:lnTo>
                    <a:pt x="13329" y="22561"/>
                  </a:lnTo>
                  <a:lnTo>
                    <a:pt x="13784" y="22106"/>
                  </a:lnTo>
                  <a:lnTo>
                    <a:pt x="14240" y="21651"/>
                  </a:lnTo>
                  <a:lnTo>
                    <a:pt x="14630" y="21131"/>
                  </a:lnTo>
                  <a:lnTo>
                    <a:pt x="14955" y="20546"/>
                  </a:lnTo>
                  <a:lnTo>
                    <a:pt x="15280" y="19961"/>
                  </a:lnTo>
                  <a:lnTo>
                    <a:pt x="15475" y="19310"/>
                  </a:lnTo>
                  <a:lnTo>
                    <a:pt x="15670" y="18660"/>
                  </a:lnTo>
                  <a:lnTo>
                    <a:pt x="15735" y="18010"/>
                  </a:lnTo>
                  <a:lnTo>
                    <a:pt x="15800" y="17295"/>
                  </a:lnTo>
                  <a:lnTo>
                    <a:pt x="15800" y="11963"/>
                  </a:lnTo>
                  <a:lnTo>
                    <a:pt x="15800" y="7087"/>
                  </a:lnTo>
                  <a:lnTo>
                    <a:pt x="15800" y="4616"/>
                  </a:lnTo>
                  <a:lnTo>
                    <a:pt x="15800" y="4096"/>
                  </a:lnTo>
                  <a:lnTo>
                    <a:pt x="15735" y="3641"/>
                  </a:lnTo>
                  <a:lnTo>
                    <a:pt x="15605" y="3251"/>
                  </a:lnTo>
                  <a:lnTo>
                    <a:pt x="15410" y="2796"/>
                  </a:lnTo>
                  <a:lnTo>
                    <a:pt x="15215" y="2406"/>
                  </a:lnTo>
                  <a:lnTo>
                    <a:pt x="15020" y="2016"/>
                  </a:lnTo>
                  <a:lnTo>
                    <a:pt x="14760" y="1691"/>
                  </a:lnTo>
                  <a:lnTo>
                    <a:pt x="14435" y="1366"/>
                  </a:lnTo>
                  <a:lnTo>
                    <a:pt x="14109" y="1041"/>
                  </a:lnTo>
                  <a:lnTo>
                    <a:pt x="13784" y="780"/>
                  </a:lnTo>
                  <a:lnTo>
                    <a:pt x="13394" y="520"/>
                  </a:lnTo>
                  <a:lnTo>
                    <a:pt x="13004" y="325"/>
                  </a:lnTo>
                  <a:lnTo>
                    <a:pt x="12549" y="195"/>
                  </a:lnTo>
                  <a:lnTo>
                    <a:pt x="12159" y="65"/>
                  </a:lnTo>
                  <a:lnTo>
                    <a:pt x="11704" y="0"/>
                  </a:lnTo>
                  <a:close/>
                </a:path>
              </a:pathLst>
            </a:custGeom>
            <a:solidFill>
              <a:srgbClr val="57CF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0"/>
            <p:cNvSpPr/>
            <p:nvPr/>
          </p:nvSpPr>
          <p:spPr>
            <a:xfrm>
              <a:off x="4947775" y="4836450"/>
              <a:ext cx="196700" cy="269850"/>
            </a:xfrm>
            <a:custGeom>
              <a:avLst/>
              <a:gdLst/>
              <a:ahLst/>
              <a:cxnLst/>
              <a:rect l="l" t="t" r="r" b="b"/>
              <a:pathLst>
                <a:path w="7868" h="10794" fill="none" extrusionOk="0">
                  <a:moveTo>
                    <a:pt x="1" y="0"/>
                  </a:moveTo>
                  <a:lnTo>
                    <a:pt x="1" y="10793"/>
                  </a:lnTo>
                  <a:lnTo>
                    <a:pt x="7868" y="10793"/>
                  </a:lnTo>
                </a:path>
              </a:pathLst>
            </a:custGeom>
            <a:noFill/>
            <a:ln w="19500" cap="rnd" cmpd="sng">
              <a:solidFill>
                <a:srgbClr val="F7F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0"/>
            <p:cNvSpPr/>
            <p:nvPr/>
          </p:nvSpPr>
          <p:spPr>
            <a:xfrm>
              <a:off x="4749475" y="4836450"/>
              <a:ext cx="198325" cy="269850"/>
            </a:xfrm>
            <a:custGeom>
              <a:avLst/>
              <a:gdLst/>
              <a:ahLst/>
              <a:cxnLst/>
              <a:rect l="l" t="t" r="r" b="b"/>
              <a:pathLst>
                <a:path w="7933" h="10794" fill="none" extrusionOk="0">
                  <a:moveTo>
                    <a:pt x="7933" y="0"/>
                  </a:moveTo>
                  <a:lnTo>
                    <a:pt x="7933" y="10793"/>
                  </a:lnTo>
                  <a:lnTo>
                    <a:pt x="1" y="10793"/>
                  </a:lnTo>
                </a:path>
              </a:pathLst>
            </a:custGeom>
            <a:noFill/>
            <a:ln w="19500" cap="rnd" cmpd="sng">
              <a:solidFill>
                <a:srgbClr val="F7F4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0"/>
            <p:cNvSpPr/>
            <p:nvPr/>
          </p:nvSpPr>
          <p:spPr>
            <a:xfrm>
              <a:off x="4261850" y="4469100"/>
              <a:ext cx="685950" cy="367375"/>
            </a:xfrm>
            <a:custGeom>
              <a:avLst/>
              <a:gdLst/>
              <a:ahLst/>
              <a:cxnLst/>
              <a:rect l="l" t="t" r="r" b="b"/>
              <a:pathLst>
                <a:path w="27438" h="14695" fill="none" extrusionOk="0">
                  <a:moveTo>
                    <a:pt x="1" y="0"/>
                  </a:moveTo>
                  <a:lnTo>
                    <a:pt x="1" y="0"/>
                  </a:lnTo>
                  <a:lnTo>
                    <a:pt x="21911" y="0"/>
                  </a:lnTo>
                  <a:lnTo>
                    <a:pt x="21911" y="0"/>
                  </a:lnTo>
                  <a:lnTo>
                    <a:pt x="22692" y="0"/>
                  </a:lnTo>
                  <a:lnTo>
                    <a:pt x="23407" y="130"/>
                  </a:lnTo>
                  <a:lnTo>
                    <a:pt x="24057" y="260"/>
                  </a:lnTo>
                  <a:lnTo>
                    <a:pt x="24642" y="456"/>
                  </a:lnTo>
                  <a:lnTo>
                    <a:pt x="25162" y="716"/>
                  </a:lnTo>
                  <a:lnTo>
                    <a:pt x="25617" y="1041"/>
                  </a:lnTo>
                  <a:lnTo>
                    <a:pt x="26008" y="1366"/>
                  </a:lnTo>
                  <a:lnTo>
                    <a:pt x="26333" y="1756"/>
                  </a:lnTo>
                  <a:lnTo>
                    <a:pt x="26593" y="2146"/>
                  </a:lnTo>
                  <a:lnTo>
                    <a:pt x="26853" y="2601"/>
                  </a:lnTo>
                  <a:lnTo>
                    <a:pt x="27048" y="3056"/>
                  </a:lnTo>
                  <a:lnTo>
                    <a:pt x="27178" y="3576"/>
                  </a:lnTo>
                  <a:lnTo>
                    <a:pt x="27373" y="4617"/>
                  </a:lnTo>
                  <a:lnTo>
                    <a:pt x="27438" y="5657"/>
                  </a:lnTo>
                  <a:lnTo>
                    <a:pt x="27438" y="5657"/>
                  </a:lnTo>
                  <a:lnTo>
                    <a:pt x="27438" y="14694"/>
                  </a:lnTo>
                </a:path>
              </a:pathLst>
            </a:custGeom>
            <a:noFill/>
            <a:ln w="19500" cap="rnd" cmpd="sng">
              <a:solidFill>
                <a:srgbClr val="57CF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0"/>
            <p:cNvSpPr/>
            <p:nvPr/>
          </p:nvSpPr>
          <p:spPr>
            <a:xfrm>
              <a:off x="4723475" y="4864075"/>
              <a:ext cx="393375" cy="603050"/>
            </a:xfrm>
            <a:custGeom>
              <a:avLst/>
              <a:gdLst/>
              <a:ahLst/>
              <a:cxnLst/>
              <a:rect l="l" t="t" r="r" b="b"/>
              <a:pathLst>
                <a:path w="15735" h="24122" fill="none" extrusionOk="0">
                  <a:moveTo>
                    <a:pt x="11118" y="1"/>
                  </a:moveTo>
                  <a:lnTo>
                    <a:pt x="4552" y="1"/>
                  </a:lnTo>
                  <a:lnTo>
                    <a:pt x="4552" y="1"/>
                  </a:lnTo>
                  <a:lnTo>
                    <a:pt x="4097" y="1"/>
                  </a:lnTo>
                  <a:lnTo>
                    <a:pt x="3641" y="66"/>
                  </a:lnTo>
                  <a:lnTo>
                    <a:pt x="3186" y="196"/>
                  </a:lnTo>
                  <a:lnTo>
                    <a:pt x="2796" y="326"/>
                  </a:lnTo>
                  <a:lnTo>
                    <a:pt x="2406" y="521"/>
                  </a:lnTo>
                  <a:lnTo>
                    <a:pt x="2016" y="781"/>
                  </a:lnTo>
                  <a:lnTo>
                    <a:pt x="1626" y="1041"/>
                  </a:lnTo>
                  <a:lnTo>
                    <a:pt x="1301" y="1301"/>
                  </a:lnTo>
                  <a:lnTo>
                    <a:pt x="1041" y="1626"/>
                  </a:lnTo>
                  <a:lnTo>
                    <a:pt x="781" y="2016"/>
                  </a:lnTo>
                  <a:lnTo>
                    <a:pt x="521" y="2406"/>
                  </a:lnTo>
                  <a:lnTo>
                    <a:pt x="326" y="2796"/>
                  </a:lnTo>
                  <a:lnTo>
                    <a:pt x="196" y="3186"/>
                  </a:lnTo>
                  <a:lnTo>
                    <a:pt x="66" y="3642"/>
                  </a:lnTo>
                  <a:lnTo>
                    <a:pt x="1" y="4097"/>
                  </a:lnTo>
                  <a:lnTo>
                    <a:pt x="1" y="4552"/>
                  </a:lnTo>
                  <a:lnTo>
                    <a:pt x="1" y="7087"/>
                  </a:lnTo>
                  <a:lnTo>
                    <a:pt x="1" y="11964"/>
                  </a:lnTo>
                  <a:lnTo>
                    <a:pt x="1" y="17295"/>
                  </a:lnTo>
                  <a:lnTo>
                    <a:pt x="1" y="17295"/>
                  </a:lnTo>
                  <a:lnTo>
                    <a:pt x="1" y="18010"/>
                  </a:lnTo>
                  <a:lnTo>
                    <a:pt x="131" y="18660"/>
                  </a:lnTo>
                  <a:lnTo>
                    <a:pt x="261" y="19311"/>
                  </a:lnTo>
                  <a:lnTo>
                    <a:pt x="521" y="19961"/>
                  </a:lnTo>
                  <a:lnTo>
                    <a:pt x="781" y="20546"/>
                  </a:lnTo>
                  <a:lnTo>
                    <a:pt x="1171" y="21131"/>
                  </a:lnTo>
                  <a:lnTo>
                    <a:pt x="1561" y="21651"/>
                  </a:lnTo>
                  <a:lnTo>
                    <a:pt x="1951" y="22106"/>
                  </a:lnTo>
                  <a:lnTo>
                    <a:pt x="2471" y="22561"/>
                  </a:lnTo>
                  <a:lnTo>
                    <a:pt x="2991" y="22952"/>
                  </a:lnTo>
                  <a:lnTo>
                    <a:pt x="3576" y="23277"/>
                  </a:lnTo>
                  <a:lnTo>
                    <a:pt x="4162" y="23602"/>
                  </a:lnTo>
                  <a:lnTo>
                    <a:pt x="4747" y="23797"/>
                  </a:lnTo>
                  <a:lnTo>
                    <a:pt x="5397" y="23992"/>
                  </a:lnTo>
                  <a:lnTo>
                    <a:pt x="6112" y="24057"/>
                  </a:lnTo>
                  <a:lnTo>
                    <a:pt x="6827" y="24122"/>
                  </a:lnTo>
                  <a:lnTo>
                    <a:pt x="8908" y="24122"/>
                  </a:lnTo>
                  <a:lnTo>
                    <a:pt x="8908" y="24122"/>
                  </a:lnTo>
                  <a:lnTo>
                    <a:pt x="9623" y="24057"/>
                  </a:lnTo>
                  <a:lnTo>
                    <a:pt x="10273" y="23992"/>
                  </a:lnTo>
                  <a:lnTo>
                    <a:pt x="10923" y="23797"/>
                  </a:lnTo>
                  <a:lnTo>
                    <a:pt x="11574" y="23602"/>
                  </a:lnTo>
                  <a:lnTo>
                    <a:pt x="12159" y="23277"/>
                  </a:lnTo>
                  <a:lnTo>
                    <a:pt x="12744" y="22952"/>
                  </a:lnTo>
                  <a:lnTo>
                    <a:pt x="13264" y="22561"/>
                  </a:lnTo>
                  <a:lnTo>
                    <a:pt x="13719" y="22106"/>
                  </a:lnTo>
                  <a:lnTo>
                    <a:pt x="14174" y="21651"/>
                  </a:lnTo>
                  <a:lnTo>
                    <a:pt x="14564" y="21131"/>
                  </a:lnTo>
                  <a:lnTo>
                    <a:pt x="14889" y="20546"/>
                  </a:lnTo>
                  <a:lnTo>
                    <a:pt x="15215" y="19961"/>
                  </a:lnTo>
                  <a:lnTo>
                    <a:pt x="15410" y="19311"/>
                  </a:lnTo>
                  <a:lnTo>
                    <a:pt x="15605" y="18660"/>
                  </a:lnTo>
                  <a:lnTo>
                    <a:pt x="15735" y="18010"/>
                  </a:lnTo>
                  <a:lnTo>
                    <a:pt x="15735" y="17295"/>
                  </a:lnTo>
                  <a:lnTo>
                    <a:pt x="15735" y="11964"/>
                  </a:lnTo>
                  <a:lnTo>
                    <a:pt x="15735" y="7087"/>
                  </a:lnTo>
                  <a:lnTo>
                    <a:pt x="15735" y="4552"/>
                  </a:lnTo>
                  <a:lnTo>
                    <a:pt x="15735" y="4552"/>
                  </a:lnTo>
                  <a:lnTo>
                    <a:pt x="15735" y="4097"/>
                  </a:lnTo>
                  <a:lnTo>
                    <a:pt x="15670" y="3642"/>
                  </a:lnTo>
                  <a:lnTo>
                    <a:pt x="15540" y="3186"/>
                  </a:lnTo>
                  <a:lnTo>
                    <a:pt x="15410" y="2796"/>
                  </a:lnTo>
                  <a:lnTo>
                    <a:pt x="15215" y="2406"/>
                  </a:lnTo>
                  <a:lnTo>
                    <a:pt x="14954" y="2016"/>
                  </a:lnTo>
                  <a:lnTo>
                    <a:pt x="14694" y="1626"/>
                  </a:lnTo>
                  <a:lnTo>
                    <a:pt x="14369" y="1301"/>
                  </a:lnTo>
                  <a:lnTo>
                    <a:pt x="14044" y="1041"/>
                  </a:lnTo>
                  <a:lnTo>
                    <a:pt x="13719" y="781"/>
                  </a:lnTo>
                  <a:lnTo>
                    <a:pt x="13329" y="521"/>
                  </a:lnTo>
                  <a:lnTo>
                    <a:pt x="12939" y="326"/>
                  </a:lnTo>
                  <a:lnTo>
                    <a:pt x="12484" y="196"/>
                  </a:lnTo>
                  <a:lnTo>
                    <a:pt x="12094" y="66"/>
                  </a:lnTo>
                  <a:lnTo>
                    <a:pt x="11639" y="1"/>
                  </a:lnTo>
                  <a:lnTo>
                    <a:pt x="11118" y="1"/>
                  </a:lnTo>
                  <a:lnTo>
                    <a:pt x="11118" y="1"/>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0"/>
            <p:cNvSpPr/>
            <p:nvPr/>
          </p:nvSpPr>
          <p:spPr>
            <a:xfrm>
              <a:off x="952500" y="4426825"/>
              <a:ext cx="3309375" cy="1012675"/>
            </a:xfrm>
            <a:custGeom>
              <a:avLst/>
              <a:gdLst/>
              <a:ahLst/>
              <a:cxnLst/>
              <a:rect l="l" t="t" r="r" b="b"/>
              <a:pathLst>
                <a:path w="132375" h="40507" extrusionOk="0">
                  <a:moveTo>
                    <a:pt x="0" y="1"/>
                  </a:moveTo>
                  <a:lnTo>
                    <a:pt x="0" y="40507"/>
                  </a:lnTo>
                  <a:lnTo>
                    <a:pt x="132375" y="40507"/>
                  </a:lnTo>
                  <a:lnTo>
                    <a:pt x="132375" y="1"/>
                  </a:lnTo>
                  <a:close/>
                </a:path>
              </a:pathLst>
            </a:custGeom>
            <a:solidFill>
              <a:srgbClr val="FF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0"/>
            <p:cNvSpPr/>
            <p:nvPr/>
          </p:nvSpPr>
          <p:spPr>
            <a:xfrm>
              <a:off x="3624700" y="52606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0"/>
            <p:cNvSpPr/>
            <p:nvPr/>
          </p:nvSpPr>
          <p:spPr>
            <a:xfrm>
              <a:off x="3481650" y="52606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0"/>
            <p:cNvSpPr/>
            <p:nvPr/>
          </p:nvSpPr>
          <p:spPr>
            <a:xfrm>
              <a:off x="3337000" y="52606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0"/>
            <p:cNvSpPr/>
            <p:nvPr/>
          </p:nvSpPr>
          <p:spPr>
            <a:xfrm>
              <a:off x="1321475" y="5260675"/>
              <a:ext cx="97550" cy="95925"/>
            </a:xfrm>
            <a:custGeom>
              <a:avLst/>
              <a:gdLst/>
              <a:ahLst/>
              <a:cxnLst/>
              <a:rect l="l" t="t" r="r" b="b"/>
              <a:pathLst>
                <a:path w="3902" h="3837" extrusionOk="0">
                  <a:moveTo>
                    <a:pt x="0" y="1"/>
                  </a:moveTo>
                  <a:lnTo>
                    <a:pt x="0" y="3837"/>
                  </a:lnTo>
                  <a:lnTo>
                    <a:pt x="3901" y="3837"/>
                  </a:lnTo>
                  <a:lnTo>
                    <a:pt x="390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0"/>
            <p:cNvSpPr/>
            <p:nvPr/>
          </p:nvSpPr>
          <p:spPr>
            <a:xfrm>
              <a:off x="3481650"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0"/>
            <p:cNvSpPr/>
            <p:nvPr/>
          </p:nvSpPr>
          <p:spPr>
            <a:xfrm>
              <a:off x="3193950"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0"/>
            <p:cNvSpPr/>
            <p:nvPr/>
          </p:nvSpPr>
          <p:spPr>
            <a:xfrm>
              <a:off x="3049300" y="51176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0"/>
            <p:cNvSpPr/>
            <p:nvPr/>
          </p:nvSpPr>
          <p:spPr>
            <a:xfrm>
              <a:off x="2906250"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2761600" y="51176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2616925"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2473900" y="51176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0"/>
            <p:cNvSpPr/>
            <p:nvPr/>
          </p:nvSpPr>
          <p:spPr>
            <a:xfrm>
              <a:off x="2329225"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0"/>
            <p:cNvSpPr/>
            <p:nvPr/>
          </p:nvSpPr>
          <p:spPr>
            <a:xfrm>
              <a:off x="2186200" y="51176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0"/>
            <p:cNvSpPr/>
            <p:nvPr/>
          </p:nvSpPr>
          <p:spPr>
            <a:xfrm>
              <a:off x="2041525"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0"/>
            <p:cNvSpPr/>
            <p:nvPr/>
          </p:nvSpPr>
          <p:spPr>
            <a:xfrm>
              <a:off x="1898500" y="51176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0"/>
            <p:cNvSpPr/>
            <p:nvPr/>
          </p:nvSpPr>
          <p:spPr>
            <a:xfrm>
              <a:off x="1753825"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1610800" y="51176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0"/>
            <p:cNvSpPr/>
            <p:nvPr/>
          </p:nvSpPr>
          <p:spPr>
            <a:xfrm>
              <a:off x="1466125"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1321475" y="5117650"/>
              <a:ext cx="97550" cy="95925"/>
            </a:xfrm>
            <a:custGeom>
              <a:avLst/>
              <a:gdLst/>
              <a:ahLst/>
              <a:cxnLst/>
              <a:rect l="l" t="t" r="r" b="b"/>
              <a:pathLst>
                <a:path w="3902" h="3837" extrusionOk="0">
                  <a:moveTo>
                    <a:pt x="0" y="0"/>
                  </a:moveTo>
                  <a:lnTo>
                    <a:pt x="0" y="3836"/>
                  </a:lnTo>
                  <a:lnTo>
                    <a:pt x="3901" y="3836"/>
                  </a:lnTo>
                  <a:lnTo>
                    <a:pt x="390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0"/>
            <p:cNvSpPr/>
            <p:nvPr/>
          </p:nvSpPr>
          <p:spPr>
            <a:xfrm>
              <a:off x="3769350"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0"/>
            <p:cNvSpPr/>
            <p:nvPr/>
          </p:nvSpPr>
          <p:spPr>
            <a:xfrm>
              <a:off x="3769350" y="51176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a:off x="3769350" y="52606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a:off x="2906250"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a:off x="2761600" y="49729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a:off x="2616925"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a:off x="2473900" y="49729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29225"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2186200" y="49729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a:off x="2041525"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a:off x="1898500" y="49729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753825"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1610800" y="49729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1466125" y="49729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a:off x="3769350"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a:off x="39124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4057050"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33370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3193950"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30493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2906250"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27616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2616925"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24739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2329225"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21862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2041525"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8985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753825"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610800" y="48299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466125"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321475" y="4829950"/>
              <a:ext cx="97550" cy="95925"/>
            </a:xfrm>
            <a:custGeom>
              <a:avLst/>
              <a:gdLst/>
              <a:ahLst/>
              <a:cxnLst/>
              <a:rect l="l" t="t" r="r" b="b"/>
              <a:pathLst>
                <a:path w="3902" h="3837" extrusionOk="0">
                  <a:moveTo>
                    <a:pt x="0" y="0"/>
                  </a:moveTo>
                  <a:lnTo>
                    <a:pt x="0" y="3836"/>
                  </a:lnTo>
                  <a:lnTo>
                    <a:pt x="3901" y="3836"/>
                  </a:lnTo>
                  <a:lnTo>
                    <a:pt x="390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178425" y="48299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4057050"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39124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3769350"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33370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3193950"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30493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2906250"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27616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2616925"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24739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2329225"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21862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2041525"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8985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753825"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610800" y="4685275"/>
              <a:ext cx="95925" cy="95925"/>
            </a:xfrm>
            <a:custGeom>
              <a:avLst/>
              <a:gdLst/>
              <a:ahLst/>
              <a:cxnLst/>
              <a:rect l="l" t="t" r="r" b="b"/>
              <a:pathLst>
                <a:path w="3837" h="3837" extrusionOk="0">
                  <a:moveTo>
                    <a:pt x="0" y="1"/>
                  </a:moveTo>
                  <a:lnTo>
                    <a:pt x="0" y="3837"/>
                  </a:lnTo>
                  <a:lnTo>
                    <a:pt x="3836" y="3837"/>
                  </a:lnTo>
                  <a:lnTo>
                    <a:pt x="3836"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66125"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321475" y="4685275"/>
              <a:ext cx="97550" cy="95925"/>
            </a:xfrm>
            <a:custGeom>
              <a:avLst/>
              <a:gdLst/>
              <a:ahLst/>
              <a:cxnLst/>
              <a:rect l="l" t="t" r="r" b="b"/>
              <a:pathLst>
                <a:path w="3902" h="3837" extrusionOk="0">
                  <a:moveTo>
                    <a:pt x="0" y="1"/>
                  </a:moveTo>
                  <a:lnTo>
                    <a:pt x="0" y="3837"/>
                  </a:lnTo>
                  <a:lnTo>
                    <a:pt x="3901" y="3837"/>
                  </a:lnTo>
                  <a:lnTo>
                    <a:pt x="3901"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178425" y="4685275"/>
              <a:ext cx="95925" cy="95925"/>
            </a:xfrm>
            <a:custGeom>
              <a:avLst/>
              <a:gdLst/>
              <a:ahLst/>
              <a:cxnLst/>
              <a:rect l="l" t="t" r="r" b="b"/>
              <a:pathLst>
                <a:path w="3837" h="3837" extrusionOk="0">
                  <a:moveTo>
                    <a:pt x="1" y="1"/>
                  </a:moveTo>
                  <a:lnTo>
                    <a:pt x="1" y="3837"/>
                  </a:lnTo>
                  <a:lnTo>
                    <a:pt x="3837" y="3837"/>
                  </a:lnTo>
                  <a:lnTo>
                    <a:pt x="3837"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4057050"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39124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3769350"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33370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3193950"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3481650"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30493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2906250"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27616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2616925"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24739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2329225"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21862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2041525"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8985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753825"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610800" y="4542250"/>
              <a:ext cx="95925" cy="95925"/>
            </a:xfrm>
            <a:custGeom>
              <a:avLst/>
              <a:gdLst/>
              <a:ahLst/>
              <a:cxnLst/>
              <a:rect l="l" t="t" r="r" b="b"/>
              <a:pathLst>
                <a:path w="3837" h="3837" extrusionOk="0">
                  <a:moveTo>
                    <a:pt x="0" y="0"/>
                  </a:moveTo>
                  <a:lnTo>
                    <a:pt x="0" y="3836"/>
                  </a:lnTo>
                  <a:lnTo>
                    <a:pt x="3836" y="3836"/>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66125"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321475" y="4542250"/>
              <a:ext cx="97550" cy="95925"/>
            </a:xfrm>
            <a:custGeom>
              <a:avLst/>
              <a:gdLst/>
              <a:ahLst/>
              <a:cxnLst/>
              <a:rect l="l" t="t" r="r" b="b"/>
              <a:pathLst>
                <a:path w="3902" h="3837" extrusionOk="0">
                  <a:moveTo>
                    <a:pt x="0" y="0"/>
                  </a:moveTo>
                  <a:lnTo>
                    <a:pt x="0" y="3836"/>
                  </a:lnTo>
                  <a:lnTo>
                    <a:pt x="3901" y="3836"/>
                  </a:lnTo>
                  <a:lnTo>
                    <a:pt x="3901"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178425" y="4542250"/>
              <a:ext cx="95925" cy="95925"/>
            </a:xfrm>
            <a:custGeom>
              <a:avLst/>
              <a:gdLst/>
              <a:ahLst/>
              <a:cxnLst/>
              <a:rect l="l" t="t" r="r" b="b"/>
              <a:pathLst>
                <a:path w="3837" h="3837" extrusionOk="0">
                  <a:moveTo>
                    <a:pt x="1" y="0"/>
                  </a:moveTo>
                  <a:lnTo>
                    <a:pt x="1" y="3836"/>
                  </a:lnTo>
                  <a:lnTo>
                    <a:pt x="3837" y="3836"/>
                  </a:lnTo>
                  <a:lnTo>
                    <a:pt x="3837"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3912400" y="4972975"/>
              <a:ext cx="240575" cy="383625"/>
            </a:xfrm>
            <a:custGeom>
              <a:avLst/>
              <a:gdLst/>
              <a:ahLst/>
              <a:cxnLst/>
              <a:rect l="l" t="t" r="r" b="b"/>
              <a:pathLst>
                <a:path w="9623" h="15345" extrusionOk="0">
                  <a:moveTo>
                    <a:pt x="0" y="1"/>
                  </a:moveTo>
                  <a:lnTo>
                    <a:pt x="0" y="11509"/>
                  </a:lnTo>
                  <a:lnTo>
                    <a:pt x="0" y="15345"/>
                  </a:lnTo>
                  <a:lnTo>
                    <a:pt x="9623" y="15345"/>
                  </a:lnTo>
                  <a:lnTo>
                    <a:pt x="9623"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1466125" y="5260675"/>
              <a:ext cx="1823750" cy="95925"/>
            </a:xfrm>
            <a:custGeom>
              <a:avLst/>
              <a:gdLst/>
              <a:ahLst/>
              <a:cxnLst/>
              <a:rect l="l" t="t" r="r" b="b"/>
              <a:pathLst>
                <a:path w="72950" h="3837" extrusionOk="0">
                  <a:moveTo>
                    <a:pt x="1" y="1"/>
                  </a:moveTo>
                  <a:lnTo>
                    <a:pt x="1" y="3837"/>
                  </a:lnTo>
                  <a:lnTo>
                    <a:pt x="72950" y="3837"/>
                  </a:lnTo>
                  <a:lnTo>
                    <a:pt x="72950"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1033775" y="5260675"/>
              <a:ext cx="240575" cy="95925"/>
            </a:xfrm>
            <a:custGeom>
              <a:avLst/>
              <a:gdLst/>
              <a:ahLst/>
              <a:cxnLst/>
              <a:rect l="l" t="t" r="r" b="b"/>
              <a:pathLst>
                <a:path w="9623" h="3837" extrusionOk="0">
                  <a:moveTo>
                    <a:pt x="0" y="1"/>
                  </a:moveTo>
                  <a:lnTo>
                    <a:pt x="0" y="3837"/>
                  </a:lnTo>
                  <a:lnTo>
                    <a:pt x="9623" y="3837"/>
                  </a:lnTo>
                  <a:lnTo>
                    <a:pt x="9623"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1033775" y="5117650"/>
              <a:ext cx="240575" cy="95925"/>
            </a:xfrm>
            <a:custGeom>
              <a:avLst/>
              <a:gdLst/>
              <a:ahLst/>
              <a:cxnLst/>
              <a:rect l="l" t="t" r="r" b="b"/>
              <a:pathLst>
                <a:path w="9623" h="3837" extrusionOk="0">
                  <a:moveTo>
                    <a:pt x="0" y="0"/>
                  </a:moveTo>
                  <a:lnTo>
                    <a:pt x="0" y="3836"/>
                  </a:lnTo>
                  <a:lnTo>
                    <a:pt x="9623" y="3836"/>
                  </a:lnTo>
                  <a:lnTo>
                    <a:pt x="9623"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1033775" y="4972975"/>
              <a:ext cx="385250" cy="95925"/>
            </a:xfrm>
            <a:custGeom>
              <a:avLst/>
              <a:gdLst/>
              <a:ahLst/>
              <a:cxnLst/>
              <a:rect l="l" t="t" r="r" b="b"/>
              <a:pathLst>
                <a:path w="15410" h="3837" extrusionOk="0">
                  <a:moveTo>
                    <a:pt x="0" y="1"/>
                  </a:moveTo>
                  <a:lnTo>
                    <a:pt x="0" y="3837"/>
                  </a:lnTo>
                  <a:lnTo>
                    <a:pt x="15409" y="3837"/>
                  </a:lnTo>
                  <a:lnTo>
                    <a:pt x="15409"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3049300" y="4972975"/>
              <a:ext cx="383625" cy="95925"/>
            </a:xfrm>
            <a:custGeom>
              <a:avLst/>
              <a:gdLst/>
              <a:ahLst/>
              <a:cxnLst/>
              <a:rect l="l" t="t" r="r" b="b"/>
              <a:pathLst>
                <a:path w="15345" h="3837" extrusionOk="0">
                  <a:moveTo>
                    <a:pt x="0" y="1"/>
                  </a:moveTo>
                  <a:lnTo>
                    <a:pt x="0" y="3837"/>
                  </a:lnTo>
                  <a:lnTo>
                    <a:pt x="15344" y="3837"/>
                  </a:lnTo>
                  <a:lnTo>
                    <a:pt x="15344" y="1"/>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a:off x="1033775" y="4542250"/>
              <a:ext cx="95925" cy="383625"/>
            </a:xfrm>
            <a:custGeom>
              <a:avLst/>
              <a:gdLst/>
              <a:ahLst/>
              <a:cxnLst/>
              <a:rect l="l" t="t" r="r" b="b"/>
              <a:pathLst>
                <a:path w="3837" h="15345" extrusionOk="0">
                  <a:moveTo>
                    <a:pt x="0" y="0"/>
                  </a:moveTo>
                  <a:lnTo>
                    <a:pt x="0" y="15344"/>
                  </a:lnTo>
                  <a:lnTo>
                    <a:pt x="3836" y="15344"/>
                  </a:lnTo>
                  <a:lnTo>
                    <a:pt x="3836" y="0"/>
                  </a:lnTo>
                  <a:close/>
                </a:path>
              </a:pathLst>
            </a:custGeom>
            <a:solidFill>
              <a:srgbClr val="F7F4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a:off x="3639325" y="52476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3494650" y="52476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3351625" y="52476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1336100" y="52476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34946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32069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3063925"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29192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2774600"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26315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2486900"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23438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2199200"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20561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1911500"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17684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1623800"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1479125" y="5103025"/>
              <a:ext cx="97550" cy="95925"/>
            </a:xfrm>
            <a:custGeom>
              <a:avLst/>
              <a:gdLst/>
              <a:ahLst/>
              <a:cxnLst/>
              <a:rect l="l" t="t" r="r" b="b"/>
              <a:pathLst>
                <a:path w="3902" h="3837" fill="none" extrusionOk="0">
                  <a:moveTo>
                    <a:pt x="1" y="0"/>
                  </a:moveTo>
                  <a:lnTo>
                    <a:pt x="3902" y="0"/>
                  </a:lnTo>
                  <a:lnTo>
                    <a:pt x="3902"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1336100" y="51030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3782350" y="49599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3782350" y="51030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3782350" y="52476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2919250" y="49599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2774600" y="49599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2631550" y="49599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0"/>
            <p:cNvSpPr/>
            <p:nvPr/>
          </p:nvSpPr>
          <p:spPr>
            <a:xfrm>
              <a:off x="2486900" y="49599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0"/>
            <p:cNvSpPr/>
            <p:nvPr/>
          </p:nvSpPr>
          <p:spPr>
            <a:xfrm>
              <a:off x="2343850" y="49599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2199200" y="49599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2056150" y="49599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1911500" y="49599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1768450" y="49599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1623800" y="49599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1479125" y="4959975"/>
              <a:ext cx="97550" cy="95925"/>
            </a:xfrm>
            <a:custGeom>
              <a:avLst/>
              <a:gdLst/>
              <a:ahLst/>
              <a:cxnLst/>
              <a:rect l="l" t="t" r="r" b="b"/>
              <a:pathLst>
                <a:path w="3902" h="3837" fill="none" extrusionOk="0">
                  <a:moveTo>
                    <a:pt x="1" y="1"/>
                  </a:moveTo>
                  <a:lnTo>
                    <a:pt x="3902" y="1"/>
                  </a:lnTo>
                  <a:lnTo>
                    <a:pt x="3902"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37823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3927025"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40700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3351625"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32069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3063925"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29192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2774600"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26315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2486900"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23438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2199200"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20561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1911500"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1768450"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1623800"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a:off x="1479125" y="4815325"/>
              <a:ext cx="97550" cy="95925"/>
            </a:xfrm>
            <a:custGeom>
              <a:avLst/>
              <a:gdLst/>
              <a:ahLst/>
              <a:cxnLst/>
              <a:rect l="l" t="t" r="r" b="b"/>
              <a:pathLst>
                <a:path w="3902" h="3837" fill="none" extrusionOk="0">
                  <a:moveTo>
                    <a:pt x="1" y="0"/>
                  </a:moveTo>
                  <a:lnTo>
                    <a:pt x="3902" y="0"/>
                  </a:lnTo>
                  <a:lnTo>
                    <a:pt x="3902"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a:off x="1336100" y="48153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a:off x="1191425" y="48153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40700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3927025"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a:off x="37823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a:off x="3351625"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a:off x="32069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a:off x="3063925"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29192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0"/>
            <p:cNvSpPr/>
            <p:nvPr/>
          </p:nvSpPr>
          <p:spPr>
            <a:xfrm>
              <a:off x="2774600"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0"/>
            <p:cNvSpPr/>
            <p:nvPr/>
          </p:nvSpPr>
          <p:spPr>
            <a:xfrm>
              <a:off x="26315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2486900"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23438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2199200"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20561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1911500"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1768450"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1623800"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1479125" y="4672275"/>
              <a:ext cx="97550" cy="95925"/>
            </a:xfrm>
            <a:custGeom>
              <a:avLst/>
              <a:gdLst/>
              <a:ahLst/>
              <a:cxnLst/>
              <a:rect l="l" t="t" r="r" b="b"/>
              <a:pathLst>
                <a:path w="3902" h="3837" fill="none" extrusionOk="0">
                  <a:moveTo>
                    <a:pt x="1" y="1"/>
                  </a:moveTo>
                  <a:lnTo>
                    <a:pt x="3902" y="1"/>
                  </a:lnTo>
                  <a:lnTo>
                    <a:pt x="3902"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1336100" y="4672275"/>
              <a:ext cx="95925" cy="95925"/>
            </a:xfrm>
            <a:custGeom>
              <a:avLst/>
              <a:gdLst/>
              <a:ahLst/>
              <a:cxnLst/>
              <a:rect l="l" t="t" r="r" b="b"/>
              <a:pathLst>
                <a:path w="3837" h="3837" fill="none" extrusionOk="0">
                  <a:moveTo>
                    <a:pt x="0" y="1"/>
                  </a:moveTo>
                  <a:lnTo>
                    <a:pt x="3836" y="1"/>
                  </a:lnTo>
                  <a:lnTo>
                    <a:pt x="3836"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1191425" y="4672275"/>
              <a:ext cx="95925" cy="95925"/>
            </a:xfrm>
            <a:custGeom>
              <a:avLst/>
              <a:gdLst/>
              <a:ahLst/>
              <a:cxnLst/>
              <a:rect l="l" t="t" r="r" b="b"/>
              <a:pathLst>
                <a:path w="3837" h="3837" fill="none" extrusionOk="0">
                  <a:moveTo>
                    <a:pt x="1" y="1"/>
                  </a:moveTo>
                  <a:lnTo>
                    <a:pt x="3837" y="1"/>
                  </a:lnTo>
                  <a:lnTo>
                    <a:pt x="3837" y="3837"/>
                  </a:lnTo>
                  <a:lnTo>
                    <a:pt x="1" y="3837"/>
                  </a:lnTo>
                  <a:lnTo>
                    <a:pt x="1"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40700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3927025"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37823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3351625"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32069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34946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3063925"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0"/>
            <p:cNvSpPr/>
            <p:nvPr/>
          </p:nvSpPr>
          <p:spPr>
            <a:xfrm>
              <a:off x="29192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0"/>
            <p:cNvSpPr/>
            <p:nvPr/>
          </p:nvSpPr>
          <p:spPr>
            <a:xfrm>
              <a:off x="2774600"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26315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2486900"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23438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2199200"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20561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1911500"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1768450"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1623800"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0"/>
            <p:cNvSpPr/>
            <p:nvPr/>
          </p:nvSpPr>
          <p:spPr>
            <a:xfrm>
              <a:off x="1479125" y="4527625"/>
              <a:ext cx="97550" cy="95925"/>
            </a:xfrm>
            <a:custGeom>
              <a:avLst/>
              <a:gdLst/>
              <a:ahLst/>
              <a:cxnLst/>
              <a:rect l="l" t="t" r="r" b="b"/>
              <a:pathLst>
                <a:path w="3902" h="3837" fill="none" extrusionOk="0">
                  <a:moveTo>
                    <a:pt x="1" y="0"/>
                  </a:moveTo>
                  <a:lnTo>
                    <a:pt x="3902" y="0"/>
                  </a:lnTo>
                  <a:lnTo>
                    <a:pt x="3902"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0"/>
            <p:cNvSpPr/>
            <p:nvPr/>
          </p:nvSpPr>
          <p:spPr>
            <a:xfrm>
              <a:off x="1336100" y="4527625"/>
              <a:ext cx="95925" cy="95925"/>
            </a:xfrm>
            <a:custGeom>
              <a:avLst/>
              <a:gdLst/>
              <a:ahLst/>
              <a:cxnLst/>
              <a:rect l="l" t="t" r="r" b="b"/>
              <a:pathLst>
                <a:path w="3837" h="3837" fill="none" extrusionOk="0">
                  <a:moveTo>
                    <a:pt x="0" y="0"/>
                  </a:moveTo>
                  <a:lnTo>
                    <a:pt x="3836" y="0"/>
                  </a:lnTo>
                  <a:lnTo>
                    <a:pt x="3836"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1191425" y="4527625"/>
              <a:ext cx="95925" cy="95925"/>
            </a:xfrm>
            <a:custGeom>
              <a:avLst/>
              <a:gdLst/>
              <a:ahLst/>
              <a:cxnLst/>
              <a:rect l="l" t="t" r="r" b="b"/>
              <a:pathLst>
                <a:path w="3837" h="3837" fill="none" extrusionOk="0">
                  <a:moveTo>
                    <a:pt x="1" y="0"/>
                  </a:moveTo>
                  <a:lnTo>
                    <a:pt x="3837" y="0"/>
                  </a:lnTo>
                  <a:lnTo>
                    <a:pt x="3837" y="3836"/>
                  </a:lnTo>
                  <a:lnTo>
                    <a:pt x="1" y="3836"/>
                  </a:lnTo>
                  <a:lnTo>
                    <a:pt x="1"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3927025" y="4959975"/>
              <a:ext cx="238950" cy="383625"/>
            </a:xfrm>
            <a:custGeom>
              <a:avLst/>
              <a:gdLst/>
              <a:ahLst/>
              <a:cxnLst/>
              <a:rect l="l" t="t" r="r" b="b"/>
              <a:pathLst>
                <a:path w="9558" h="15345" fill="none" extrusionOk="0">
                  <a:moveTo>
                    <a:pt x="0" y="11509"/>
                  </a:moveTo>
                  <a:lnTo>
                    <a:pt x="0" y="11509"/>
                  </a:lnTo>
                  <a:lnTo>
                    <a:pt x="0" y="1"/>
                  </a:lnTo>
                  <a:lnTo>
                    <a:pt x="9558" y="1"/>
                  </a:lnTo>
                  <a:lnTo>
                    <a:pt x="9558" y="15345"/>
                  </a:lnTo>
                  <a:lnTo>
                    <a:pt x="0" y="15345"/>
                  </a:lnTo>
                  <a:lnTo>
                    <a:pt x="0" y="11509"/>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1479125" y="5247675"/>
              <a:ext cx="1823750" cy="95925"/>
            </a:xfrm>
            <a:custGeom>
              <a:avLst/>
              <a:gdLst/>
              <a:ahLst/>
              <a:cxnLst/>
              <a:rect l="l" t="t" r="r" b="b"/>
              <a:pathLst>
                <a:path w="72950" h="3837" fill="none" extrusionOk="0">
                  <a:moveTo>
                    <a:pt x="72950" y="1"/>
                  </a:moveTo>
                  <a:lnTo>
                    <a:pt x="1" y="1"/>
                  </a:lnTo>
                  <a:lnTo>
                    <a:pt x="1" y="3837"/>
                  </a:lnTo>
                  <a:lnTo>
                    <a:pt x="72950" y="3837"/>
                  </a:lnTo>
                  <a:lnTo>
                    <a:pt x="7295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1048400" y="5247675"/>
              <a:ext cx="238950" cy="95925"/>
            </a:xfrm>
            <a:custGeom>
              <a:avLst/>
              <a:gdLst/>
              <a:ahLst/>
              <a:cxnLst/>
              <a:rect l="l" t="t" r="r" b="b"/>
              <a:pathLst>
                <a:path w="9558" h="3837" fill="none" extrusionOk="0">
                  <a:moveTo>
                    <a:pt x="9558" y="3837"/>
                  </a:moveTo>
                  <a:lnTo>
                    <a:pt x="0" y="3837"/>
                  </a:lnTo>
                  <a:lnTo>
                    <a:pt x="0" y="1"/>
                  </a:lnTo>
                  <a:lnTo>
                    <a:pt x="9558" y="1"/>
                  </a:lnTo>
                  <a:lnTo>
                    <a:pt x="9558" y="3837"/>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1048400" y="5103025"/>
              <a:ext cx="238950" cy="95925"/>
            </a:xfrm>
            <a:custGeom>
              <a:avLst/>
              <a:gdLst/>
              <a:ahLst/>
              <a:cxnLst/>
              <a:rect l="l" t="t" r="r" b="b"/>
              <a:pathLst>
                <a:path w="9558" h="3837" fill="none" extrusionOk="0">
                  <a:moveTo>
                    <a:pt x="0" y="0"/>
                  </a:moveTo>
                  <a:lnTo>
                    <a:pt x="9558" y="0"/>
                  </a:lnTo>
                  <a:lnTo>
                    <a:pt x="9558" y="3836"/>
                  </a:lnTo>
                  <a:lnTo>
                    <a:pt x="0" y="3836"/>
                  </a:lnTo>
                  <a:lnTo>
                    <a:pt x="0" y="0"/>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1048400" y="4959975"/>
              <a:ext cx="383625" cy="95925"/>
            </a:xfrm>
            <a:custGeom>
              <a:avLst/>
              <a:gdLst/>
              <a:ahLst/>
              <a:cxnLst/>
              <a:rect l="l" t="t" r="r" b="b"/>
              <a:pathLst>
                <a:path w="15345" h="3837" fill="none" extrusionOk="0">
                  <a:moveTo>
                    <a:pt x="15344" y="1"/>
                  </a:moveTo>
                  <a:lnTo>
                    <a:pt x="0" y="1"/>
                  </a:lnTo>
                  <a:lnTo>
                    <a:pt x="0" y="3837"/>
                  </a:lnTo>
                  <a:lnTo>
                    <a:pt x="15344" y="3837"/>
                  </a:lnTo>
                  <a:lnTo>
                    <a:pt x="15344"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3063925" y="4959975"/>
              <a:ext cx="383625" cy="95925"/>
            </a:xfrm>
            <a:custGeom>
              <a:avLst/>
              <a:gdLst/>
              <a:ahLst/>
              <a:cxnLst/>
              <a:rect l="l" t="t" r="r" b="b"/>
              <a:pathLst>
                <a:path w="15345" h="3837" fill="none" extrusionOk="0">
                  <a:moveTo>
                    <a:pt x="0" y="1"/>
                  </a:moveTo>
                  <a:lnTo>
                    <a:pt x="15344" y="1"/>
                  </a:lnTo>
                  <a:lnTo>
                    <a:pt x="15344" y="3837"/>
                  </a:lnTo>
                  <a:lnTo>
                    <a:pt x="0" y="3837"/>
                  </a:lnTo>
                  <a:lnTo>
                    <a:pt x="0" y="1"/>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1048400" y="4527625"/>
              <a:ext cx="95925" cy="383625"/>
            </a:xfrm>
            <a:custGeom>
              <a:avLst/>
              <a:gdLst/>
              <a:ahLst/>
              <a:cxnLst/>
              <a:rect l="l" t="t" r="r" b="b"/>
              <a:pathLst>
                <a:path w="3837" h="15345" fill="none" extrusionOk="0">
                  <a:moveTo>
                    <a:pt x="0" y="15344"/>
                  </a:moveTo>
                  <a:lnTo>
                    <a:pt x="3836" y="15344"/>
                  </a:lnTo>
                  <a:lnTo>
                    <a:pt x="3836" y="0"/>
                  </a:lnTo>
                  <a:lnTo>
                    <a:pt x="0" y="0"/>
                  </a:lnTo>
                  <a:lnTo>
                    <a:pt x="0" y="15344"/>
                  </a:lnTo>
                  <a:close/>
                </a:path>
              </a:pathLst>
            </a:custGeom>
            <a:noFill/>
            <a:ln w="13000" cap="rnd" cmpd="sng">
              <a:solidFill>
                <a:srgbClr val="5F56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924850" y="4454475"/>
              <a:ext cx="3311025" cy="1012650"/>
            </a:xfrm>
            <a:custGeom>
              <a:avLst/>
              <a:gdLst/>
              <a:ahLst/>
              <a:cxnLst/>
              <a:rect l="l" t="t" r="r" b="b"/>
              <a:pathLst>
                <a:path w="132441" h="40506" fill="none" extrusionOk="0">
                  <a:moveTo>
                    <a:pt x="1" y="40506"/>
                  </a:moveTo>
                  <a:lnTo>
                    <a:pt x="1" y="0"/>
                  </a:lnTo>
                  <a:lnTo>
                    <a:pt x="132440" y="0"/>
                  </a:lnTo>
                  <a:lnTo>
                    <a:pt x="132440" y="40506"/>
                  </a:lnTo>
                  <a:lnTo>
                    <a:pt x="1" y="40506"/>
                  </a:lnTo>
                  <a:close/>
                </a:path>
              </a:pathLst>
            </a:custGeom>
            <a:noFill/>
            <a:ln w="19500" cap="rnd" cmpd="sng">
              <a:solidFill>
                <a:srgbClr val="535B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39" name="Google Shape;2639;p39"/>
          <p:cNvSpPr txBox="1">
            <a:spLocks noGrp="1"/>
          </p:cNvSpPr>
          <p:nvPr>
            <p:ph type="title"/>
          </p:nvPr>
        </p:nvSpPr>
        <p:spPr>
          <a:xfrm>
            <a:off x="722474" y="191571"/>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Module Contents</a:t>
            </a:r>
            <a:endParaRPr dirty="0"/>
          </a:p>
        </p:txBody>
      </p:sp>
      <p:sp>
        <p:nvSpPr>
          <p:cNvPr id="2640" name="Google Shape;2640;p39"/>
          <p:cNvSpPr txBox="1">
            <a:spLocks noGrp="1"/>
          </p:cNvSpPr>
          <p:nvPr>
            <p:ph type="subTitle" idx="1"/>
          </p:nvPr>
        </p:nvSpPr>
        <p:spPr>
          <a:xfrm>
            <a:off x="713225" y="1945371"/>
            <a:ext cx="3845400" cy="2582400"/>
          </a:xfrm>
          <a:prstGeom prst="rect">
            <a:avLst/>
          </a:prstGeom>
        </p:spPr>
        <p:txBody>
          <a:bodyPr spcFirstLastPara="1" wrap="square" lIns="91425" tIns="91425" rIns="91425" bIns="91425" anchor="t" anchorCtr="0">
            <a:noAutofit/>
          </a:bodyPr>
          <a:lstStyle/>
          <a:p>
            <a:pPr marL="285750" indent="-285750">
              <a:spcAft>
                <a:spcPts val="1600"/>
              </a:spcAft>
            </a:pPr>
            <a:r>
              <a:rPr lang="en" dirty="0"/>
              <a:t>Reading</a:t>
            </a:r>
          </a:p>
          <a:p>
            <a:pPr marL="285750" indent="-285750">
              <a:spcAft>
                <a:spcPts val="1600"/>
              </a:spcAft>
            </a:pPr>
            <a:r>
              <a:rPr lang="en" dirty="0"/>
              <a:t>Listening</a:t>
            </a:r>
          </a:p>
          <a:p>
            <a:pPr marL="285750" indent="-285750">
              <a:spcAft>
                <a:spcPts val="1600"/>
              </a:spcAft>
            </a:pPr>
            <a:r>
              <a:rPr lang="en" dirty="0"/>
              <a:t>Grammar</a:t>
            </a:r>
            <a:endParaRPr dirty="0"/>
          </a:p>
        </p:txBody>
      </p:sp>
      <p:grpSp>
        <p:nvGrpSpPr>
          <p:cNvPr id="2641" name="Google Shape;2641;p39"/>
          <p:cNvGrpSpPr/>
          <p:nvPr/>
        </p:nvGrpSpPr>
        <p:grpSpPr>
          <a:xfrm>
            <a:off x="4773168" y="786384"/>
            <a:ext cx="4370832" cy="4357116"/>
            <a:chOff x="5043144" y="1681362"/>
            <a:chExt cx="3082792" cy="2914355"/>
          </a:xfrm>
        </p:grpSpPr>
        <p:sp>
          <p:nvSpPr>
            <p:cNvPr id="2642" name="Google Shape;2642;p39"/>
            <p:cNvSpPr/>
            <p:nvPr/>
          </p:nvSpPr>
          <p:spPr>
            <a:xfrm>
              <a:off x="5465745" y="4478318"/>
              <a:ext cx="2234518" cy="117399"/>
            </a:xfrm>
            <a:custGeom>
              <a:avLst/>
              <a:gdLst/>
              <a:ahLst/>
              <a:cxnLst/>
              <a:rect l="l" t="t" r="r" b="b"/>
              <a:pathLst>
                <a:path w="156342" h="8214" extrusionOk="0">
                  <a:moveTo>
                    <a:pt x="4072" y="1"/>
                  </a:moveTo>
                  <a:lnTo>
                    <a:pt x="3286" y="72"/>
                  </a:lnTo>
                  <a:lnTo>
                    <a:pt x="2501" y="286"/>
                  </a:lnTo>
                  <a:lnTo>
                    <a:pt x="1786" y="715"/>
                  </a:lnTo>
                  <a:lnTo>
                    <a:pt x="1215" y="1215"/>
                  </a:lnTo>
                  <a:lnTo>
                    <a:pt x="715" y="1786"/>
                  </a:lnTo>
                  <a:lnTo>
                    <a:pt x="286" y="2500"/>
                  </a:lnTo>
                  <a:lnTo>
                    <a:pt x="72" y="3286"/>
                  </a:lnTo>
                  <a:lnTo>
                    <a:pt x="1" y="4072"/>
                  </a:lnTo>
                  <a:lnTo>
                    <a:pt x="72" y="4929"/>
                  </a:lnTo>
                  <a:lnTo>
                    <a:pt x="286" y="5714"/>
                  </a:lnTo>
                  <a:lnTo>
                    <a:pt x="715" y="6357"/>
                  </a:lnTo>
                  <a:lnTo>
                    <a:pt x="1215" y="7000"/>
                  </a:lnTo>
                  <a:lnTo>
                    <a:pt x="1786" y="7500"/>
                  </a:lnTo>
                  <a:lnTo>
                    <a:pt x="2501" y="7857"/>
                  </a:lnTo>
                  <a:lnTo>
                    <a:pt x="3286" y="8143"/>
                  </a:lnTo>
                  <a:lnTo>
                    <a:pt x="4072" y="8214"/>
                  </a:lnTo>
                  <a:lnTo>
                    <a:pt x="152271" y="8214"/>
                  </a:lnTo>
                  <a:lnTo>
                    <a:pt x="153057" y="8143"/>
                  </a:lnTo>
                  <a:lnTo>
                    <a:pt x="153842" y="7857"/>
                  </a:lnTo>
                  <a:lnTo>
                    <a:pt x="154556" y="7500"/>
                  </a:lnTo>
                  <a:lnTo>
                    <a:pt x="155128" y="7000"/>
                  </a:lnTo>
                  <a:lnTo>
                    <a:pt x="155699" y="6357"/>
                  </a:lnTo>
                  <a:lnTo>
                    <a:pt x="156056" y="5714"/>
                  </a:lnTo>
                  <a:lnTo>
                    <a:pt x="156270" y="4929"/>
                  </a:lnTo>
                  <a:lnTo>
                    <a:pt x="156342" y="4072"/>
                  </a:lnTo>
                  <a:lnTo>
                    <a:pt x="156270" y="3286"/>
                  </a:lnTo>
                  <a:lnTo>
                    <a:pt x="156056" y="2500"/>
                  </a:lnTo>
                  <a:lnTo>
                    <a:pt x="155699" y="1786"/>
                  </a:lnTo>
                  <a:lnTo>
                    <a:pt x="155128" y="1215"/>
                  </a:lnTo>
                  <a:lnTo>
                    <a:pt x="154556" y="715"/>
                  </a:lnTo>
                  <a:lnTo>
                    <a:pt x="153842" y="286"/>
                  </a:lnTo>
                  <a:lnTo>
                    <a:pt x="153057" y="72"/>
                  </a:lnTo>
                  <a:lnTo>
                    <a:pt x="152271" y="1"/>
                  </a:lnTo>
                  <a:close/>
                </a:path>
              </a:pathLst>
            </a:custGeom>
            <a:solidFill>
              <a:srgbClr val="000000">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9"/>
            <p:cNvSpPr/>
            <p:nvPr/>
          </p:nvSpPr>
          <p:spPr>
            <a:xfrm>
              <a:off x="5043144" y="1681362"/>
              <a:ext cx="3080748" cy="2006881"/>
            </a:xfrm>
            <a:custGeom>
              <a:avLst/>
              <a:gdLst/>
              <a:ahLst/>
              <a:cxnLst/>
              <a:rect l="l" t="t" r="r" b="b"/>
              <a:pathLst>
                <a:path w="215550" h="140415" extrusionOk="0">
                  <a:moveTo>
                    <a:pt x="10714" y="0"/>
                  </a:moveTo>
                  <a:lnTo>
                    <a:pt x="9642" y="72"/>
                  </a:lnTo>
                  <a:lnTo>
                    <a:pt x="8571" y="215"/>
                  </a:lnTo>
                  <a:lnTo>
                    <a:pt x="7500" y="500"/>
                  </a:lnTo>
                  <a:lnTo>
                    <a:pt x="6571" y="857"/>
                  </a:lnTo>
                  <a:lnTo>
                    <a:pt x="5571" y="1286"/>
                  </a:lnTo>
                  <a:lnTo>
                    <a:pt x="4714" y="1857"/>
                  </a:lnTo>
                  <a:lnTo>
                    <a:pt x="3857" y="2500"/>
                  </a:lnTo>
                  <a:lnTo>
                    <a:pt x="3143" y="3143"/>
                  </a:lnTo>
                  <a:lnTo>
                    <a:pt x="2429" y="3928"/>
                  </a:lnTo>
                  <a:lnTo>
                    <a:pt x="1786" y="4786"/>
                  </a:lnTo>
                  <a:lnTo>
                    <a:pt x="1286" y="5643"/>
                  </a:lnTo>
                  <a:lnTo>
                    <a:pt x="786" y="6571"/>
                  </a:lnTo>
                  <a:lnTo>
                    <a:pt x="429" y="7571"/>
                  </a:lnTo>
                  <a:lnTo>
                    <a:pt x="215" y="8571"/>
                  </a:lnTo>
                  <a:lnTo>
                    <a:pt x="0" y="9642"/>
                  </a:lnTo>
                  <a:lnTo>
                    <a:pt x="0" y="10785"/>
                  </a:lnTo>
                  <a:lnTo>
                    <a:pt x="0" y="129701"/>
                  </a:lnTo>
                  <a:lnTo>
                    <a:pt x="0" y="130773"/>
                  </a:lnTo>
                  <a:lnTo>
                    <a:pt x="215" y="131844"/>
                  </a:lnTo>
                  <a:lnTo>
                    <a:pt x="429" y="132844"/>
                  </a:lnTo>
                  <a:lnTo>
                    <a:pt x="786" y="133844"/>
                  </a:lnTo>
                  <a:lnTo>
                    <a:pt x="1286" y="134772"/>
                  </a:lnTo>
                  <a:lnTo>
                    <a:pt x="1786" y="135701"/>
                  </a:lnTo>
                  <a:lnTo>
                    <a:pt x="2429" y="136558"/>
                  </a:lnTo>
                  <a:lnTo>
                    <a:pt x="3143" y="137272"/>
                  </a:lnTo>
                  <a:lnTo>
                    <a:pt x="3857" y="137986"/>
                  </a:lnTo>
                  <a:lnTo>
                    <a:pt x="4714" y="138629"/>
                  </a:lnTo>
                  <a:lnTo>
                    <a:pt x="5571" y="139129"/>
                  </a:lnTo>
                  <a:lnTo>
                    <a:pt x="6571" y="139557"/>
                  </a:lnTo>
                  <a:lnTo>
                    <a:pt x="7500" y="139986"/>
                  </a:lnTo>
                  <a:lnTo>
                    <a:pt x="8571" y="140200"/>
                  </a:lnTo>
                  <a:lnTo>
                    <a:pt x="9642" y="140415"/>
                  </a:lnTo>
                  <a:lnTo>
                    <a:pt x="205836" y="140415"/>
                  </a:lnTo>
                  <a:lnTo>
                    <a:pt x="206908" y="140200"/>
                  </a:lnTo>
                  <a:lnTo>
                    <a:pt x="207979" y="139986"/>
                  </a:lnTo>
                  <a:lnTo>
                    <a:pt x="208979" y="139557"/>
                  </a:lnTo>
                  <a:lnTo>
                    <a:pt x="209907" y="139129"/>
                  </a:lnTo>
                  <a:lnTo>
                    <a:pt x="210764" y="138629"/>
                  </a:lnTo>
                  <a:lnTo>
                    <a:pt x="211622" y="137986"/>
                  </a:lnTo>
                  <a:lnTo>
                    <a:pt x="212336" y="137272"/>
                  </a:lnTo>
                  <a:lnTo>
                    <a:pt x="213050" y="136558"/>
                  </a:lnTo>
                  <a:lnTo>
                    <a:pt x="213693" y="135701"/>
                  </a:lnTo>
                  <a:lnTo>
                    <a:pt x="214193" y="134772"/>
                  </a:lnTo>
                  <a:lnTo>
                    <a:pt x="214693" y="133844"/>
                  </a:lnTo>
                  <a:lnTo>
                    <a:pt x="215050" y="132844"/>
                  </a:lnTo>
                  <a:lnTo>
                    <a:pt x="215335" y="131844"/>
                  </a:lnTo>
                  <a:lnTo>
                    <a:pt x="215478" y="130773"/>
                  </a:lnTo>
                  <a:lnTo>
                    <a:pt x="215550" y="129701"/>
                  </a:lnTo>
                  <a:lnTo>
                    <a:pt x="215550" y="10785"/>
                  </a:lnTo>
                  <a:lnTo>
                    <a:pt x="215478" y="9642"/>
                  </a:lnTo>
                  <a:lnTo>
                    <a:pt x="215335" y="8571"/>
                  </a:lnTo>
                  <a:lnTo>
                    <a:pt x="215050" y="7571"/>
                  </a:lnTo>
                  <a:lnTo>
                    <a:pt x="214693" y="6571"/>
                  </a:lnTo>
                  <a:lnTo>
                    <a:pt x="214193" y="5643"/>
                  </a:lnTo>
                  <a:lnTo>
                    <a:pt x="213693" y="4786"/>
                  </a:lnTo>
                  <a:lnTo>
                    <a:pt x="213050" y="3928"/>
                  </a:lnTo>
                  <a:lnTo>
                    <a:pt x="212336" y="3143"/>
                  </a:lnTo>
                  <a:lnTo>
                    <a:pt x="211622" y="2500"/>
                  </a:lnTo>
                  <a:lnTo>
                    <a:pt x="210764" y="1857"/>
                  </a:lnTo>
                  <a:lnTo>
                    <a:pt x="209907" y="1286"/>
                  </a:lnTo>
                  <a:lnTo>
                    <a:pt x="208979" y="857"/>
                  </a:lnTo>
                  <a:lnTo>
                    <a:pt x="207979" y="500"/>
                  </a:lnTo>
                  <a:lnTo>
                    <a:pt x="206908" y="215"/>
                  </a:lnTo>
                  <a:lnTo>
                    <a:pt x="205836" y="72"/>
                  </a:lnTo>
                  <a:lnTo>
                    <a:pt x="2047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9"/>
            <p:cNvSpPr/>
            <p:nvPr/>
          </p:nvSpPr>
          <p:spPr>
            <a:xfrm>
              <a:off x="5082949" y="1725254"/>
              <a:ext cx="3000110" cy="1920112"/>
            </a:xfrm>
            <a:custGeom>
              <a:avLst/>
              <a:gdLst/>
              <a:ahLst/>
              <a:cxnLst/>
              <a:rect l="l" t="t" r="r" b="b"/>
              <a:pathLst>
                <a:path w="209908" h="134344" extrusionOk="0">
                  <a:moveTo>
                    <a:pt x="8214" y="0"/>
                  </a:moveTo>
                  <a:lnTo>
                    <a:pt x="7286" y="143"/>
                  </a:lnTo>
                  <a:lnTo>
                    <a:pt x="6429" y="358"/>
                  </a:lnTo>
                  <a:lnTo>
                    <a:pt x="5572" y="715"/>
                  </a:lnTo>
                  <a:lnTo>
                    <a:pt x="4786" y="1072"/>
                  </a:lnTo>
                  <a:lnTo>
                    <a:pt x="4000" y="1500"/>
                  </a:lnTo>
                  <a:lnTo>
                    <a:pt x="3286" y="2072"/>
                  </a:lnTo>
                  <a:lnTo>
                    <a:pt x="2643" y="2643"/>
                  </a:lnTo>
                  <a:lnTo>
                    <a:pt x="2072" y="3286"/>
                  </a:lnTo>
                  <a:lnTo>
                    <a:pt x="1572" y="4000"/>
                  </a:lnTo>
                  <a:lnTo>
                    <a:pt x="1072" y="4714"/>
                  </a:lnTo>
                  <a:lnTo>
                    <a:pt x="715" y="5571"/>
                  </a:lnTo>
                  <a:lnTo>
                    <a:pt x="429" y="6357"/>
                  </a:lnTo>
                  <a:lnTo>
                    <a:pt x="215" y="7285"/>
                  </a:lnTo>
                  <a:lnTo>
                    <a:pt x="72" y="8142"/>
                  </a:lnTo>
                  <a:lnTo>
                    <a:pt x="1" y="9071"/>
                  </a:lnTo>
                  <a:lnTo>
                    <a:pt x="1" y="125202"/>
                  </a:lnTo>
                  <a:lnTo>
                    <a:pt x="72" y="126130"/>
                  </a:lnTo>
                  <a:lnTo>
                    <a:pt x="215" y="127059"/>
                  </a:lnTo>
                  <a:lnTo>
                    <a:pt x="429" y="127916"/>
                  </a:lnTo>
                  <a:lnTo>
                    <a:pt x="715" y="128773"/>
                  </a:lnTo>
                  <a:lnTo>
                    <a:pt x="1072" y="129559"/>
                  </a:lnTo>
                  <a:lnTo>
                    <a:pt x="1572" y="130344"/>
                  </a:lnTo>
                  <a:lnTo>
                    <a:pt x="2072" y="130987"/>
                  </a:lnTo>
                  <a:lnTo>
                    <a:pt x="2643" y="131630"/>
                  </a:lnTo>
                  <a:lnTo>
                    <a:pt x="3286" y="132273"/>
                  </a:lnTo>
                  <a:lnTo>
                    <a:pt x="4000" y="132773"/>
                  </a:lnTo>
                  <a:lnTo>
                    <a:pt x="4786" y="133201"/>
                  </a:lnTo>
                  <a:lnTo>
                    <a:pt x="5572" y="133630"/>
                  </a:lnTo>
                  <a:lnTo>
                    <a:pt x="6429" y="133915"/>
                  </a:lnTo>
                  <a:lnTo>
                    <a:pt x="7286" y="134130"/>
                  </a:lnTo>
                  <a:lnTo>
                    <a:pt x="8214" y="134272"/>
                  </a:lnTo>
                  <a:lnTo>
                    <a:pt x="9143" y="134344"/>
                  </a:lnTo>
                  <a:lnTo>
                    <a:pt x="200837" y="134344"/>
                  </a:lnTo>
                  <a:lnTo>
                    <a:pt x="201766" y="134272"/>
                  </a:lnTo>
                  <a:lnTo>
                    <a:pt x="202623" y="134130"/>
                  </a:lnTo>
                  <a:lnTo>
                    <a:pt x="203551" y="133915"/>
                  </a:lnTo>
                  <a:lnTo>
                    <a:pt x="204337" y="133630"/>
                  </a:lnTo>
                  <a:lnTo>
                    <a:pt x="205194" y="133201"/>
                  </a:lnTo>
                  <a:lnTo>
                    <a:pt x="205908" y="132773"/>
                  </a:lnTo>
                  <a:lnTo>
                    <a:pt x="206622" y="132273"/>
                  </a:lnTo>
                  <a:lnTo>
                    <a:pt x="207265" y="131630"/>
                  </a:lnTo>
                  <a:lnTo>
                    <a:pt x="207837" y="130987"/>
                  </a:lnTo>
                  <a:lnTo>
                    <a:pt x="208337" y="130344"/>
                  </a:lnTo>
                  <a:lnTo>
                    <a:pt x="208837" y="129559"/>
                  </a:lnTo>
                  <a:lnTo>
                    <a:pt x="209194" y="128773"/>
                  </a:lnTo>
                  <a:lnTo>
                    <a:pt x="209551" y="127916"/>
                  </a:lnTo>
                  <a:lnTo>
                    <a:pt x="209765" y="127059"/>
                  </a:lnTo>
                  <a:lnTo>
                    <a:pt x="209908" y="126130"/>
                  </a:lnTo>
                  <a:lnTo>
                    <a:pt x="209908" y="125202"/>
                  </a:lnTo>
                  <a:lnTo>
                    <a:pt x="209908" y="9071"/>
                  </a:lnTo>
                  <a:lnTo>
                    <a:pt x="209908" y="8142"/>
                  </a:lnTo>
                  <a:lnTo>
                    <a:pt x="209765" y="7285"/>
                  </a:lnTo>
                  <a:lnTo>
                    <a:pt x="209551" y="6357"/>
                  </a:lnTo>
                  <a:lnTo>
                    <a:pt x="209194" y="5571"/>
                  </a:lnTo>
                  <a:lnTo>
                    <a:pt x="208837" y="4714"/>
                  </a:lnTo>
                  <a:lnTo>
                    <a:pt x="208337" y="4000"/>
                  </a:lnTo>
                  <a:lnTo>
                    <a:pt x="207837" y="3286"/>
                  </a:lnTo>
                  <a:lnTo>
                    <a:pt x="207265" y="2643"/>
                  </a:lnTo>
                  <a:lnTo>
                    <a:pt x="206622" y="2072"/>
                  </a:lnTo>
                  <a:lnTo>
                    <a:pt x="205908" y="1500"/>
                  </a:lnTo>
                  <a:lnTo>
                    <a:pt x="205194" y="1072"/>
                  </a:lnTo>
                  <a:lnTo>
                    <a:pt x="204337" y="715"/>
                  </a:lnTo>
                  <a:lnTo>
                    <a:pt x="203551" y="358"/>
                  </a:lnTo>
                  <a:lnTo>
                    <a:pt x="202623" y="143"/>
                  </a:lnTo>
                  <a:lnTo>
                    <a:pt x="201766" y="0"/>
                  </a:lnTo>
                  <a:close/>
                </a:path>
              </a:pathLst>
            </a:custGeom>
            <a:solidFill>
              <a:srgbClr val="D1E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9"/>
            <p:cNvSpPr/>
            <p:nvPr/>
          </p:nvSpPr>
          <p:spPr>
            <a:xfrm>
              <a:off x="5082949" y="1725254"/>
              <a:ext cx="3000110" cy="1920112"/>
            </a:xfrm>
            <a:custGeom>
              <a:avLst/>
              <a:gdLst/>
              <a:ahLst/>
              <a:cxnLst/>
              <a:rect l="l" t="t" r="r" b="b"/>
              <a:pathLst>
                <a:path w="209908" h="134344" fill="none" extrusionOk="0">
                  <a:moveTo>
                    <a:pt x="200837" y="134344"/>
                  </a:moveTo>
                  <a:lnTo>
                    <a:pt x="9143" y="134344"/>
                  </a:lnTo>
                  <a:lnTo>
                    <a:pt x="9143" y="134344"/>
                  </a:lnTo>
                  <a:lnTo>
                    <a:pt x="8214" y="134272"/>
                  </a:lnTo>
                  <a:lnTo>
                    <a:pt x="7286" y="134130"/>
                  </a:lnTo>
                  <a:lnTo>
                    <a:pt x="6429" y="133915"/>
                  </a:lnTo>
                  <a:lnTo>
                    <a:pt x="5572" y="133630"/>
                  </a:lnTo>
                  <a:lnTo>
                    <a:pt x="4786" y="133201"/>
                  </a:lnTo>
                  <a:lnTo>
                    <a:pt x="4000" y="132773"/>
                  </a:lnTo>
                  <a:lnTo>
                    <a:pt x="3286" y="132273"/>
                  </a:lnTo>
                  <a:lnTo>
                    <a:pt x="2643" y="131630"/>
                  </a:lnTo>
                  <a:lnTo>
                    <a:pt x="2072" y="130987"/>
                  </a:lnTo>
                  <a:lnTo>
                    <a:pt x="1572" y="130344"/>
                  </a:lnTo>
                  <a:lnTo>
                    <a:pt x="1072" y="129559"/>
                  </a:lnTo>
                  <a:lnTo>
                    <a:pt x="715" y="128773"/>
                  </a:lnTo>
                  <a:lnTo>
                    <a:pt x="429" y="127916"/>
                  </a:lnTo>
                  <a:lnTo>
                    <a:pt x="215" y="127059"/>
                  </a:lnTo>
                  <a:lnTo>
                    <a:pt x="72" y="126130"/>
                  </a:lnTo>
                  <a:lnTo>
                    <a:pt x="1" y="125202"/>
                  </a:lnTo>
                  <a:lnTo>
                    <a:pt x="1" y="9071"/>
                  </a:lnTo>
                  <a:lnTo>
                    <a:pt x="1" y="9071"/>
                  </a:lnTo>
                  <a:lnTo>
                    <a:pt x="72" y="8142"/>
                  </a:lnTo>
                  <a:lnTo>
                    <a:pt x="215" y="7285"/>
                  </a:lnTo>
                  <a:lnTo>
                    <a:pt x="429" y="6357"/>
                  </a:lnTo>
                  <a:lnTo>
                    <a:pt x="715" y="5571"/>
                  </a:lnTo>
                  <a:lnTo>
                    <a:pt x="1072" y="4714"/>
                  </a:lnTo>
                  <a:lnTo>
                    <a:pt x="1572" y="4000"/>
                  </a:lnTo>
                  <a:lnTo>
                    <a:pt x="2072" y="3286"/>
                  </a:lnTo>
                  <a:lnTo>
                    <a:pt x="2643" y="2643"/>
                  </a:lnTo>
                  <a:lnTo>
                    <a:pt x="3286" y="2072"/>
                  </a:lnTo>
                  <a:lnTo>
                    <a:pt x="4000" y="1500"/>
                  </a:lnTo>
                  <a:lnTo>
                    <a:pt x="4786" y="1072"/>
                  </a:lnTo>
                  <a:lnTo>
                    <a:pt x="5572" y="715"/>
                  </a:lnTo>
                  <a:lnTo>
                    <a:pt x="6429" y="358"/>
                  </a:lnTo>
                  <a:lnTo>
                    <a:pt x="7286" y="143"/>
                  </a:lnTo>
                  <a:lnTo>
                    <a:pt x="8214" y="0"/>
                  </a:lnTo>
                  <a:lnTo>
                    <a:pt x="9143" y="0"/>
                  </a:lnTo>
                  <a:lnTo>
                    <a:pt x="200837" y="0"/>
                  </a:lnTo>
                  <a:lnTo>
                    <a:pt x="200837" y="0"/>
                  </a:lnTo>
                  <a:lnTo>
                    <a:pt x="201766" y="0"/>
                  </a:lnTo>
                  <a:lnTo>
                    <a:pt x="202623" y="143"/>
                  </a:lnTo>
                  <a:lnTo>
                    <a:pt x="203551" y="358"/>
                  </a:lnTo>
                  <a:lnTo>
                    <a:pt x="204337" y="715"/>
                  </a:lnTo>
                  <a:lnTo>
                    <a:pt x="205194" y="1072"/>
                  </a:lnTo>
                  <a:lnTo>
                    <a:pt x="205908" y="1500"/>
                  </a:lnTo>
                  <a:lnTo>
                    <a:pt x="206622" y="2072"/>
                  </a:lnTo>
                  <a:lnTo>
                    <a:pt x="207265" y="2643"/>
                  </a:lnTo>
                  <a:lnTo>
                    <a:pt x="207837" y="3286"/>
                  </a:lnTo>
                  <a:lnTo>
                    <a:pt x="208337" y="4000"/>
                  </a:lnTo>
                  <a:lnTo>
                    <a:pt x="208837" y="4714"/>
                  </a:lnTo>
                  <a:lnTo>
                    <a:pt x="209194" y="5571"/>
                  </a:lnTo>
                  <a:lnTo>
                    <a:pt x="209551" y="6357"/>
                  </a:lnTo>
                  <a:lnTo>
                    <a:pt x="209765" y="7285"/>
                  </a:lnTo>
                  <a:lnTo>
                    <a:pt x="209908" y="8142"/>
                  </a:lnTo>
                  <a:lnTo>
                    <a:pt x="209908" y="9071"/>
                  </a:lnTo>
                  <a:lnTo>
                    <a:pt x="209908" y="125202"/>
                  </a:lnTo>
                  <a:lnTo>
                    <a:pt x="209908" y="125202"/>
                  </a:lnTo>
                  <a:lnTo>
                    <a:pt x="209908" y="126130"/>
                  </a:lnTo>
                  <a:lnTo>
                    <a:pt x="209765" y="127059"/>
                  </a:lnTo>
                  <a:lnTo>
                    <a:pt x="209551" y="127916"/>
                  </a:lnTo>
                  <a:lnTo>
                    <a:pt x="209194" y="128773"/>
                  </a:lnTo>
                  <a:lnTo>
                    <a:pt x="208837" y="129559"/>
                  </a:lnTo>
                  <a:lnTo>
                    <a:pt x="208337" y="130344"/>
                  </a:lnTo>
                  <a:lnTo>
                    <a:pt x="207837" y="130987"/>
                  </a:lnTo>
                  <a:lnTo>
                    <a:pt x="207265" y="131630"/>
                  </a:lnTo>
                  <a:lnTo>
                    <a:pt x="206622" y="132273"/>
                  </a:lnTo>
                  <a:lnTo>
                    <a:pt x="205908" y="132773"/>
                  </a:lnTo>
                  <a:lnTo>
                    <a:pt x="205194" y="133201"/>
                  </a:lnTo>
                  <a:lnTo>
                    <a:pt x="204337" y="133630"/>
                  </a:lnTo>
                  <a:lnTo>
                    <a:pt x="203551" y="133915"/>
                  </a:lnTo>
                  <a:lnTo>
                    <a:pt x="202623" y="134130"/>
                  </a:lnTo>
                  <a:lnTo>
                    <a:pt x="201766" y="134272"/>
                  </a:lnTo>
                  <a:lnTo>
                    <a:pt x="200837" y="134344"/>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9"/>
            <p:cNvSpPr/>
            <p:nvPr/>
          </p:nvSpPr>
          <p:spPr>
            <a:xfrm>
              <a:off x="5937355" y="3688229"/>
              <a:ext cx="1291313" cy="686998"/>
            </a:xfrm>
            <a:custGeom>
              <a:avLst/>
              <a:gdLst/>
              <a:ahLst/>
              <a:cxnLst/>
              <a:rect l="l" t="t" r="r" b="b"/>
              <a:pathLst>
                <a:path w="90349" h="48067" fill="none" extrusionOk="0">
                  <a:moveTo>
                    <a:pt x="66779" y="1"/>
                  </a:moveTo>
                  <a:lnTo>
                    <a:pt x="23641" y="1"/>
                  </a:lnTo>
                  <a:lnTo>
                    <a:pt x="23641" y="1"/>
                  </a:lnTo>
                  <a:lnTo>
                    <a:pt x="23784" y="1286"/>
                  </a:lnTo>
                  <a:lnTo>
                    <a:pt x="23784" y="2857"/>
                  </a:lnTo>
                  <a:lnTo>
                    <a:pt x="23784" y="4857"/>
                  </a:lnTo>
                  <a:lnTo>
                    <a:pt x="23712" y="7357"/>
                  </a:lnTo>
                  <a:lnTo>
                    <a:pt x="23427" y="10214"/>
                  </a:lnTo>
                  <a:lnTo>
                    <a:pt x="23212" y="11785"/>
                  </a:lnTo>
                  <a:lnTo>
                    <a:pt x="22927" y="13428"/>
                  </a:lnTo>
                  <a:lnTo>
                    <a:pt x="22570" y="15142"/>
                  </a:lnTo>
                  <a:lnTo>
                    <a:pt x="22141" y="16927"/>
                  </a:lnTo>
                  <a:lnTo>
                    <a:pt x="21641" y="18713"/>
                  </a:lnTo>
                  <a:lnTo>
                    <a:pt x="21070" y="20570"/>
                  </a:lnTo>
                  <a:lnTo>
                    <a:pt x="20355" y="22498"/>
                  </a:lnTo>
                  <a:lnTo>
                    <a:pt x="19570" y="24498"/>
                  </a:lnTo>
                  <a:lnTo>
                    <a:pt x="18713" y="26498"/>
                  </a:lnTo>
                  <a:lnTo>
                    <a:pt x="17713" y="28498"/>
                  </a:lnTo>
                  <a:lnTo>
                    <a:pt x="16570" y="30497"/>
                  </a:lnTo>
                  <a:lnTo>
                    <a:pt x="15285" y="32497"/>
                  </a:lnTo>
                  <a:lnTo>
                    <a:pt x="13928" y="34497"/>
                  </a:lnTo>
                  <a:lnTo>
                    <a:pt x="12428" y="36568"/>
                  </a:lnTo>
                  <a:lnTo>
                    <a:pt x="10785" y="38568"/>
                  </a:lnTo>
                  <a:lnTo>
                    <a:pt x="8928" y="40496"/>
                  </a:lnTo>
                  <a:lnTo>
                    <a:pt x="7000" y="42425"/>
                  </a:lnTo>
                  <a:lnTo>
                    <a:pt x="4857" y="44353"/>
                  </a:lnTo>
                  <a:lnTo>
                    <a:pt x="2500" y="46210"/>
                  </a:lnTo>
                  <a:lnTo>
                    <a:pt x="0" y="48067"/>
                  </a:lnTo>
                  <a:lnTo>
                    <a:pt x="90348" y="48067"/>
                  </a:lnTo>
                  <a:lnTo>
                    <a:pt x="90348" y="48067"/>
                  </a:lnTo>
                  <a:lnTo>
                    <a:pt x="87849" y="46210"/>
                  </a:lnTo>
                  <a:lnTo>
                    <a:pt x="85563" y="44353"/>
                  </a:lnTo>
                  <a:lnTo>
                    <a:pt x="83420" y="42425"/>
                  </a:lnTo>
                  <a:lnTo>
                    <a:pt x="81421" y="40496"/>
                  </a:lnTo>
                  <a:lnTo>
                    <a:pt x="79635" y="38568"/>
                  </a:lnTo>
                  <a:lnTo>
                    <a:pt x="77992" y="36568"/>
                  </a:lnTo>
                  <a:lnTo>
                    <a:pt x="76421" y="34497"/>
                  </a:lnTo>
                  <a:lnTo>
                    <a:pt x="75064" y="32497"/>
                  </a:lnTo>
                  <a:lnTo>
                    <a:pt x="73850" y="30497"/>
                  </a:lnTo>
                  <a:lnTo>
                    <a:pt x="72707" y="28498"/>
                  </a:lnTo>
                  <a:lnTo>
                    <a:pt x="71707" y="26498"/>
                  </a:lnTo>
                  <a:lnTo>
                    <a:pt x="70779" y="24498"/>
                  </a:lnTo>
                  <a:lnTo>
                    <a:pt x="69993" y="22498"/>
                  </a:lnTo>
                  <a:lnTo>
                    <a:pt x="69350" y="20570"/>
                  </a:lnTo>
                  <a:lnTo>
                    <a:pt x="68779" y="18713"/>
                  </a:lnTo>
                  <a:lnTo>
                    <a:pt x="68208" y="16927"/>
                  </a:lnTo>
                  <a:lnTo>
                    <a:pt x="67851" y="15142"/>
                  </a:lnTo>
                  <a:lnTo>
                    <a:pt x="67493" y="13428"/>
                  </a:lnTo>
                  <a:lnTo>
                    <a:pt x="67208" y="11785"/>
                  </a:lnTo>
                  <a:lnTo>
                    <a:pt x="66994" y="10214"/>
                  </a:lnTo>
                  <a:lnTo>
                    <a:pt x="66708" y="7357"/>
                  </a:lnTo>
                  <a:lnTo>
                    <a:pt x="66565" y="4857"/>
                  </a:lnTo>
                  <a:lnTo>
                    <a:pt x="66565" y="2857"/>
                  </a:lnTo>
                  <a:lnTo>
                    <a:pt x="66636" y="1286"/>
                  </a:lnTo>
                  <a:lnTo>
                    <a:pt x="667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9"/>
            <p:cNvSpPr/>
            <p:nvPr/>
          </p:nvSpPr>
          <p:spPr>
            <a:xfrm>
              <a:off x="6030242" y="3688229"/>
              <a:ext cx="1105525" cy="686998"/>
            </a:xfrm>
            <a:custGeom>
              <a:avLst/>
              <a:gdLst/>
              <a:ahLst/>
              <a:cxnLst/>
              <a:rect l="l" t="t" r="r" b="b"/>
              <a:pathLst>
                <a:path w="77350" h="48067" extrusionOk="0">
                  <a:moveTo>
                    <a:pt x="20213" y="1"/>
                  </a:moveTo>
                  <a:lnTo>
                    <a:pt x="20356" y="1286"/>
                  </a:lnTo>
                  <a:lnTo>
                    <a:pt x="20356" y="2857"/>
                  </a:lnTo>
                  <a:lnTo>
                    <a:pt x="20356" y="4857"/>
                  </a:lnTo>
                  <a:lnTo>
                    <a:pt x="20284" y="7357"/>
                  </a:lnTo>
                  <a:lnTo>
                    <a:pt x="20070" y="10214"/>
                  </a:lnTo>
                  <a:lnTo>
                    <a:pt x="19856" y="11785"/>
                  </a:lnTo>
                  <a:lnTo>
                    <a:pt x="19642" y="13428"/>
                  </a:lnTo>
                  <a:lnTo>
                    <a:pt x="19284" y="15142"/>
                  </a:lnTo>
                  <a:lnTo>
                    <a:pt x="18927" y="16927"/>
                  </a:lnTo>
                  <a:lnTo>
                    <a:pt x="18499" y="18713"/>
                  </a:lnTo>
                  <a:lnTo>
                    <a:pt x="17999" y="20570"/>
                  </a:lnTo>
                  <a:lnTo>
                    <a:pt x="17428" y="22498"/>
                  </a:lnTo>
                  <a:lnTo>
                    <a:pt x="16785" y="24498"/>
                  </a:lnTo>
                  <a:lnTo>
                    <a:pt x="15999" y="26498"/>
                  </a:lnTo>
                  <a:lnTo>
                    <a:pt x="15142" y="28498"/>
                  </a:lnTo>
                  <a:lnTo>
                    <a:pt x="14142" y="30497"/>
                  </a:lnTo>
                  <a:lnTo>
                    <a:pt x="13142" y="32497"/>
                  </a:lnTo>
                  <a:lnTo>
                    <a:pt x="11928" y="34497"/>
                  </a:lnTo>
                  <a:lnTo>
                    <a:pt x="10643" y="36568"/>
                  </a:lnTo>
                  <a:lnTo>
                    <a:pt x="9214" y="38568"/>
                  </a:lnTo>
                  <a:lnTo>
                    <a:pt x="7643" y="40496"/>
                  </a:lnTo>
                  <a:lnTo>
                    <a:pt x="5929" y="42425"/>
                  </a:lnTo>
                  <a:lnTo>
                    <a:pt x="4143" y="44353"/>
                  </a:lnTo>
                  <a:lnTo>
                    <a:pt x="2143" y="46210"/>
                  </a:lnTo>
                  <a:lnTo>
                    <a:pt x="1" y="48067"/>
                  </a:lnTo>
                  <a:lnTo>
                    <a:pt x="77350" y="48067"/>
                  </a:lnTo>
                  <a:lnTo>
                    <a:pt x="75279" y="46210"/>
                  </a:lnTo>
                  <a:lnTo>
                    <a:pt x="73279" y="44353"/>
                  </a:lnTo>
                  <a:lnTo>
                    <a:pt x="71422" y="42425"/>
                  </a:lnTo>
                  <a:lnTo>
                    <a:pt x="69779" y="40496"/>
                  </a:lnTo>
                  <a:lnTo>
                    <a:pt x="68208" y="38568"/>
                  </a:lnTo>
                  <a:lnTo>
                    <a:pt x="66780" y="36568"/>
                  </a:lnTo>
                  <a:lnTo>
                    <a:pt x="65494" y="34497"/>
                  </a:lnTo>
                  <a:lnTo>
                    <a:pt x="64280" y="32497"/>
                  </a:lnTo>
                  <a:lnTo>
                    <a:pt x="63209" y="30497"/>
                  </a:lnTo>
                  <a:lnTo>
                    <a:pt x="62280" y="28498"/>
                  </a:lnTo>
                  <a:lnTo>
                    <a:pt x="61423" y="26498"/>
                  </a:lnTo>
                  <a:lnTo>
                    <a:pt x="60637" y="24498"/>
                  </a:lnTo>
                  <a:lnTo>
                    <a:pt x="59995" y="22498"/>
                  </a:lnTo>
                  <a:lnTo>
                    <a:pt x="59352" y="20570"/>
                  </a:lnTo>
                  <a:lnTo>
                    <a:pt x="58852" y="18713"/>
                  </a:lnTo>
                  <a:lnTo>
                    <a:pt x="58423" y="16927"/>
                  </a:lnTo>
                  <a:lnTo>
                    <a:pt x="58066" y="15142"/>
                  </a:lnTo>
                  <a:lnTo>
                    <a:pt x="57781" y="13428"/>
                  </a:lnTo>
                  <a:lnTo>
                    <a:pt x="57566" y="11785"/>
                  </a:lnTo>
                  <a:lnTo>
                    <a:pt x="57352" y="10214"/>
                  </a:lnTo>
                  <a:lnTo>
                    <a:pt x="57066" y="7357"/>
                  </a:lnTo>
                  <a:lnTo>
                    <a:pt x="56995" y="4857"/>
                  </a:lnTo>
                  <a:lnTo>
                    <a:pt x="56995" y="2857"/>
                  </a:lnTo>
                  <a:lnTo>
                    <a:pt x="57066" y="1286"/>
                  </a:lnTo>
                  <a:lnTo>
                    <a:pt x="57138" y="1"/>
                  </a:lnTo>
                  <a:close/>
                </a:path>
              </a:pathLst>
            </a:custGeom>
            <a:solidFill>
              <a:srgbClr val="E42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9"/>
            <p:cNvSpPr/>
            <p:nvPr/>
          </p:nvSpPr>
          <p:spPr>
            <a:xfrm>
              <a:off x="6030242" y="3688229"/>
              <a:ext cx="1105525" cy="686998"/>
            </a:xfrm>
            <a:custGeom>
              <a:avLst/>
              <a:gdLst/>
              <a:ahLst/>
              <a:cxnLst/>
              <a:rect l="l" t="t" r="r" b="b"/>
              <a:pathLst>
                <a:path w="77350" h="48067" fill="none" extrusionOk="0">
                  <a:moveTo>
                    <a:pt x="57138" y="1"/>
                  </a:moveTo>
                  <a:lnTo>
                    <a:pt x="20213" y="1"/>
                  </a:lnTo>
                  <a:lnTo>
                    <a:pt x="20213" y="1"/>
                  </a:lnTo>
                  <a:lnTo>
                    <a:pt x="20356" y="1286"/>
                  </a:lnTo>
                  <a:lnTo>
                    <a:pt x="20356" y="2857"/>
                  </a:lnTo>
                  <a:lnTo>
                    <a:pt x="20356" y="4857"/>
                  </a:lnTo>
                  <a:lnTo>
                    <a:pt x="20284" y="7357"/>
                  </a:lnTo>
                  <a:lnTo>
                    <a:pt x="20070" y="10214"/>
                  </a:lnTo>
                  <a:lnTo>
                    <a:pt x="19856" y="11785"/>
                  </a:lnTo>
                  <a:lnTo>
                    <a:pt x="19642" y="13428"/>
                  </a:lnTo>
                  <a:lnTo>
                    <a:pt x="19284" y="15142"/>
                  </a:lnTo>
                  <a:lnTo>
                    <a:pt x="18927" y="16927"/>
                  </a:lnTo>
                  <a:lnTo>
                    <a:pt x="18499" y="18713"/>
                  </a:lnTo>
                  <a:lnTo>
                    <a:pt x="17999" y="20570"/>
                  </a:lnTo>
                  <a:lnTo>
                    <a:pt x="17428" y="22498"/>
                  </a:lnTo>
                  <a:lnTo>
                    <a:pt x="16785" y="24498"/>
                  </a:lnTo>
                  <a:lnTo>
                    <a:pt x="15999" y="26498"/>
                  </a:lnTo>
                  <a:lnTo>
                    <a:pt x="15142" y="28498"/>
                  </a:lnTo>
                  <a:lnTo>
                    <a:pt x="14142" y="30497"/>
                  </a:lnTo>
                  <a:lnTo>
                    <a:pt x="13142" y="32497"/>
                  </a:lnTo>
                  <a:lnTo>
                    <a:pt x="11928" y="34497"/>
                  </a:lnTo>
                  <a:lnTo>
                    <a:pt x="10643" y="36568"/>
                  </a:lnTo>
                  <a:lnTo>
                    <a:pt x="9214" y="38568"/>
                  </a:lnTo>
                  <a:lnTo>
                    <a:pt x="7643" y="40496"/>
                  </a:lnTo>
                  <a:lnTo>
                    <a:pt x="5929" y="42425"/>
                  </a:lnTo>
                  <a:lnTo>
                    <a:pt x="4143" y="44353"/>
                  </a:lnTo>
                  <a:lnTo>
                    <a:pt x="2143" y="46210"/>
                  </a:lnTo>
                  <a:lnTo>
                    <a:pt x="1" y="48067"/>
                  </a:lnTo>
                  <a:lnTo>
                    <a:pt x="77350" y="48067"/>
                  </a:lnTo>
                  <a:lnTo>
                    <a:pt x="77350" y="48067"/>
                  </a:lnTo>
                  <a:lnTo>
                    <a:pt x="75279" y="46210"/>
                  </a:lnTo>
                  <a:lnTo>
                    <a:pt x="73279" y="44353"/>
                  </a:lnTo>
                  <a:lnTo>
                    <a:pt x="71422" y="42425"/>
                  </a:lnTo>
                  <a:lnTo>
                    <a:pt x="69779" y="40496"/>
                  </a:lnTo>
                  <a:lnTo>
                    <a:pt x="68208" y="38568"/>
                  </a:lnTo>
                  <a:lnTo>
                    <a:pt x="66780" y="36568"/>
                  </a:lnTo>
                  <a:lnTo>
                    <a:pt x="65494" y="34497"/>
                  </a:lnTo>
                  <a:lnTo>
                    <a:pt x="64280" y="32497"/>
                  </a:lnTo>
                  <a:lnTo>
                    <a:pt x="63209" y="30497"/>
                  </a:lnTo>
                  <a:lnTo>
                    <a:pt x="62280" y="28498"/>
                  </a:lnTo>
                  <a:lnTo>
                    <a:pt x="61423" y="26498"/>
                  </a:lnTo>
                  <a:lnTo>
                    <a:pt x="60637" y="24498"/>
                  </a:lnTo>
                  <a:lnTo>
                    <a:pt x="59995" y="22498"/>
                  </a:lnTo>
                  <a:lnTo>
                    <a:pt x="59352" y="20570"/>
                  </a:lnTo>
                  <a:lnTo>
                    <a:pt x="58852" y="18713"/>
                  </a:lnTo>
                  <a:lnTo>
                    <a:pt x="58423" y="16927"/>
                  </a:lnTo>
                  <a:lnTo>
                    <a:pt x="58066" y="15142"/>
                  </a:lnTo>
                  <a:lnTo>
                    <a:pt x="57781" y="13428"/>
                  </a:lnTo>
                  <a:lnTo>
                    <a:pt x="57566" y="11785"/>
                  </a:lnTo>
                  <a:lnTo>
                    <a:pt x="57352" y="10214"/>
                  </a:lnTo>
                  <a:lnTo>
                    <a:pt x="57066" y="7357"/>
                  </a:lnTo>
                  <a:lnTo>
                    <a:pt x="56995" y="4857"/>
                  </a:lnTo>
                  <a:lnTo>
                    <a:pt x="56995" y="2857"/>
                  </a:lnTo>
                  <a:lnTo>
                    <a:pt x="57066" y="1286"/>
                  </a:lnTo>
                  <a:lnTo>
                    <a:pt x="571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9"/>
            <p:cNvSpPr/>
            <p:nvPr/>
          </p:nvSpPr>
          <p:spPr>
            <a:xfrm>
              <a:off x="7129635" y="4294574"/>
              <a:ext cx="98004" cy="79638"/>
            </a:xfrm>
            <a:custGeom>
              <a:avLst/>
              <a:gdLst/>
              <a:ahLst/>
              <a:cxnLst/>
              <a:rect l="l" t="t" r="r" b="b"/>
              <a:pathLst>
                <a:path w="6857" h="5572" extrusionOk="0">
                  <a:moveTo>
                    <a:pt x="6857" y="5572"/>
                  </a:moveTo>
                  <a:lnTo>
                    <a:pt x="6857" y="5572"/>
                  </a:lnTo>
                  <a:lnTo>
                    <a:pt x="6857" y="5572"/>
                  </a:lnTo>
                  <a:lnTo>
                    <a:pt x="6857" y="5572"/>
                  </a:lnTo>
                  <a:close/>
                  <a:moveTo>
                    <a:pt x="4357" y="3715"/>
                  </a:moveTo>
                  <a:lnTo>
                    <a:pt x="4357" y="3715"/>
                  </a:lnTo>
                  <a:lnTo>
                    <a:pt x="4357" y="3715"/>
                  </a:lnTo>
                  <a:lnTo>
                    <a:pt x="4357" y="3715"/>
                  </a:lnTo>
                  <a:lnTo>
                    <a:pt x="4357" y="3715"/>
                  </a:lnTo>
                  <a:close/>
                  <a:moveTo>
                    <a:pt x="4286" y="3715"/>
                  </a:moveTo>
                  <a:lnTo>
                    <a:pt x="4286" y="3715"/>
                  </a:lnTo>
                  <a:lnTo>
                    <a:pt x="4357" y="3715"/>
                  </a:lnTo>
                  <a:lnTo>
                    <a:pt x="4357" y="3715"/>
                  </a:lnTo>
                  <a:lnTo>
                    <a:pt x="4286" y="3715"/>
                  </a:lnTo>
                  <a:close/>
                  <a:moveTo>
                    <a:pt x="4286" y="3643"/>
                  </a:moveTo>
                  <a:lnTo>
                    <a:pt x="4286" y="3643"/>
                  </a:lnTo>
                  <a:lnTo>
                    <a:pt x="4286" y="3715"/>
                  </a:lnTo>
                  <a:lnTo>
                    <a:pt x="4286" y="3715"/>
                  </a:lnTo>
                  <a:lnTo>
                    <a:pt x="4286" y="3643"/>
                  </a:lnTo>
                  <a:close/>
                  <a:moveTo>
                    <a:pt x="0" y="1"/>
                  </a:moveTo>
                  <a:lnTo>
                    <a:pt x="0" y="1"/>
                  </a:lnTo>
                  <a:lnTo>
                    <a:pt x="0" y="1"/>
                  </a:lnTo>
                  <a:lnTo>
                    <a:pt x="2072" y="1858"/>
                  </a:lnTo>
                  <a:lnTo>
                    <a:pt x="4286" y="3643"/>
                  </a:lnTo>
                  <a:lnTo>
                    <a:pt x="4286" y="3643"/>
                  </a:lnTo>
                  <a:lnTo>
                    <a:pt x="2072" y="1858"/>
                  </a:ln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9"/>
            <p:cNvSpPr/>
            <p:nvPr/>
          </p:nvSpPr>
          <p:spPr>
            <a:xfrm>
              <a:off x="7227624" y="4374197"/>
              <a:ext cx="14" cy="14"/>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9"/>
            <p:cNvSpPr/>
            <p:nvPr/>
          </p:nvSpPr>
          <p:spPr>
            <a:xfrm>
              <a:off x="7191907" y="4347656"/>
              <a:ext cx="14" cy="14"/>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9"/>
            <p:cNvSpPr/>
            <p:nvPr/>
          </p:nvSpPr>
          <p:spPr>
            <a:xfrm>
              <a:off x="7190878" y="4347656"/>
              <a:ext cx="1043" cy="14"/>
            </a:xfrm>
            <a:custGeom>
              <a:avLst/>
              <a:gdLst/>
              <a:ahLst/>
              <a:cxnLst/>
              <a:rect l="l" t="t" r="r" b="b"/>
              <a:pathLst>
                <a:path w="73" h="1" fill="none" extrusionOk="0">
                  <a:moveTo>
                    <a:pt x="1" y="1"/>
                  </a:moveTo>
                  <a:lnTo>
                    <a:pt x="1" y="1"/>
                  </a:lnTo>
                  <a:lnTo>
                    <a:pt x="72" y="1"/>
                  </a:lnTo>
                  <a:lnTo>
                    <a:pt x="72"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9"/>
            <p:cNvSpPr/>
            <p:nvPr/>
          </p:nvSpPr>
          <p:spPr>
            <a:xfrm>
              <a:off x="7190878" y="4346642"/>
              <a:ext cx="14" cy="1029"/>
            </a:xfrm>
            <a:custGeom>
              <a:avLst/>
              <a:gdLst/>
              <a:ahLst/>
              <a:cxnLst/>
              <a:rect l="l" t="t" r="r" b="b"/>
              <a:pathLst>
                <a:path w="1" h="72" fill="none" extrusionOk="0">
                  <a:moveTo>
                    <a:pt x="1" y="0"/>
                  </a:moveTo>
                  <a:lnTo>
                    <a:pt x="1" y="0"/>
                  </a:lnTo>
                  <a:lnTo>
                    <a:pt x="1" y="72"/>
                  </a:lnTo>
                  <a:lnTo>
                    <a:pt x="1" y="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9"/>
            <p:cNvSpPr/>
            <p:nvPr/>
          </p:nvSpPr>
          <p:spPr>
            <a:xfrm>
              <a:off x="7129635" y="4294574"/>
              <a:ext cx="61258" cy="52082"/>
            </a:xfrm>
            <a:custGeom>
              <a:avLst/>
              <a:gdLst/>
              <a:ahLst/>
              <a:cxnLst/>
              <a:rect l="l" t="t" r="r" b="b"/>
              <a:pathLst>
                <a:path w="4286" h="3644" fill="none" extrusionOk="0">
                  <a:moveTo>
                    <a:pt x="0" y="1"/>
                  </a:moveTo>
                  <a:lnTo>
                    <a:pt x="0" y="1"/>
                  </a:lnTo>
                  <a:lnTo>
                    <a:pt x="0" y="1"/>
                  </a:lnTo>
                  <a:lnTo>
                    <a:pt x="2072" y="1858"/>
                  </a:lnTo>
                  <a:lnTo>
                    <a:pt x="4286" y="3643"/>
                  </a:lnTo>
                  <a:lnTo>
                    <a:pt x="4286" y="3643"/>
                  </a:lnTo>
                  <a:lnTo>
                    <a:pt x="2072" y="185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9"/>
            <p:cNvSpPr/>
            <p:nvPr/>
          </p:nvSpPr>
          <p:spPr>
            <a:xfrm>
              <a:off x="7058173" y="4294574"/>
              <a:ext cx="170495" cy="80653"/>
            </a:xfrm>
            <a:custGeom>
              <a:avLst/>
              <a:gdLst/>
              <a:ahLst/>
              <a:cxnLst/>
              <a:rect l="l" t="t" r="r" b="b"/>
              <a:pathLst>
                <a:path w="11929" h="5643" fill="none" extrusionOk="0">
                  <a:moveTo>
                    <a:pt x="5000" y="1"/>
                  </a:moveTo>
                  <a:lnTo>
                    <a:pt x="5000" y="1"/>
                  </a:lnTo>
                  <a:lnTo>
                    <a:pt x="1" y="572"/>
                  </a:lnTo>
                  <a:lnTo>
                    <a:pt x="1" y="572"/>
                  </a:lnTo>
                  <a:lnTo>
                    <a:pt x="1287" y="1858"/>
                  </a:lnTo>
                  <a:lnTo>
                    <a:pt x="2572" y="3143"/>
                  </a:lnTo>
                  <a:lnTo>
                    <a:pt x="4001" y="4357"/>
                  </a:lnTo>
                  <a:lnTo>
                    <a:pt x="5429" y="5643"/>
                  </a:lnTo>
                  <a:lnTo>
                    <a:pt x="11928" y="5643"/>
                  </a:lnTo>
                  <a:lnTo>
                    <a:pt x="11928" y="5643"/>
                  </a:lnTo>
                  <a:lnTo>
                    <a:pt x="11928" y="5643"/>
                  </a:lnTo>
                  <a:lnTo>
                    <a:pt x="11857" y="5572"/>
                  </a:lnTo>
                  <a:lnTo>
                    <a:pt x="11857" y="5572"/>
                  </a:lnTo>
                  <a:lnTo>
                    <a:pt x="11857" y="5572"/>
                  </a:lnTo>
                  <a:lnTo>
                    <a:pt x="9357" y="3715"/>
                  </a:lnTo>
                  <a:lnTo>
                    <a:pt x="9357" y="3715"/>
                  </a:lnTo>
                  <a:lnTo>
                    <a:pt x="9357" y="3715"/>
                  </a:lnTo>
                  <a:lnTo>
                    <a:pt x="9357" y="3715"/>
                  </a:lnTo>
                  <a:lnTo>
                    <a:pt x="9357" y="3715"/>
                  </a:lnTo>
                  <a:lnTo>
                    <a:pt x="9357" y="3715"/>
                  </a:lnTo>
                  <a:lnTo>
                    <a:pt x="9286" y="3715"/>
                  </a:lnTo>
                  <a:lnTo>
                    <a:pt x="9286" y="3715"/>
                  </a:lnTo>
                  <a:lnTo>
                    <a:pt x="9286" y="3715"/>
                  </a:lnTo>
                  <a:lnTo>
                    <a:pt x="9286" y="3715"/>
                  </a:lnTo>
                  <a:lnTo>
                    <a:pt x="9286" y="3643"/>
                  </a:lnTo>
                  <a:lnTo>
                    <a:pt x="9286" y="3643"/>
                  </a:lnTo>
                  <a:lnTo>
                    <a:pt x="9286" y="3643"/>
                  </a:lnTo>
                  <a:lnTo>
                    <a:pt x="9286" y="3643"/>
                  </a:lnTo>
                  <a:lnTo>
                    <a:pt x="7072" y="1858"/>
                  </a:lnTo>
                  <a:lnTo>
                    <a:pt x="50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9"/>
            <p:cNvSpPr/>
            <p:nvPr/>
          </p:nvSpPr>
          <p:spPr>
            <a:xfrm>
              <a:off x="5938369" y="4294574"/>
              <a:ext cx="99033" cy="79638"/>
            </a:xfrm>
            <a:custGeom>
              <a:avLst/>
              <a:gdLst/>
              <a:ahLst/>
              <a:cxnLst/>
              <a:rect l="l" t="t" r="r" b="b"/>
              <a:pathLst>
                <a:path w="6929" h="5572" extrusionOk="0">
                  <a:moveTo>
                    <a:pt x="1" y="5572"/>
                  </a:moveTo>
                  <a:lnTo>
                    <a:pt x="1" y="5572"/>
                  </a:lnTo>
                  <a:lnTo>
                    <a:pt x="1" y="5572"/>
                  </a:lnTo>
                  <a:close/>
                  <a:moveTo>
                    <a:pt x="2715" y="3572"/>
                  </a:moveTo>
                  <a:lnTo>
                    <a:pt x="2715" y="3572"/>
                  </a:lnTo>
                  <a:lnTo>
                    <a:pt x="2715" y="3572"/>
                  </a:lnTo>
                  <a:lnTo>
                    <a:pt x="2715" y="3572"/>
                  </a:lnTo>
                  <a:lnTo>
                    <a:pt x="2715" y="3572"/>
                  </a:lnTo>
                  <a:close/>
                  <a:moveTo>
                    <a:pt x="2786" y="3572"/>
                  </a:moveTo>
                  <a:lnTo>
                    <a:pt x="2786" y="3572"/>
                  </a:lnTo>
                  <a:lnTo>
                    <a:pt x="2715" y="3572"/>
                  </a:lnTo>
                  <a:lnTo>
                    <a:pt x="2715" y="3572"/>
                  </a:lnTo>
                  <a:lnTo>
                    <a:pt x="2786" y="3572"/>
                  </a:lnTo>
                  <a:close/>
                  <a:moveTo>
                    <a:pt x="6929" y="1"/>
                  </a:moveTo>
                  <a:lnTo>
                    <a:pt x="6929" y="1"/>
                  </a:lnTo>
                  <a:lnTo>
                    <a:pt x="4929" y="1786"/>
                  </a:lnTo>
                  <a:lnTo>
                    <a:pt x="2786" y="3572"/>
                  </a:lnTo>
                  <a:lnTo>
                    <a:pt x="2786" y="3572"/>
                  </a:lnTo>
                  <a:lnTo>
                    <a:pt x="4929" y="1786"/>
                  </a:lnTo>
                  <a:lnTo>
                    <a:pt x="6929" y="1"/>
                  </a:lnTo>
                  <a:lnTo>
                    <a:pt x="6929" y="1"/>
                  </a:lnTo>
                  <a:lnTo>
                    <a:pt x="6929"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9"/>
            <p:cNvSpPr/>
            <p:nvPr/>
          </p:nvSpPr>
          <p:spPr>
            <a:xfrm>
              <a:off x="5938369" y="4374197"/>
              <a:ext cx="14" cy="14"/>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9"/>
            <p:cNvSpPr/>
            <p:nvPr/>
          </p:nvSpPr>
          <p:spPr>
            <a:xfrm>
              <a:off x="5977159" y="4345612"/>
              <a:ext cx="14" cy="14"/>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9"/>
            <p:cNvSpPr/>
            <p:nvPr/>
          </p:nvSpPr>
          <p:spPr>
            <a:xfrm>
              <a:off x="5977159" y="4345612"/>
              <a:ext cx="1043" cy="14"/>
            </a:xfrm>
            <a:custGeom>
              <a:avLst/>
              <a:gdLst/>
              <a:ahLst/>
              <a:cxnLst/>
              <a:rect l="l" t="t" r="r" b="b"/>
              <a:pathLst>
                <a:path w="73" h="1" fill="none" extrusionOk="0">
                  <a:moveTo>
                    <a:pt x="72" y="1"/>
                  </a:moveTo>
                  <a:lnTo>
                    <a:pt x="72" y="1"/>
                  </a:lnTo>
                  <a:lnTo>
                    <a:pt x="1" y="1"/>
                  </a:lnTo>
                  <a:lnTo>
                    <a:pt x="1" y="1"/>
                  </a:lnTo>
                  <a:lnTo>
                    <a:pt x="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9"/>
            <p:cNvSpPr/>
            <p:nvPr/>
          </p:nvSpPr>
          <p:spPr>
            <a:xfrm>
              <a:off x="5978188" y="4294574"/>
              <a:ext cx="59214" cy="51053"/>
            </a:xfrm>
            <a:custGeom>
              <a:avLst/>
              <a:gdLst/>
              <a:ahLst/>
              <a:cxnLst/>
              <a:rect l="l" t="t" r="r" b="b"/>
              <a:pathLst>
                <a:path w="4143" h="3572" fill="none" extrusionOk="0">
                  <a:moveTo>
                    <a:pt x="4143" y="1"/>
                  </a:moveTo>
                  <a:lnTo>
                    <a:pt x="4143" y="1"/>
                  </a:lnTo>
                  <a:lnTo>
                    <a:pt x="2143" y="1786"/>
                  </a:lnTo>
                  <a:lnTo>
                    <a:pt x="0" y="3572"/>
                  </a:lnTo>
                  <a:lnTo>
                    <a:pt x="0" y="3572"/>
                  </a:lnTo>
                  <a:lnTo>
                    <a:pt x="2143" y="1786"/>
                  </a:lnTo>
                  <a:lnTo>
                    <a:pt x="4143" y="1"/>
                  </a:lnTo>
                  <a:lnTo>
                    <a:pt x="4143" y="1"/>
                  </a:lnTo>
                  <a:lnTo>
                    <a:pt x="41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9"/>
            <p:cNvSpPr/>
            <p:nvPr/>
          </p:nvSpPr>
          <p:spPr>
            <a:xfrm>
              <a:off x="5937355" y="4294574"/>
              <a:ext cx="170481" cy="80653"/>
            </a:xfrm>
            <a:custGeom>
              <a:avLst/>
              <a:gdLst/>
              <a:ahLst/>
              <a:cxnLst/>
              <a:rect l="l" t="t" r="r" b="b"/>
              <a:pathLst>
                <a:path w="11928" h="5643" fill="none" extrusionOk="0">
                  <a:moveTo>
                    <a:pt x="7000" y="1"/>
                  </a:moveTo>
                  <a:lnTo>
                    <a:pt x="7000" y="1"/>
                  </a:lnTo>
                  <a:lnTo>
                    <a:pt x="5000" y="1786"/>
                  </a:lnTo>
                  <a:lnTo>
                    <a:pt x="2857" y="3572"/>
                  </a:lnTo>
                  <a:lnTo>
                    <a:pt x="2857" y="3572"/>
                  </a:lnTo>
                  <a:lnTo>
                    <a:pt x="2857" y="3572"/>
                  </a:lnTo>
                  <a:lnTo>
                    <a:pt x="2857" y="3572"/>
                  </a:lnTo>
                  <a:lnTo>
                    <a:pt x="2786" y="3572"/>
                  </a:lnTo>
                  <a:lnTo>
                    <a:pt x="2786" y="3572"/>
                  </a:lnTo>
                  <a:lnTo>
                    <a:pt x="2786" y="3572"/>
                  </a:lnTo>
                  <a:lnTo>
                    <a:pt x="2786" y="3572"/>
                  </a:lnTo>
                  <a:lnTo>
                    <a:pt x="2786" y="3572"/>
                  </a:lnTo>
                  <a:lnTo>
                    <a:pt x="2786" y="3572"/>
                  </a:lnTo>
                  <a:lnTo>
                    <a:pt x="1429" y="4572"/>
                  </a:lnTo>
                  <a:lnTo>
                    <a:pt x="72" y="5572"/>
                  </a:lnTo>
                  <a:lnTo>
                    <a:pt x="72" y="5572"/>
                  </a:lnTo>
                  <a:lnTo>
                    <a:pt x="72" y="5572"/>
                  </a:lnTo>
                  <a:lnTo>
                    <a:pt x="0" y="5643"/>
                  </a:lnTo>
                  <a:lnTo>
                    <a:pt x="6500" y="5643"/>
                  </a:lnTo>
                  <a:lnTo>
                    <a:pt x="6500" y="5643"/>
                  </a:lnTo>
                  <a:lnTo>
                    <a:pt x="8000" y="4357"/>
                  </a:lnTo>
                  <a:lnTo>
                    <a:pt x="9357" y="3143"/>
                  </a:lnTo>
                  <a:lnTo>
                    <a:pt x="10714" y="1858"/>
                  </a:lnTo>
                  <a:lnTo>
                    <a:pt x="11928" y="572"/>
                  </a:lnTo>
                  <a:lnTo>
                    <a:pt x="11928" y="572"/>
                  </a:lnTo>
                  <a:lnTo>
                    <a:pt x="70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9"/>
            <p:cNvSpPr/>
            <p:nvPr/>
          </p:nvSpPr>
          <p:spPr>
            <a:xfrm>
              <a:off x="6030242" y="4302749"/>
              <a:ext cx="1105525" cy="72477"/>
            </a:xfrm>
            <a:custGeom>
              <a:avLst/>
              <a:gdLst/>
              <a:ahLst/>
              <a:cxnLst/>
              <a:rect l="l" t="t" r="r" b="b"/>
              <a:pathLst>
                <a:path w="77350" h="5071" extrusionOk="0">
                  <a:moveTo>
                    <a:pt x="5429" y="0"/>
                  </a:moveTo>
                  <a:lnTo>
                    <a:pt x="4215" y="1286"/>
                  </a:lnTo>
                  <a:lnTo>
                    <a:pt x="2858" y="2571"/>
                  </a:lnTo>
                  <a:lnTo>
                    <a:pt x="1501" y="3785"/>
                  </a:lnTo>
                  <a:lnTo>
                    <a:pt x="1" y="5071"/>
                  </a:lnTo>
                  <a:lnTo>
                    <a:pt x="77350" y="5071"/>
                  </a:lnTo>
                  <a:lnTo>
                    <a:pt x="75922" y="3785"/>
                  </a:lnTo>
                  <a:lnTo>
                    <a:pt x="74493" y="2571"/>
                  </a:lnTo>
                  <a:lnTo>
                    <a:pt x="73208" y="1286"/>
                  </a:lnTo>
                  <a:lnTo>
                    <a:pt x="71922" y="0"/>
                  </a:lnTo>
                  <a:lnTo>
                    <a:pt x="67922" y="429"/>
                  </a:lnTo>
                  <a:lnTo>
                    <a:pt x="63851" y="786"/>
                  </a:lnTo>
                  <a:lnTo>
                    <a:pt x="59780" y="1071"/>
                  </a:lnTo>
                  <a:lnTo>
                    <a:pt x="55638" y="1286"/>
                  </a:lnTo>
                  <a:lnTo>
                    <a:pt x="51424" y="1500"/>
                  </a:lnTo>
                  <a:lnTo>
                    <a:pt x="47210" y="1643"/>
                  </a:lnTo>
                  <a:lnTo>
                    <a:pt x="42996" y="1714"/>
                  </a:lnTo>
                  <a:lnTo>
                    <a:pt x="38711" y="1786"/>
                  </a:lnTo>
                  <a:lnTo>
                    <a:pt x="34426" y="1714"/>
                  </a:lnTo>
                  <a:lnTo>
                    <a:pt x="30141" y="1643"/>
                  </a:lnTo>
                  <a:lnTo>
                    <a:pt x="25927" y="1500"/>
                  </a:lnTo>
                  <a:lnTo>
                    <a:pt x="21784" y="1286"/>
                  </a:lnTo>
                  <a:lnTo>
                    <a:pt x="17642" y="1071"/>
                  </a:lnTo>
                  <a:lnTo>
                    <a:pt x="13499" y="786"/>
                  </a:lnTo>
                  <a:lnTo>
                    <a:pt x="9428" y="429"/>
                  </a:lnTo>
                  <a:lnTo>
                    <a:pt x="54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9"/>
            <p:cNvSpPr/>
            <p:nvPr/>
          </p:nvSpPr>
          <p:spPr>
            <a:xfrm>
              <a:off x="5587217" y="4368080"/>
              <a:ext cx="1992603" cy="182730"/>
            </a:xfrm>
            <a:custGeom>
              <a:avLst/>
              <a:gdLst/>
              <a:ahLst/>
              <a:cxnLst/>
              <a:rect l="l" t="t" r="r" b="b"/>
              <a:pathLst>
                <a:path w="139416" h="12785" extrusionOk="0">
                  <a:moveTo>
                    <a:pt x="8214" y="0"/>
                  </a:moveTo>
                  <a:lnTo>
                    <a:pt x="7357" y="71"/>
                  </a:lnTo>
                  <a:lnTo>
                    <a:pt x="6572" y="143"/>
                  </a:lnTo>
                  <a:lnTo>
                    <a:pt x="5786" y="357"/>
                  </a:lnTo>
                  <a:lnTo>
                    <a:pt x="5000" y="643"/>
                  </a:lnTo>
                  <a:lnTo>
                    <a:pt x="4286" y="1000"/>
                  </a:lnTo>
                  <a:lnTo>
                    <a:pt x="3572" y="1428"/>
                  </a:lnTo>
                  <a:lnTo>
                    <a:pt x="3001" y="1857"/>
                  </a:lnTo>
                  <a:lnTo>
                    <a:pt x="2358" y="2428"/>
                  </a:lnTo>
                  <a:lnTo>
                    <a:pt x="1858" y="3000"/>
                  </a:lnTo>
                  <a:lnTo>
                    <a:pt x="1358" y="3643"/>
                  </a:lnTo>
                  <a:lnTo>
                    <a:pt x="929" y="4357"/>
                  </a:lnTo>
                  <a:lnTo>
                    <a:pt x="644" y="5071"/>
                  </a:lnTo>
                  <a:lnTo>
                    <a:pt x="358" y="5785"/>
                  </a:lnTo>
                  <a:lnTo>
                    <a:pt x="144" y="6571"/>
                  </a:lnTo>
                  <a:lnTo>
                    <a:pt x="1" y="7428"/>
                  </a:lnTo>
                  <a:lnTo>
                    <a:pt x="1" y="8285"/>
                  </a:lnTo>
                  <a:lnTo>
                    <a:pt x="1" y="11142"/>
                  </a:lnTo>
                  <a:lnTo>
                    <a:pt x="1" y="11499"/>
                  </a:lnTo>
                  <a:lnTo>
                    <a:pt x="72" y="11785"/>
                  </a:lnTo>
                  <a:lnTo>
                    <a:pt x="215" y="12070"/>
                  </a:lnTo>
                  <a:lnTo>
                    <a:pt x="429" y="12285"/>
                  </a:lnTo>
                  <a:lnTo>
                    <a:pt x="715" y="12499"/>
                  </a:lnTo>
                  <a:lnTo>
                    <a:pt x="1001" y="12642"/>
                  </a:lnTo>
                  <a:lnTo>
                    <a:pt x="1287" y="12784"/>
                  </a:lnTo>
                  <a:lnTo>
                    <a:pt x="138058" y="12784"/>
                  </a:lnTo>
                  <a:lnTo>
                    <a:pt x="138415" y="12642"/>
                  </a:lnTo>
                  <a:lnTo>
                    <a:pt x="138701" y="12499"/>
                  </a:lnTo>
                  <a:lnTo>
                    <a:pt x="138915" y="12285"/>
                  </a:lnTo>
                  <a:lnTo>
                    <a:pt x="139130" y="12070"/>
                  </a:lnTo>
                  <a:lnTo>
                    <a:pt x="139272" y="11785"/>
                  </a:lnTo>
                  <a:lnTo>
                    <a:pt x="139344" y="11499"/>
                  </a:lnTo>
                  <a:lnTo>
                    <a:pt x="139415" y="11142"/>
                  </a:lnTo>
                  <a:lnTo>
                    <a:pt x="139415" y="8285"/>
                  </a:lnTo>
                  <a:lnTo>
                    <a:pt x="139344" y="7428"/>
                  </a:lnTo>
                  <a:lnTo>
                    <a:pt x="139201" y="6571"/>
                  </a:lnTo>
                  <a:lnTo>
                    <a:pt x="139058" y="5785"/>
                  </a:lnTo>
                  <a:lnTo>
                    <a:pt x="138772" y="5071"/>
                  </a:lnTo>
                  <a:lnTo>
                    <a:pt x="138415" y="4357"/>
                  </a:lnTo>
                  <a:lnTo>
                    <a:pt x="137987" y="3643"/>
                  </a:lnTo>
                  <a:lnTo>
                    <a:pt x="137487" y="3000"/>
                  </a:lnTo>
                  <a:lnTo>
                    <a:pt x="136987" y="2428"/>
                  </a:lnTo>
                  <a:lnTo>
                    <a:pt x="136415" y="1857"/>
                  </a:lnTo>
                  <a:lnTo>
                    <a:pt x="135773" y="1428"/>
                  </a:lnTo>
                  <a:lnTo>
                    <a:pt x="135058" y="1000"/>
                  </a:lnTo>
                  <a:lnTo>
                    <a:pt x="134344" y="643"/>
                  </a:lnTo>
                  <a:lnTo>
                    <a:pt x="133630" y="357"/>
                  </a:lnTo>
                  <a:lnTo>
                    <a:pt x="132773" y="143"/>
                  </a:lnTo>
                  <a:lnTo>
                    <a:pt x="131987" y="71"/>
                  </a:lnTo>
                  <a:lnTo>
                    <a:pt x="131130" y="0"/>
                  </a:lnTo>
                  <a:close/>
                </a:path>
              </a:pathLst>
            </a:custGeom>
            <a:solidFill>
              <a:srgbClr val="E42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9"/>
            <p:cNvSpPr/>
            <p:nvPr/>
          </p:nvSpPr>
          <p:spPr>
            <a:xfrm>
              <a:off x="5043144" y="3438139"/>
              <a:ext cx="3080748" cy="250104"/>
            </a:xfrm>
            <a:custGeom>
              <a:avLst/>
              <a:gdLst/>
              <a:ahLst/>
              <a:cxnLst/>
              <a:rect l="l" t="t" r="r" b="b"/>
              <a:pathLst>
                <a:path w="215550" h="17499" extrusionOk="0">
                  <a:moveTo>
                    <a:pt x="0" y="0"/>
                  </a:moveTo>
                  <a:lnTo>
                    <a:pt x="0" y="6785"/>
                  </a:lnTo>
                  <a:lnTo>
                    <a:pt x="0" y="7857"/>
                  </a:lnTo>
                  <a:lnTo>
                    <a:pt x="215" y="8928"/>
                  </a:lnTo>
                  <a:lnTo>
                    <a:pt x="429" y="9928"/>
                  </a:lnTo>
                  <a:lnTo>
                    <a:pt x="786" y="10928"/>
                  </a:lnTo>
                  <a:lnTo>
                    <a:pt x="1286" y="11856"/>
                  </a:lnTo>
                  <a:lnTo>
                    <a:pt x="1786" y="12785"/>
                  </a:lnTo>
                  <a:lnTo>
                    <a:pt x="2429" y="13642"/>
                  </a:lnTo>
                  <a:lnTo>
                    <a:pt x="3143" y="14356"/>
                  </a:lnTo>
                  <a:lnTo>
                    <a:pt x="3857" y="15070"/>
                  </a:lnTo>
                  <a:lnTo>
                    <a:pt x="4714" y="15713"/>
                  </a:lnTo>
                  <a:lnTo>
                    <a:pt x="5571" y="16213"/>
                  </a:lnTo>
                  <a:lnTo>
                    <a:pt x="6571" y="16641"/>
                  </a:lnTo>
                  <a:lnTo>
                    <a:pt x="7500" y="17070"/>
                  </a:lnTo>
                  <a:lnTo>
                    <a:pt x="8571" y="17284"/>
                  </a:lnTo>
                  <a:lnTo>
                    <a:pt x="9642" y="17499"/>
                  </a:lnTo>
                  <a:lnTo>
                    <a:pt x="205836" y="17499"/>
                  </a:lnTo>
                  <a:lnTo>
                    <a:pt x="206908" y="17284"/>
                  </a:lnTo>
                  <a:lnTo>
                    <a:pt x="207979" y="17070"/>
                  </a:lnTo>
                  <a:lnTo>
                    <a:pt x="208979" y="16641"/>
                  </a:lnTo>
                  <a:lnTo>
                    <a:pt x="209907" y="16213"/>
                  </a:lnTo>
                  <a:lnTo>
                    <a:pt x="210764" y="15713"/>
                  </a:lnTo>
                  <a:lnTo>
                    <a:pt x="211622" y="15070"/>
                  </a:lnTo>
                  <a:lnTo>
                    <a:pt x="212336" y="14356"/>
                  </a:lnTo>
                  <a:lnTo>
                    <a:pt x="213050" y="13642"/>
                  </a:lnTo>
                  <a:lnTo>
                    <a:pt x="213693" y="12785"/>
                  </a:lnTo>
                  <a:lnTo>
                    <a:pt x="214193" y="11856"/>
                  </a:lnTo>
                  <a:lnTo>
                    <a:pt x="214693" y="10928"/>
                  </a:lnTo>
                  <a:lnTo>
                    <a:pt x="215050" y="9928"/>
                  </a:lnTo>
                  <a:lnTo>
                    <a:pt x="215335" y="8928"/>
                  </a:lnTo>
                  <a:lnTo>
                    <a:pt x="215478" y="7857"/>
                  </a:lnTo>
                  <a:lnTo>
                    <a:pt x="215550" y="6785"/>
                  </a:lnTo>
                  <a:lnTo>
                    <a:pt x="2155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9"/>
            <p:cNvSpPr/>
            <p:nvPr/>
          </p:nvSpPr>
          <p:spPr>
            <a:xfrm>
              <a:off x="5043144" y="3438139"/>
              <a:ext cx="3080748" cy="250104"/>
            </a:xfrm>
            <a:custGeom>
              <a:avLst/>
              <a:gdLst/>
              <a:ahLst/>
              <a:cxnLst/>
              <a:rect l="l" t="t" r="r" b="b"/>
              <a:pathLst>
                <a:path w="215550" h="17499" fill="none" extrusionOk="0">
                  <a:moveTo>
                    <a:pt x="0" y="0"/>
                  </a:moveTo>
                  <a:lnTo>
                    <a:pt x="0" y="6785"/>
                  </a:lnTo>
                  <a:lnTo>
                    <a:pt x="0" y="6785"/>
                  </a:lnTo>
                  <a:lnTo>
                    <a:pt x="0" y="7857"/>
                  </a:lnTo>
                  <a:lnTo>
                    <a:pt x="215" y="8928"/>
                  </a:lnTo>
                  <a:lnTo>
                    <a:pt x="429" y="9928"/>
                  </a:lnTo>
                  <a:lnTo>
                    <a:pt x="786" y="10928"/>
                  </a:lnTo>
                  <a:lnTo>
                    <a:pt x="1286" y="11856"/>
                  </a:lnTo>
                  <a:lnTo>
                    <a:pt x="1786" y="12785"/>
                  </a:lnTo>
                  <a:lnTo>
                    <a:pt x="2429" y="13642"/>
                  </a:lnTo>
                  <a:lnTo>
                    <a:pt x="3143" y="14356"/>
                  </a:lnTo>
                  <a:lnTo>
                    <a:pt x="3857" y="15070"/>
                  </a:lnTo>
                  <a:lnTo>
                    <a:pt x="4714" y="15713"/>
                  </a:lnTo>
                  <a:lnTo>
                    <a:pt x="5571" y="16213"/>
                  </a:lnTo>
                  <a:lnTo>
                    <a:pt x="6571" y="16641"/>
                  </a:lnTo>
                  <a:lnTo>
                    <a:pt x="7500" y="17070"/>
                  </a:lnTo>
                  <a:lnTo>
                    <a:pt x="8571" y="17284"/>
                  </a:lnTo>
                  <a:lnTo>
                    <a:pt x="9642" y="17499"/>
                  </a:lnTo>
                  <a:lnTo>
                    <a:pt x="10714" y="17499"/>
                  </a:lnTo>
                  <a:lnTo>
                    <a:pt x="204765" y="17499"/>
                  </a:lnTo>
                  <a:lnTo>
                    <a:pt x="204765" y="17499"/>
                  </a:lnTo>
                  <a:lnTo>
                    <a:pt x="205836" y="17499"/>
                  </a:lnTo>
                  <a:lnTo>
                    <a:pt x="206908" y="17284"/>
                  </a:lnTo>
                  <a:lnTo>
                    <a:pt x="207979" y="17070"/>
                  </a:lnTo>
                  <a:lnTo>
                    <a:pt x="208979" y="16641"/>
                  </a:lnTo>
                  <a:lnTo>
                    <a:pt x="209907" y="16213"/>
                  </a:lnTo>
                  <a:lnTo>
                    <a:pt x="210764" y="15713"/>
                  </a:lnTo>
                  <a:lnTo>
                    <a:pt x="211622" y="15070"/>
                  </a:lnTo>
                  <a:lnTo>
                    <a:pt x="212336" y="14356"/>
                  </a:lnTo>
                  <a:lnTo>
                    <a:pt x="213050" y="13642"/>
                  </a:lnTo>
                  <a:lnTo>
                    <a:pt x="213693" y="12785"/>
                  </a:lnTo>
                  <a:lnTo>
                    <a:pt x="214193" y="11856"/>
                  </a:lnTo>
                  <a:lnTo>
                    <a:pt x="214693" y="10928"/>
                  </a:lnTo>
                  <a:lnTo>
                    <a:pt x="215050" y="9928"/>
                  </a:lnTo>
                  <a:lnTo>
                    <a:pt x="215335" y="8928"/>
                  </a:lnTo>
                  <a:lnTo>
                    <a:pt x="215478" y="7857"/>
                  </a:lnTo>
                  <a:lnTo>
                    <a:pt x="215550" y="6785"/>
                  </a:lnTo>
                  <a:lnTo>
                    <a:pt x="215550" y="0"/>
                  </a:lnTo>
                  <a:lnTo>
                    <a:pt x="0"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9"/>
            <p:cNvSpPr/>
            <p:nvPr/>
          </p:nvSpPr>
          <p:spPr>
            <a:xfrm>
              <a:off x="7642064" y="3534084"/>
              <a:ext cx="59228" cy="58199"/>
            </a:xfrm>
            <a:custGeom>
              <a:avLst/>
              <a:gdLst/>
              <a:ahLst/>
              <a:cxnLst/>
              <a:rect l="l" t="t" r="r" b="b"/>
              <a:pathLst>
                <a:path w="4144" h="4072" fill="none" extrusionOk="0">
                  <a:moveTo>
                    <a:pt x="3715" y="4072"/>
                  </a:moveTo>
                  <a:lnTo>
                    <a:pt x="429" y="4072"/>
                  </a:lnTo>
                  <a:lnTo>
                    <a:pt x="429" y="4072"/>
                  </a:lnTo>
                  <a:lnTo>
                    <a:pt x="215" y="4072"/>
                  </a:lnTo>
                  <a:lnTo>
                    <a:pt x="144" y="4000"/>
                  </a:lnTo>
                  <a:lnTo>
                    <a:pt x="1" y="3858"/>
                  </a:lnTo>
                  <a:lnTo>
                    <a:pt x="1" y="3643"/>
                  </a:lnTo>
                  <a:lnTo>
                    <a:pt x="1" y="358"/>
                  </a:lnTo>
                  <a:lnTo>
                    <a:pt x="1" y="358"/>
                  </a:lnTo>
                  <a:lnTo>
                    <a:pt x="1" y="215"/>
                  </a:lnTo>
                  <a:lnTo>
                    <a:pt x="144" y="72"/>
                  </a:lnTo>
                  <a:lnTo>
                    <a:pt x="215" y="1"/>
                  </a:lnTo>
                  <a:lnTo>
                    <a:pt x="429" y="1"/>
                  </a:lnTo>
                  <a:lnTo>
                    <a:pt x="3715" y="1"/>
                  </a:lnTo>
                  <a:lnTo>
                    <a:pt x="3715" y="1"/>
                  </a:lnTo>
                  <a:lnTo>
                    <a:pt x="3858" y="1"/>
                  </a:lnTo>
                  <a:lnTo>
                    <a:pt x="4000" y="72"/>
                  </a:lnTo>
                  <a:lnTo>
                    <a:pt x="4072" y="215"/>
                  </a:lnTo>
                  <a:lnTo>
                    <a:pt x="4143" y="358"/>
                  </a:lnTo>
                  <a:lnTo>
                    <a:pt x="4143" y="3643"/>
                  </a:lnTo>
                  <a:lnTo>
                    <a:pt x="4143" y="3643"/>
                  </a:lnTo>
                  <a:lnTo>
                    <a:pt x="4072" y="3858"/>
                  </a:lnTo>
                  <a:lnTo>
                    <a:pt x="4000" y="4000"/>
                  </a:lnTo>
                  <a:lnTo>
                    <a:pt x="3858" y="4072"/>
                  </a:lnTo>
                  <a:lnTo>
                    <a:pt x="3715" y="407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9"/>
            <p:cNvSpPr/>
            <p:nvPr/>
          </p:nvSpPr>
          <p:spPr>
            <a:xfrm>
              <a:off x="7650239" y="3541231"/>
              <a:ext cx="42877" cy="43907"/>
            </a:xfrm>
            <a:custGeom>
              <a:avLst/>
              <a:gdLst/>
              <a:ahLst/>
              <a:cxnLst/>
              <a:rect l="l" t="t" r="r" b="b"/>
              <a:pathLst>
                <a:path w="3000" h="3072" fill="none" extrusionOk="0">
                  <a:moveTo>
                    <a:pt x="2714" y="3072"/>
                  </a:moveTo>
                  <a:lnTo>
                    <a:pt x="286" y="3072"/>
                  </a:lnTo>
                  <a:lnTo>
                    <a:pt x="286" y="3072"/>
                  </a:lnTo>
                  <a:lnTo>
                    <a:pt x="143" y="3001"/>
                  </a:lnTo>
                  <a:lnTo>
                    <a:pt x="72" y="2929"/>
                  </a:lnTo>
                  <a:lnTo>
                    <a:pt x="0" y="2858"/>
                  </a:lnTo>
                  <a:lnTo>
                    <a:pt x="0" y="2715"/>
                  </a:lnTo>
                  <a:lnTo>
                    <a:pt x="0" y="287"/>
                  </a:lnTo>
                  <a:lnTo>
                    <a:pt x="0" y="287"/>
                  </a:lnTo>
                  <a:lnTo>
                    <a:pt x="0" y="215"/>
                  </a:lnTo>
                  <a:lnTo>
                    <a:pt x="72" y="72"/>
                  </a:lnTo>
                  <a:lnTo>
                    <a:pt x="143" y="72"/>
                  </a:lnTo>
                  <a:lnTo>
                    <a:pt x="286" y="1"/>
                  </a:lnTo>
                  <a:lnTo>
                    <a:pt x="2714" y="1"/>
                  </a:lnTo>
                  <a:lnTo>
                    <a:pt x="2714" y="1"/>
                  </a:lnTo>
                  <a:lnTo>
                    <a:pt x="2786" y="72"/>
                  </a:lnTo>
                  <a:lnTo>
                    <a:pt x="2929" y="72"/>
                  </a:lnTo>
                  <a:lnTo>
                    <a:pt x="3000" y="215"/>
                  </a:lnTo>
                  <a:lnTo>
                    <a:pt x="3000" y="287"/>
                  </a:lnTo>
                  <a:lnTo>
                    <a:pt x="3000" y="2715"/>
                  </a:lnTo>
                  <a:lnTo>
                    <a:pt x="3000" y="2715"/>
                  </a:lnTo>
                  <a:lnTo>
                    <a:pt x="3000" y="2858"/>
                  </a:lnTo>
                  <a:lnTo>
                    <a:pt x="2929" y="2929"/>
                  </a:lnTo>
                  <a:lnTo>
                    <a:pt x="2786" y="3001"/>
                  </a:lnTo>
                  <a:lnTo>
                    <a:pt x="2714" y="307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9"/>
            <p:cNvSpPr/>
            <p:nvPr/>
          </p:nvSpPr>
          <p:spPr>
            <a:xfrm>
              <a:off x="6175196" y="4085317"/>
              <a:ext cx="20424" cy="36760"/>
            </a:xfrm>
            <a:custGeom>
              <a:avLst/>
              <a:gdLst/>
              <a:ahLst/>
              <a:cxnLst/>
              <a:rect l="l" t="t" r="r" b="b"/>
              <a:pathLst>
                <a:path w="1429" h="2572" extrusionOk="0">
                  <a:moveTo>
                    <a:pt x="1429" y="0"/>
                  </a:moveTo>
                  <a:lnTo>
                    <a:pt x="1429" y="0"/>
                  </a:lnTo>
                  <a:lnTo>
                    <a:pt x="1429" y="0"/>
                  </a:lnTo>
                  <a:lnTo>
                    <a:pt x="715" y="1286"/>
                  </a:lnTo>
                  <a:lnTo>
                    <a:pt x="1" y="2572"/>
                  </a:lnTo>
                  <a:lnTo>
                    <a:pt x="1" y="2572"/>
                  </a:lnTo>
                  <a:lnTo>
                    <a:pt x="1" y="2572"/>
                  </a:lnTo>
                  <a:lnTo>
                    <a:pt x="715" y="1286"/>
                  </a:lnTo>
                  <a:lnTo>
                    <a:pt x="1429"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9"/>
            <p:cNvSpPr/>
            <p:nvPr/>
          </p:nvSpPr>
          <p:spPr>
            <a:xfrm>
              <a:off x="6175196" y="4085317"/>
              <a:ext cx="20424" cy="36760"/>
            </a:xfrm>
            <a:custGeom>
              <a:avLst/>
              <a:gdLst/>
              <a:ahLst/>
              <a:cxnLst/>
              <a:rect l="l" t="t" r="r" b="b"/>
              <a:pathLst>
                <a:path w="1429" h="2572" fill="none" extrusionOk="0">
                  <a:moveTo>
                    <a:pt x="1429" y="0"/>
                  </a:moveTo>
                  <a:lnTo>
                    <a:pt x="1429" y="0"/>
                  </a:lnTo>
                  <a:lnTo>
                    <a:pt x="1429" y="0"/>
                  </a:lnTo>
                  <a:lnTo>
                    <a:pt x="715" y="1286"/>
                  </a:lnTo>
                  <a:lnTo>
                    <a:pt x="1" y="2572"/>
                  </a:lnTo>
                  <a:lnTo>
                    <a:pt x="1" y="2572"/>
                  </a:lnTo>
                  <a:lnTo>
                    <a:pt x="1" y="2572"/>
                  </a:lnTo>
                  <a:lnTo>
                    <a:pt x="715" y="1286"/>
                  </a:lnTo>
                  <a:lnTo>
                    <a:pt x="14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9"/>
            <p:cNvSpPr/>
            <p:nvPr/>
          </p:nvSpPr>
          <p:spPr>
            <a:xfrm>
              <a:off x="6974476" y="4091435"/>
              <a:ext cx="55140" cy="89843"/>
            </a:xfrm>
            <a:custGeom>
              <a:avLst/>
              <a:gdLst/>
              <a:ahLst/>
              <a:cxnLst/>
              <a:rect l="l" t="t" r="r" b="b"/>
              <a:pathLst>
                <a:path w="3858" h="6286" extrusionOk="0">
                  <a:moveTo>
                    <a:pt x="0" y="1"/>
                  </a:moveTo>
                  <a:lnTo>
                    <a:pt x="0" y="1"/>
                  </a:lnTo>
                  <a:lnTo>
                    <a:pt x="0" y="1"/>
                  </a:lnTo>
                  <a:lnTo>
                    <a:pt x="857" y="1572"/>
                  </a:lnTo>
                  <a:lnTo>
                    <a:pt x="1786" y="3143"/>
                  </a:lnTo>
                  <a:lnTo>
                    <a:pt x="2786" y="4715"/>
                  </a:lnTo>
                  <a:lnTo>
                    <a:pt x="3857" y="6286"/>
                  </a:lnTo>
                  <a:lnTo>
                    <a:pt x="3857" y="6286"/>
                  </a:lnTo>
                  <a:lnTo>
                    <a:pt x="3857" y="6286"/>
                  </a:lnTo>
                  <a:lnTo>
                    <a:pt x="2786" y="4715"/>
                  </a:lnTo>
                  <a:lnTo>
                    <a:pt x="1786" y="3143"/>
                  </a:lnTo>
                  <a:lnTo>
                    <a:pt x="857" y="1572"/>
                  </a:ln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9"/>
            <p:cNvSpPr/>
            <p:nvPr/>
          </p:nvSpPr>
          <p:spPr>
            <a:xfrm>
              <a:off x="6974476" y="4091435"/>
              <a:ext cx="55140" cy="89843"/>
            </a:xfrm>
            <a:custGeom>
              <a:avLst/>
              <a:gdLst/>
              <a:ahLst/>
              <a:cxnLst/>
              <a:rect l="l" t="t" r="r" b="b"/>
              <a:pathLst>
                <a:path w="3858" h="6286" fill="none" extrusionOk="0">
                  <a:moveTo>
                    <a:pt x="0" y="1"/>
                  </a:moveTo>
                  <a:lnTo>
                    <a:pt x="0" y="1"/>
                  </a:lnTo>
                  <a:lnTo>
                    <a:pt x="0" y="1"/>
                  </a:lnTo>
                  <a:lnTo>
                    <a:pt x="857" y="1572"/>
                  </a:lnTo>
                  <a:lnTo>
                    <a:pt x="1786" y="3143"/>
                  </a:lnTo>
                  <a:lnTo>
                    <a:pt x="2786" y="4715"/>
                  </a:lnTo>
                  <a:lnTo>
                    <a:pt x="3857" y="6286"/>
                  </a:lnTo>
                  <a:lnTo>
                    <a:pt x="3857" y="6286"/>
                  </a:lnTo>
                  <a:lnTo>
                    <a:pt x="3857" y="6286"/>
                  </a:lnTo>
                  <a:lnTo>
                    <a:pt x="2786" y="4715"/>
                  </a:lnTo>
                  <a:lnTo>
                    <a:pt x="1786" y="3143"/>
                  </a:lnTo>
                  <a:lnTo>
                    <a:pt x="857" y="157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9"/>
            <p:cNvSpPr/>
            <p:nvPr/>
          </p:nvSpPr>
          <p:spPr>
            <a:xfrm>
              <a:off x="6928540" y="4085317"/>
              <a:ext cx="101077" cy="95960"/>
            </a:xfrm>
            <a:custGeom>
              <a:avLst/>
              <a:gdLst/>
              <a:ahLst/>
              <a:cxnLst/>
              <a:rect l="l" t="t" r="r" b="b"/>
              <a:pathLst>
                <a:path w="7072" h="6714" fill="none" extrusionOk="0">
                  <a:moveTo>
                    <a:pt x="143" y="0"/>
                  </a:moveTo>
                  <a:lnTo>
                    <a:pt x="0" y="0"/>
                  </a:lnTo>
                  <a:lnTo>
                    <a:pt x="0" y="2000"/>
                  </a:lnTo>
                  <a:lnTo>
                    <a:pt x="0" y="2000"/>
                  </a:lnTo>
                  <a:lnTo>
                    <a:pt x="1215" y="4357"/>
                  </a:lnTo>
                  <a:lnTo>
                    <a:pt x="2572" y="6714"/>
                  </a:lnTo>
                  <a:lnTo>
                    <a:pt x="7071" y="6714"/>
                  </a:lnTo>
                  <a:lnTo>
                    <a:pt x="7071" y="6714"/>
                  </a:lnTo>
                  <a:lnTo>
                    <a:pt x="6000" y="5143"/>
                  </a:lnTo>
                  <a:lnTo>
                    <a:pt x="5000" y="3571"/>
                  </a:lnTo>
                  <a:lnTo>
                    <a:pt x="4071" y="2000"/>
                  </a:lnTo>
                  <a:lnTo>
                    <a:pt x="3214" y="429"/>
                  </a:lnTo>
                  <a:lnTo>
                    <a:pt x="143" y="429"/>
                  </a:lnTo>
                  <a:lnTo>
                    <a:pt x="1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9"/>
            <p:cNvSpPr/>
            <p:nvPr/>
          </p:nvSpPr>
          <p:spPr>
            <a:xfrm>
              <a:off x="8059577" y="1709947"/>
              <a:ext cx="66360" cy="808470"/>
            </a:xfrm>
            <a:custGeom>
              <a:avLst/>
              <a:gdLst/>
              <a:ahLst/>
              <a:cxnLst/>
              <a:rect l="l" t="t" r="r" b="b"/>
              <a:pathLst>
                <a:path w="4643" h="56566" extrusionOk="0">
                  <a:moveTo>
                    <a:pt x="0" y="0"/>
                  </a:moveTo>
                  <a:lnTo>
                    <a:pt x="929" y="786"/>
                  </a:lnTo>
                  <a:lnTo>
                    <a:pt x="1857" y="1714"/>
                  </a:lnTo>
                  <a:lnTo>
                    <a:pt x="2571" y="2714"/>
                  </a:lnTo>
                  <a:lnTo>
                    <a:pt x="3214" y="3785"/>
                  </a:lnTo>
                  <a:lnTo>
                    <a:pt x="3785" y="4928"/>
                  </a:lnTo>
                  <a:lnTo>
                    <a:pt x="4143" y="6142"/>
                  </a:lnTo>
                  <a:lnTo>
                    <a:pt x="4357" y="7428"/>
                  </a:lnTo>
                  <a:lnTo>
                    <a:pt x="4500" y="8785"/>
                  </a:lnTo>
                  <a:lnTo>
                    <a:pt x="4500" y="56566"/>
                  </a:lnTo>
                  <a:lnTo>
                    <a:pt x="4643" y="56566"/>
                  </a:lnTo>
                  <a:lnTo>
                    <a:pt x="4643" y="8785"/>
                  </a:lnTo>
                  <a:lnTo>
                    <a:pt x="4500" y="7428"/>
                  </a:lnTo>
                  <a:lnTo>
                    <a:pt x="4285" y="6142"/>
                  </a:lnTo>
                  <a:lnTo>
                    <a:pt x="3928" y="4928"/>
                  </a:lnTo>
                  <a:lnTo>
                    <a:pt x="3357" y="3785"/>
                  </a:lnTo>
                  <a:lnTo>
                    <a:pt x="2714" y="2714"/>
                  </a:lnTo>
                  <a:lnTo>
                    <a:pt x="1929" y="1714"/>
                  </a:lnTo>
                  <a:lnTo>
                    <a:pt x="1071" y="786"/>
                  </a:lnTo>
                  <a:lnTo>
                    <a:pt x="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9"/>
            <p:cNvSpPr/>
            <p:nvPr/>
          </p:nvSpPr>
          <p:spPr>
            <a:xfrm>
              <a:off x="8059577" y="1709947"/>
              <a:ext cx="66360" cy="808470"/>
            </a:xfrm>
            <a:custGeom>
              <a:avLst/>
              <a:gdLst/>
              <a:ahLst/>
              <a:cxnLst/>
              <a:rect l="l" t="t" r="r" b="b"/>
              <a:pathLst>
                <a:path w="4643" h="56566" fill="none" extrusionOk="0">
                  <a:moveTo>
                    <a:pt x="72" y="0"/>
                  </a:moveTo>
                  <a:lnTo>
                    <a:pt x="0" y="0"/>
                  </a:lnTo>
                  <a:lnTo>
                    <a:pt x="0" y="0"/>
                  </a:lnTo>
                  <a:lnTo>
                    <a:pt x="929" y="786"/>
                  </a:lnTo>
                  <a:lnTo>
                    <a:pt x="1857" y="1714"/>
                  </a:lnTo>
                  <a:lnTo>
                    <a:pt x="2571" y="2714"/>
                  </a:lnTo>
                  <a:lnTo>
                    <a:pt x="3214" y="3785"/>
                  </a:lnTo>
                  <a:lnTo>
                    <a:pt x="3785" y="4928"/>
                  </a:lnTo>
                  <a:lnTo>
                    <a:pt x="4143" y="6142"/>
                  </a:lnTo>
                  <a:lnTo>
                    <a:pt x="4357" y="7428"/>
                  </a:lnTo>
                  <a:lnTo>
                    <a:pt x="4500" y="8785"/>
                  </a:lnTo>
                  <a:lnTo>
                    <a:pt x="4500" y="56566"/>
                  </a:lnTo>
                  <a:lnTo>
                    <a:pt x="4643" y="56566"/>
                  </a:lnTo>
                  <a:lnTo>
                    <a:pt x="4643" y="8785"/>
                  </a:lnTo>
                  <a:lnTo>
                    <a:pt x="4643" y="8785"/>
                  </a:lnTo>
                  <a:lnTo>
                    <a:pt x="4500" y="7428"/>
                  </a:lnTo>
                  <a:lnTo>
                    <a:pt x="4285" y="6142"/>
                  </a:lnTo>
                  <a:lnTo>
                    <a:pt x="3928" y="4928"/>
                  </a:lnTo>
                  <a:lnTo>
                    <a:pt x="3357" y="3785"/>
                  </a:lnTo>
                  <a:lnTo>
                    <a:pt x="2714" y="2714"/>
                  </a:lnTo>
                  <a:lnTo>
                    <a:pt x="1929" y="1714"/>
                  </a:lnTo>
                  <a:lnTo>
                    <a:pt x="1071" y="786"/>
                  </a:lnTo>
                  <a:lnTo>
                    <a:pt x="72"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9"/>
            <p:cNvSpPr/>
            <p:nvPr/>
          </p:nvSpPr>
          <p:spPr>
            <a:xfrm>
              <a:off x="7405252" y="1709947"/>
              <a:ext cx="718641" cy="808470"/>
            </a:xfrm>
            <a:custGeom>
              <a:avLst/>
              <a:gdLst/>
              <a:ahLst/>
              <a:cxnLst/>
              <a:rect l="l" t="t" r="r" b="b"/>
              <a:pathLst>
                <a:path w="50281" h="56566" extrusionOk="0">
                  <a:moveTo>
                    <a:pt x="0" y="0"/>
                  </a:moveTo>
                  <a:lnTo>
                    <a:pt x="0" y="1071"/>
                  </a:lnTo>
                  <a:lnTo>
                    <a:pt x="39282" y="1071"/>
                  </a:lnTo>
                  <a:lnTo>
                    <a:pt x="40139" y="1214"/>
                  </a:lnTo>
                  <a:lnTo>
                    <a:pt x="41067" y="1429"/>
                  </a:lnTo>
                  <a:lnTo>
                    <a:pt x="41853" y="1786"/>
                  </a:lnTo>
                  <a:lnTo>
                    <a:pt x="42710" y="2143"/>
                  </a:lnTo>
                  <a:lnTo>
                    <a:pt x="43424" y="2571"/>
                  </a:lnTo>
                  <a:lnTo>
                    <a:pt x="44138" y="3143"/>
                  </a:lnTo>
                  <a:lnTo>
                    <a:pt x="44781" y="3714"/>
                  </a:lnTo>
                  <a:lnTo>
                    <a:pt x="45353" y="4357"/>
                  </a:lnTo>
                  <a:lnTo>
                    <a:pt x="45853" y="5071"/>
                  </a:lnTo>
                  <a:lnTo>
                    <a:pt x="46353" y="5785"/>
                  </a:lnTo>
                  <a:lnTo>
                    <a:pt x="46710" y="6642"/>
                  </a:lnTo>
                  <a:lnTo>
                    <a:pt x="47067" y="7428"/>
                  </a:lnTo>
                  <a:lnTo>
                    <a:pt x="47281" y="8356"/>
                  </a:lnTo>
                  <a:lnTo>
                    <a:pt x="47424" y="9213"/>
                  </a:lnTo>
                  <a:lnTo>
                    <a:pt x="47424" y="10142"/>
                  </a:lnTo>
                  <a:lnTo>
                    <a:pt x="47424" y="56566"/>
                  </a:lnTo>
                  <a:lnTo>
                    <a:pt x="50281" y="56566"/>
                  </a:lnTo>
                  <a:lnTo>
                    <a:pt x="50281" y="8785"/>
                  </a:lnTo>
                  <a:lnTo>
                    <a:pt x="50138" y="7428"/>
                  </a:lnTo>
                  <a:lnTo>
                    <a:pt x="49924" y="6142"/>
                  </a:lnTo>
                  <a:lnTo>
                    <a:pt x="49566" y="4928"/>
                  </a:lnTo>
                  <a:lnTo>
                    <a:pt x="48995" y="3785"/>
                  </a:lnTo>
                  <a:lnTo>
                    <a:pt x="48352" y="2714"/>
                  </a:lnTo>
                  <a:lnTo>
                    <a:pt x="47638" y="1714"/>
                  </a:lnTo>
                  <a:lnTo>
                    <a:pt x="46710" y="786"/>
                  </a:lnTo>
                  <a:lnTo>
                    <a:pt x="457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9"/>
            <p:cNvSpPr/>
            <p:nvPr/>
          </p:nvSpPr>
          <p:spPr>
            <a:xfrm>
              <a:off x="5043144" y="3438139"/>
              <a:ext cx="652295" cy="125574"/>
            </a:xfrm>
            <a:custGeom>
              <a:avLst/>
              <a:gdLst/>
              <a:ahLst/>
              <a:cxnLst/>
              <a:rect l="l" t="t" r="r" b="b"/>
              <a:pathLst>
                <a:path w="45639" h="8786" fill="none" extrusionOk="0">
                  <a:moveTo>
                    <a:pt x="45639" y="0"/>
                  </a:moveTo>
                  <a:lnTo>
                    <a:pt x="2786" y="0"/>
                  </a:lnTo>
                  <a:lnTo>
                    <a:pt x="143" y="0"/>
                  </a:lnTo>
                  <a:lnTo>
                    <a:pt x="143" y="3286"/>
                  </a:lnTo>
                  <a:lnTo>
                    <a:pt x="143" y="3286"/>
                  </a:lnTo>
                  <a:lnTo>
                    <a:pt x="72" y="3571"/>
                  </a:lnTo>
                  <a:lnTo>
                    <a:pt x="0" y="3857"/>
                  </a:lnTo>
                  <a:lnTo>
                    <a:pt x="0" y="6785"/>
                  </a:lnTo>
                  <a:lnTo>
                    <a:pt x="0" y="6785"/>
                  </a:lnTo>
                  <a:lnTo>
                    <a:pt x="0" y="7785"/>
                  </a:lnTo>
                  <a:lnTo>
                    <a:pt x="143" y="8785"/>
                  </a:lnTo>
                  <a:lnTo>
                    <a:pt x="45639" y="8785"/>
                  </a:lnTo>
                  <a:lnTo>
                    <a:pt x="45639"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9"/>
            <p:cNvSpPr/>
            <p:nvPr/>
          </p:nvSpPr>
          <p:spPr>
            <a:xfrm>
              <a:off x="8123879" y="3128835"/>
              <a:ext cx="2058" cy="65345"/>
            </a:xfrm>
            <a:custGeom>
              <a:avLst/>
              <a:gdLst/>
              <a:ahLst/>
              <a:cxnLst/>
              <a:rect l="l" t="t" r="r" b="b"/>
              <a:pathLst>
                <a:path w="144" h="4572" extrusionOk="0">
                  <a:moveTo>
                    <a:pt x="1" y="1"/>
                  </a:moveTo>
                  <a:lnTo>
                    <a:pt x="1" y="4572"/>
                  </a:lnTo>
                  <a:lnTo>
                    <a:pt x="144" y="4572"/>
                  </a:lnTo>
                  <a:lnTo>
                    <a:pt x="1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9"/>
            <p:cNvSpPr/>
            <p:nvPr/>
          </p:nvSpPr>
          <p:spPr>
            <a:xfrm>
              <a:off x="8123879" y="3128835"/>
              <a:ext cx="2058" cy="65345"/>
            </a:xfrm>
            <a:custGeom>
              <a:avLst/>
              <a:gdLst/>
              <a:ahLst/>
              <a:cxnLst/>
              <a:rect l="l" t="t" r="r" b="b"/>
              <a:pathLst>
                <a:path w="144" h="4572" fill="none" extrusionOk="0">
                  <a:moveTo>
                    <a:pt x="144" y="1"/>
                  </a:moveTo>
                  <a:lnTo>
                    <a:pt x="1" y="1"/>
                  </a:lnTo>
                  <a:lnTo>
                    <a:pt x="1" y="4572"/>
                  </a:lnTo>
                  <a:lnTo>
                    <a:pt x="144" y="4572"/>
                  </a:lnTo>
                  <a:lnTo>
                    <a:pt x="144"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9"/>
            <p:cNvSpPr/>
            <p:nvPr/>
          </p:nvSpPr>
          <p:spPr>
            <a:xfrm>
              <a:off x="8083045" y="3128835"/>
              <a:ext cx="40848" cy="65345"/>
            </a:xfrm>
            <a:custGeom>
              <a:avLst/>
              <a:gdLst/>
              <a:ahLst/>
              <a:cxnLst/>
              <a:rect l="l" t="t" r="r" b="b"/>
              <a:pathLst>
                <a:path w="2858" h="4572" extrusionOk="0">
                  <a:moveTo>
                    <a:pt x="1" y="1"/>
                  </a:moveTo>
                  <a:lnTo>
                    <a:pt x="1" y="4572"/>
                  </a:lnTo>
                  <a:lnTo>
                    <a:pt x="2858" y="4572"/>
                  </a:lnTo>
                  <a:lnTo>
                    <a:pt x="28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9"/>
            <p:cNvSpPr/>
            <p:nvPr/>
          </p:nvSpPr>
          <p:spPr>
            <a:xfrm>
              <a:off x="8083045" y="3128835"/>
              <a:ext cx="40848" cy="65345"/>
            </a:xfrm>
            <a:custGeom>
              <a:avLst/>
              <a:gdLst/>
              <a:ahLst/>
              <a:cxnLst/>
              <a:rect l="l" t="t" r="r" b="b"/>
              <a:pathLst>
                <a:path w="2858" h="4572" fill="none" extrusionOk="0">
                  <a:moveTo>
                    <a:pt x="2858" y="1"/>
                  </a:moveTo>
                  <a:lnTo>
                    <a:pt x="1" y="1"/>
                  </a:lnTo>
                  <a:lnTo>
                    <a:pt x="1" y="4572"/>
                  </a:lnTo>
                  <a:lnTo>
                    <a:pt x="2858" y="4572"/>
                  </a:lnTo>
                  <a:lnTo>
                    <a:pt x="2858" y="1"/>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9"/>
            <p:cNvSpPr/>
            <p:nvPr/>
          </p:nvSpPr>
          <p:spPr>
            <a:xfrm>
              <a:off x="7204156" y="3438139"/>
              <a:ext cx="465492" cy="153130"/>
            </a:xfrm>
            <a:custGeom>
              <a:avLst/>
              <a:gdLst/>
              <a:ahLst/>
              <a:cxnLst/>
              <a:rect l="l" t="t" r="r" b="b"/>
              <a:pathLst>
                <a:path w="32569" h="10714" fill="none" extrusionOk="0">
                  <a:moveTo>
                    <a:pt x="32568" y="0"/>
                  </a:moveTo>
                  <a:lnTo>
                    <a:pt x="0" y="0"/>
                  </a:lnTo>
                  <a:lnTo>
                    <a:pt x="0" y="10713"/>
                  </a:lnTo>
                  <a:lnTo>
                    <a:pt x="30783" y="10713"/>
                  </a:lnTo>
                  <a:lnTo>
                    <a:pt x="30783" y="10713"/>
                  </a:lnTo>
                  <a:lnTo>
                    <a:pt x="30711" y="10571"/>
                  </a:lnTo>
                  <a:lnTo>
                    <a:pt x="30640" y="10356"/>
                  </a:lnTo>
                  <a:lnTo>
                    <a:pt x="30640" y="7071"/>
                  </a:lnTo>
                  <a:lnTo>
                    <a:pt x="30640" y="7071"/>
                  </a:lnTo>
                  <a:lnTo>
                    <a:pt x="30640" y="6928"/>
                  </a:lnTo>
                  <a:lnTo>
                    <a:pt x="30783" y="6785"/>
                  </a:lnTo>
                  <a:lnTo>
                    <a:pt x="30854" y="6714"/>
                  </a:lnTo>
                  <a:lnTo>
                    <a:pt x="31068" y="6714"/>
                  </a:lnTo>
                  <a:lnTo>
                    <a:pt x="32568" y="6714"/>
                  </a:lnTo>
                  <a:lnTo>
                    <a:pt x="32568"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9"/>
            <p:cNvSpPr/>
            <p:nvPr/>
          </p:nvSpPr>
          <p:spPr>
            <a:xfrm>
              <a:off x="7158220" y="3591254"/>
              <a:ext cx="45950" cy="2058"/>
            </a:xfrm>
            <a:custGeom>
              <a:avLst/>
              <a:gdLst/>
              <a:ahLst/>
              <a:cxnLst/>
              <a:rect l="l" t="t" r="r" b="b"/>
              <a:pathLst>
                <a:path w="3215" h="144" extrusionOk="0">
                  <a:moveTo>
                    <a:pt x="0" y="0"/>
                  </a:moveTo>
                  <a:lnTo>
                    <a:pt x="0" y="143"/>
                  </a:lnTo>
                  <a:lnTo>
                    <a:pt x="3214" y="143"/>
                  </a:lnTo>
                  <a:lnTo>
                    <a:pt x="32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9"/>
            <p:cNvSpPr/>
            <p:nvPr/>
          </p:nvSpPr>
          <p:spPr>
            <a:xfrm>
              <a:off x="7158220" y="3591254"/>
              <a:ext cx="45950" cy="2058"/>
            </a:xfrm>
            <a:custGeom>
              <a:avLst/>
              <a:gdLst/>
              <a:ahLst/>
              <a:cxnLst/>
              <a:rect l="l" t="t" r="r" b="b"/>
              <a:pathLst>
                <a:path w="3215" h="144" fill="none" extrusionOk="0">
                  <a:moveTo>
                    <a:pt x="3214" y="0"/>
                  </a:moveTo>
                  <a:lnTo>
                    <a:pt x="0" y="0"/>
                  </a:lnTo>
                  <a:lnTo>
                    <a:pt x="0" y="143"/>
                  </a:lnTo>
                  <a:lnTo>
                    <a:pt x="3214" y="143"/>
                  </a:lnTo>
                  <a:lnTo>
                    <a:pt x="3214"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9"/>
            <p:cNvSpPr/>
            <p:nvPr/>
          </p:nvSpPr>
          <p:spPr>
            <a:xfrm>
              <a:off x="7158220" y="3438139"/>
              <a:ext cx="45950" cy="153130"/>
            </a:xfrm>
            <a:custGeom>
              <a:avLst/>
              <a:gdLst/>
              <a:ahLst/>
              <a:cxnLst/>
              <a:rect l="l" t="t" r="r" b="b"/>
              <a:pathLst>
                <a:path w="3215" h="10714" fill="none" extrusionOk="0">
                  <a:moveTo>
                    <a:pt x="3214" y="0"/>
                  </a:moveTo>
                  <a:lnTo>
                    <a:pt x="0" y="0"/>
                  </a:lnTo>
                  <a:lnTo>
                    <a:pt x="0" y="7357"/>
                  </a:lnTo>
                  <a:lnTo>
                    <a:pt x="0" y="10713"/>
                  </a:lnTo>
                  <a:lnTo>
                    <a:pt x="3214" y="10713"/>
                  </a:lnTo>
                  <a:lnTo>
                    <a:pt x="3214"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9"/>
            <p:cNvSpPr/>
            <p:nvPr/>
          </p:nvSpPr>
          <p:spPr>
            <a:xfrm>
              <a:off x="6195606" y="4005694"/>
              <a:ext cx="34731" cy="79638"/>
            </a:xfrm>
            <a:custGeom>
              <a:avLst/>
              <a:gdLst/>
              <a:ahLst/>
              <a:cxnLst/>
              <a:rect l="l" t="t" r="r" b="b"/>
              <a:pathLst>
                <a:path w="2430" h="5572" extrusionOk="0">
                  <a:moveTo>
                    <a:pt x="2429" y="1"/>
                  </a:moveTo>
                  <a:lnTo>
                    <a:pt x="2072" y="858"/>
                  </a:lnTo>
                  <a:lnTo>
                    <a:pt x="2001" y="1000"/>
                  </a:lnTo>
                  <a:lnTo>
                    <a:pt x="1287" y="2715"/>
                  </a:lnTo>
                  <a:lnTo>
                    <a:pt x="845" y="3719"/>
                  </a:lnTo>
                  <a:lnTo>
                    <a:pt x="845" y="3719"/>
                  </a:lnTo>
                  <a:lnTo>
                    <a:pt x="1287" y="2786"/>
                  </a:lnTo>
                  <a:lnTo>
                    <a:pt x="2429" y="1"/>
                  </a:lnTo>
                  <a:close/>
                  <a:moveTo>
                    <a:pt x="845" y="3719"/>
                  </a:moveTo>
                  <a:lnTo>
                    <a:pt x="644" y="4143"/>
                  </a:lnTo>
                  <a:lnTo>
                    <a:pt x="1" y="5571"/>
                  </a:lnTo>
                  <a:lnTo>
                    <a:pt x="430" y="4643"/>
                  </a:lnTo>
                  <a:lnTo>
                    <a:pt x="501" y="4500"/>
                  </a:lnTo>
                  <a:lnTo>
                    <a:pt x="845" y="3719"/>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9"/>
            <p:cNvSpPr/>
            <p:nvPr/>
          </p:nvSpPr>
          <p:spPr>
            <a:xfrm>
              <a:off x="6195606" y="4005694"/>
              <a:ext cx="34731" cy="79638"/>
            </a:xfrm>
            <a:custGeom>
              <a:avLst/>
              <a:gdLst/>
              <a:ahLst/>
              <a:cxnLst/>
              <a:rect l="l" t="t" r="r" b="b"/>
              <a:pathLst>
                <a:path w="2430" h="5572" fill="none" extrusionOk="0">
                  <a:moveTo>
                    <a:pt x="2429" y="1"/>
                  </a:moveTo>
                  <a:lnTo>
                    <a:pt x="2429" y="1"/>
                  </a:lnTo>
                  <a:lnTo>
                    <a:pt x="2429" y="1"/>
                  </a:lnTo>
                  <a:lnTo>
                    <a:pt x="2072" y="858"/>
                  </a:lnTo>
                  <a:lnTo>
                    <a:pt x="2072" y="858"/>
                  </a:lnTo>
                  <a:lnTo>
                    <a:pt x="2001" y="1000"/>
                  </a:lnTo>
                  <a:lnTo>
                    <a:pt x="2001" y="1000"/>
                  </a:lnTo>
                  <a:lnTo>
                    <a:pt x="1287" y="2715"/>
                  </a:lnTo>
                  <a:lnTo>
                    <a:pt x="501" y="4500"/>
                  </a:lnTo>
                  <a:lnTo>
                    <a:pt x="501" y="4500"/>
                  </a:lnTo>
                  <a:lnTo>
                    <a:pt x="430" y="4643"/>
                  </a:lnTo>
                  <a:lnTo>
                    <a:pt x="430" y="4643"/>
                  </a:lnTo>
                  <a:lnTo>
                    <a:pt x="1" y="5571"/>
                  </a:lnTo>
                  <a:lnTo>
                    <a:pt x="1" y="5571"/>
                  </a:lnTo>
                  <a:lnTo>
                    <a:pt x="1" y="5571"/>
                  </a:lnTo>
                  <a:lnTo>
                    <a:pt x="644" y="4143"/>
                  </a:lnTo>
                  <a:lnTo>
                    <a:pt x="1287" y="2786"/>
                  </a:lnTo>
                  <a:lnTo>
                    <a:pt x="2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9"/>
            <p:cNvSpPr/>
            <p:nvPr/>
          </p:nvSpPr>
          <p:spPr>
            <a:xfrm>
              <a:off x="6885662" y="4005694"/>
              <a:ext cx="42892" cy="79638"/>
            </a:xfrm>
            <a:custGeom>
              <a:avLst/>
              <a:gdLst/>
              <a:ahLst/>
              <a:cxnLst/>
              <a:rect l="l" t="t" r="r" b="b"/>
              <a:pathLst>
                <a:path w="3001" h="5572" fill="none" extrusionOk="0">
                  <a:moveTo>
                    <a:pt x="3000" y="1"/>
                  </a:moveTo>
                  <a:lnTo>
                    <a:pt x="1" y="1"/>
                  </a:lnTo>
                  <a:lnTo>
                    <a:pt x="1" y="1"/>
                  </a:lnTo>
                  <a:lnTo>
                    <a:pt x="929" y="2786"/>
                  </a:lnTo>
                  <a:lnTo>
                    <a:pt x="2072" y="5571"/>
                  </a:lnTo>
                  <a:lnTo>
                    <a:pt x="3000" y="5571"/>
                  </a:lnTo>
                  <a:lnTo>
                    <a:pt x="30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a:off x="6195606" y="4005694"/>
              <a:ext cx="34731" cy="79638"/>
            </a:xfrm>
            <a:custGeom>
              <a:avLst/>
              <a:gdLst/>
              <a:ahLst/>
              <a:cxnLst/>
              <a:rect l="l" t="t" r="r" b="b"/>
              <a:pathLst>
                <a:path w="2430" h="5572" extrusionOk="0">
                  <a:moveTo>
                    <a:pt x="2429" y="1"/>
                  </a:moveTo>
                  <a:lnTo>
                    <a:pt x="2429" y="1"/>
                  </a:lnTo>
                  <a:lnTo>
                    <a:pt x="2429" y="1"/>
                  </a:lnTo>
                  <a:lnTo>
                    <a:pt x="1287" y="2786"/>
                  </a:lnTo>
                  <a:lnTo>
                    <a:pt x="644" y="4143"/>
                  </a:lnTo>
                  <a:lnTo>
                    <a:pt x="1" y="5571"/>
                  </a:lnTo>
                  <a:lnTo>
                    <a:pt x="1" y="5571"/>
                  </a:lnTo>
                  <a:lnTo>
                    <a:pt x="1" y="5571"/>
                  </a:lnTo>
                  <a:lnTo>
                    <a:pt x="644" y="4143"/>
                  </a:lnTo>
                  <a:lnTo>
                    <a:pt x="1287" y="2786"/>
                  </a:lnTo>
                  <a:lnTo>
                    <a:pt x="2429"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a:off x="6195606" y="4005694"/>
              <a:ext cx="34731" cy="79638"/>
            </a:xfrm>
            <a:custGeom>
              <a:avLst/>
              <a:gdLst/>
              <a:ahLst/>
              <a:cxnLst/>
              <a:rect l="l" t="t" r="r" b="b"/>
              <a:pathLst>
                <a:path w="2430" h="5572" fill="none" extrusionOk="0">
                  <a:moveTo>
                    <a:pt x="2429" y="1"/>
                  </a:moveTo>
                  <a:lnTo>
                    <a:pt x="2429" y="1"/>
                  </a:lnTo>
                  <a:lnTo>
                    <a:pt x="2429" y="1"/>
                  </a:lnTo>
                  <a:lnTo>
                    <a:pt x="1287" y="2786"/>
                  </a:lnTo>
                  <a:lnTo>
                    <a:pt x="644" y="4143"/>
                  </a:lnTo>
                  <a:lnTo>
                    <a:pt x="1" y="5571"/>
                  </a:lnTo>
                  <a:lnTo>
                    <a:pt x="1" y="5571"/>
                  </a:lnTo>
                  <a:lnTo>
                    <a:pt x="1" y="5571"/>
                  </a:lnTo>
                  <a:lnTo>
                    <a:pt x="644" y="4143"/>
                  </a:lnTo>
                  <a:lnTo>
                    <a:pt x="1287" y="2786"/>
                  </a:lnTo>
                  <a:lnTo>
                    <a:pt x="2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0" name="Google Shape;2690;p39"/>
            <p:cNvGrpSpPr/>
            <p:nvPr/>
          </p:nvGrpSpPr>
          <p:grpSpPr>
            <a:xfrm>
              <a:off x="6217554" y="2205790"/>
              <a:ext cx="730904" cy="731919"/>
              <a:chOff x="11812029" y="2762815"/>
              <a:chExt cx="730904" cy="731919"/>
            </a:xfrm>
          </p:grpSpPr>
          <p:sp>
            <p:nvSpPr>
              <p:cNvPr id="2691" name="Google Shape;2691;p39"/>
              <p:cNvSpPr/>
              <p:nvPr/>
            </p:nvSpPr>
            <p:spPr>
              <a:xfrm>
                <a:off x="11812029" y="2762815"/>
                <a:ext cx="730904" cy="731919"/>
              </a:xfrm>
              <a:custGeom>
                <a:avLst/>
                <a:gdLst/>
                <a:ahLst/>
                <a:cxnLst/>
                <a:rect l="l" t="t" r="r" b="b"/>
                <a:pathLst>
                  <a:path w="51139" h="51210" extrusionOk="0">
                    <a:moveTo>
                      <a:pt x="1" y="1"/>
                    </a:moveTo>
                    <a:lnTo>
                      <a:pt x="1" y="51210"/>
                    </a:lnTo>
                    <a:lnTo>
                      <a:pt x="51138" y="51210"/>
                    </a:lnTo>
                    <a:lnTo>
                      <a:pt x="511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 name="Google Shape;2692;p39"/>
              <p:cNvSpPr/>
              <p:nvPr/>
            </p:nvSpPr>
            <p:spPr>
              <a:xfrm>
                <a:off x="11812029" y="2762815"/>
                <a:ext cx="730904" cy="731919"/>
              </a:xfrm>
              <a:custGeom>
                <a:avLst/>
                <a:gdLst/>
                <a:ahLst/>
                <a:cxnLst/>
                <a:rect l="l" t="t" r="r" b="b"/>
                <a:pathLst>
                  <a:path w="51139" h="51210" fill="none" extrusionOk="0">
                    <a:moveTo>
                      <a:pt x="51138" y="51210"/>
                    </a:moveTo>
                    <a:lnTo>
                      <a:pt x="1" y="51210"/>
                    </a:lnTo>
                    <a:lnTo>
                      <a:pt x="1" y="1"/>
                    </a:lnTo>
                    <a:lnTo>
                      <a:pt x="51138" y="1"/>
                    </a:lnTo>
                    <a:lnTo>
                      <a:pt x="51138" y="512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p:nvPr/>
            </p:nvSpPr>
            <p:spPr>
              <a:xfrm>
                <a:off x="11812029" y="2762815"/>
                <a:ext cx="730904" cy="731919"/>
              </a:xfrm>
              <a:custGeom>
                <a:avLst/>
                <a:gdLst/>
                <a:ahLst/>
                <a:cxnLst/>
                <a:rect l="l" t="t" r="r" b="b"/>
                <a:pathLst>
                  <a:path w="51139" h="51210" fill="none" extrusionOk="0">
                    <a:moveTo>
                      <a:pt x="51138" y="1"/>
                    </a:moveTo>
                    <a:lnTo>
                      <a:pt x="51138" y="1"/>
                    </a:lnTo>
                    <a:lnTo>
                      <a:pt x="1" y="51210"/>
                    </a:lnTo>
                    <a:lnTo>
                      <a:pt x="51138" y="51210"/>
                    </a:lnTo>
                    <a:lnTo>
                      <a:pt x="511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Rounded Corners 1">
            <a:extLst>
              <a:ext uri="{FF2B5EF4-FFF2-40B4-BE49-F238E27FC236}">
                <a16:creationId xmlns:a16="http://schemas.microsoft.com/office/drawing/2014/main" id="{9FDC441F-0551-E4B5-A00F-A4497A254530}"/>
              </a:ext>
            </a:extLst>
          </p:cNvPr>
          <p:cNvSpPr/>
          <p:nvPr/>
        </p:nvSpPr>
        <p:spPr>
          <a:xfrm>
            <a:off x="1033377" y="2340864"/>
            <a:ext cx="2898648" cy="59684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800" dirty="0"/>
              <a:t>Listening</a:t>
            </a:r>
          </a:p>
        </p:txBody>
      </p:sp>
      <p:sp>
        <p:nvSpPr>
          <p:cNvPr id="3" name="TextBox 2">
            <a:extLst>
              <a:ext uri="{FF2B5EF4-FFF2-40B4-BE49-F238E27FC236}">
                <a16:creationId xmlns:a16="http://schemas.microsoft.com/office/drawing/2014/main" id="{191F9784-069C-AC1F-515E-B8B4DE37A2C0}"/>
              </a:ext>
            </a:extLst>
          </p:cNvPr>
          <p:cNvSpPr txBox="1"/>
          <p:nvPr/>
        </p:nvSpPr>
        <p:spPr>
          <a:xfrm>
            <a:off x="6417781" y="2006273"/>
            <a:ext cx="951370"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CLIL</a:t>
            </a:r>
          </a:p>
        </p:txBody>
      </p:sp>
      <p:pic>
        <p:nvPicPr>
          <p:cNvPr id="4" name="Picture 3" descr="A close-up of a document&#10;&#10;Description automatically generated">
            <a:extLst>
              <a:ext uri="{FF2B5EF4-FFF2-40B4-BE49-F238E27FC236}">
                <a16:creationId xmlns:a16="http://schemas.microsoft.com/office/drawing/2014/main" id="{B7BE1D02-5F78-49C4-DBA3-51B6A39A6B0B}"/>
              </a:ext>
            </a:extLst>
          </p:cNvPr>
          <p:cNvPicPr>
            <a:picLocks noChangeAspect="1"/>
          </p:cNvPicPr>
          <p:nvPr/>
        </p:nvPicPr>
        <p:blipFill>
          <a:blip r:embed="rId3"/>
          <a:stretch>
            <a:fillRect/>
          </a:stretch>
        </p:blipFill>
        <p:spPr>
          <a:xfrm>
            <a:off x="5566509" y="840576"/>
            <a:ext cx="2803200" cy="2574991"/>
          </a:xfrm>
          <a:prstGeom prst="rect">
            <a:avLst/>
          </a:prstGeom>
        </p:spPr>
      </p:pic>
      <p:pic>
        <p:nvPicPr>
          <p:cNvPr id="5" name="Picture 4">
            <a:extLst>
              <a:ext uri="{FF2B5EF4-FFF2-40B4-BE49-F238E27FC236}">
                <a16:creationId xmlns:a16="http://schemas.microsoft.com/office/drawing/2014/main" id="{A758BCC6-451A-2658-CEE7-1508DF93BF52}"/>
              </a:ext>
            </a:extLst>
          </p:cNvPr>
          <p:cNvPicPr>
            <a:picLocks noChangeAspect="1"/>
          </p:cNvPicPr>
          <p:nvPr/>
        </p:nvPicPr>
        <p:blipFill rotWithShape="1">
          <a:blip r:embed="rId4"/>
          <a:srcRect r="1722"/>
          <a:stretch/>
        </p:blipFill>
        <p:spPr>
          <a:xfrm>
            <a:off x="4841217" y="1348330"/>
            <a:ext cx="4230378" cy="1743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1" nodeType="clickEffect">
                                  <p:stCondLst>
                                    <p:cond delay="0"/>
                                  </p:stCondLst>
                                  <p:childTnLst>
                                    <p:animScale>
                                      <p:cBhvr>
                                        <p:cTn id="23" dur="2000" fill="hold"/>
                                        <p:tgtEl>
                                          <p:spTgt spid="2"/>
                                        </p:tgtEl>
                                      </p:cBhvr>
                                      <p:by x="200000" y="2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0" grpId="0" build="p"/>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34"/>
          <p:cNvSpPr txBox="1">
            <a:spLocks noGrp="1"/>
          </p:cNvSpPr>
          <p:nvPr>
            <p:ph type="title"/>
          </p:nvPr>
        </p:nvSpPr>
        <p:spPr>
          <a:xfrm>
            <a:off x="713225" y="44805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Bright Idea</a:t>
            </a:r>
            <a:endParaRPr dirty="0"/>
          </a:p>
        </p:txBody>
      </p:sp>
      <p:grpSp>
        <p:nvGrpSpPr>
          <p:cNvPr id="2158" name="Google Shape;2158;p34"/>
          <p:cNvGrpSpPr/>
          <p:nvPr/>
        </p:nvGrpSpPr>
        <p:grpSpPr>
          <a:xfrm>
            <a:off x="4601272" y="1451435"/>
            <a:ext cx="3845646" cy="3144298"/>
            <a:chOff x="606350" y="238125"/>
            <a:chExt cx="6407275" cy="5238750"/>
          </a:xfrm>
        </p:grpSpPr>
        <p:sp>
          <p:nvSpPr>
            <p:cNvPr id="2159" name="Google Shape;2159;p34"/>
            <p:cNvSpPr/>
            <p:nvPr/>
          </p:nvSpPr>
          <p:spPr>
            <a:xfrm>
              <a:off x="1110125" y="630400"/>
              <a:ext cx="5511225" cy="4720700"/>
            </a:xfrm>
            <a:custGeom>
              <a:avLst/>
              <a:gdLst/>
              <a:ahLst/>
              <a:cxnLst/>
              <a:rect l="l" t="t" r="r" b="b"/>
              <a:pathLst>
                <a:path w="220449" h="188828" extrusionOk="0">
                  <a:moveTo>
                    <a:pt x="108817" y="1"/>
                  </a:moveTo>
                  <a:lnTo>
                    <a:pt x="107386" y="49"/>
                  </a:lnTo>
                  <a:lnTo>
                    <a:pt x="105979" y="72"/>
                  </a:lnTo>
                  <a:lnTo>
                    <a:pt x="104549" y="144"/>
                  </a:lnTo>
                  <a:lnTo>
                    <a:pt x="103142" y="215"/>
                  </a:lnTo>
                  <a:lnTo>
                    <a:pt x="101758" y="311"/>
                  </a:lnTo>
                  <a:lnTo>
                    <a:pt x="100351" y="430"/>
                  </a:lnTo>
                  <a:lnTo>
                    <a:pt x="98968" y="573"/>
                  </a:lnTo>
                  <a:lnTo>
                    <a:pt x="97585" y="716"/>
                  </a:lnTo>
                  <a:lnTo>
                    <a:pt x="96202" y="883"/>
                  </a:lnTo>
                  <a:lnTo>
                    <a:pt x="94819" y="1074"/>
                  </a:lnTo>
                  <a:lnTo>
                    <a:pt x="93436" y="1265"/>
                  </a:lnTo>
                  <a:lnTo>
                    <a:pt x="92076" y="1479"/>
                  </a:lnTo>
                  <a:lnTo>
                    <a:pt x="90717" y="1718"/>
                  </a:lnTo>
                  <a:lnTo>
                    <a:pt x="89358" y="1980"/>
                  </a:lnTo>
                  <a:lnTo>
                    <a:pt x="88022" y="2242"/>
                  </a:lnTo>
                  <a:lnTo>
                    <a:pt x="86687" y="2529"/>
                  </a:lnTo>
                  <a:lnTo>
                    <a:pt x="85351" y="2815"/>
                  </a:lnTo>
                  <a:lnTo>
                    <a:pt x="84016" y="3149"/>
                  </a:lnTo>
                  <a:lnTo>
                    <a:pt x="82680" y="3483"/>
                  </a:lnTo>
                  <a:lnTo>
                    <a:pt x="81369" y="3816"/>
                  </a:lnTo>
                  <a:lnTo>
                    <a:pt x="80057" y="4174"/>
                  </a:lnTo>
                  <a:lnTo>
                    <a:pt x="78745" y="4556"/>
                  </a:lnTo>
                  <a:lnTo>
                    <a:pt x="77458" y="4961"/>
                  </a:lnTo>
                  <a:lnTo>
                    <a:pt x="76170" y="5367"/>
                  </a:lnTo>
                  <a:lnTo>
                    <a:pt x="74882" y="5796"/>
                  </a:lnTo>
                  <a:lnTo>
                    <a:pt x="73594" y="6225"/>
                  </a:lnTo>
                  <a:lnTo>
                    <a:pt x="72330" y="6678"/>
                  </a:lnTo>
                  <a:lnTo>
                    <a:pt x="71066" y="7155"/>
                  </a:lnTo>
                  <a:lnTo>
                    <a:pt x="69826" y="7656"/>
                  </a:lnTo>
                  <a:lnTo>
                    <a:pt x="68562" y="8157"/>
                  </a:lnTo>
                  <a:lnTo>
                    <a:pt x="67322" y="8658"/>
                  </a:lnTo>
                  <a:lnTo>
                    <a:pt x="66106" y="9182"/>
                  </a:lnTo>
                  <a:lnTo>
                    <a:pt x="64866" y="9731"/>
                  </a:lnTo>
                  <a:lnTo>
                    <a:pt x="63650" y="10303"/>
                  </a:lnTo>
                  <a:lnTo>
                    <a:pt x="62457" y="10875"/>
                  </a:lnTo>
                  <a:lnTo>
                    <a:pt x="61241" y="11448"/>
                  </a:lnTo>
                  <a:lnTo>
                    <a:pt x="60049" y="12068"/>
                  </a:lnTo>
                  <a:lnTo>
                    <a:pt x="58880" y="12664"/>
                  </a:lnTo>
                  <a:lnTo>
                    <a:pt x="57688" y="13308"/>
                  </a:lnTo>
                  <a:lnTo>
                    <a:pt x="56519" y="13952"/>
                  </a:lnTo>
                  <a:lnTo>
                    <a:pt x="55375" y="14596"/>
                  </a:lnTo>
                  <a:lnTo>
                    <a:pt x="54230" y="15263"/>
                  </a:lnTo>
                  <a:lnTo>
                    <a:pt x="53085" y="15955"/>
                  </a:lnTo>
                  <a:lnTo>
                    <a:pt x="51941" y="16647"/>
                  </a:lnTo>
                  <a:lnTo>
                    <a:pt x="50820" y="17362"/>
                  </a:lnTo>
                  <a:lnTo>
                    <a:pt x="49699" y="18077"/>
                  </a:lnTo>
                  <a:lnTo>
                    <a:pt x="48602" y="18817"/>
                  </a:lnTo>
                  <a:lnTo>
                    <a:pt x="47505" y="19580"/>
                  </a:lnTo>
                  <a:lnTo>
                    <a:pt x="46432" y="20343"/>
                  </a:lnTo>
                  <a:lnTo>
                    <a:pt x="45359" y="21106"/>
                  </a:lnTo>
                  <a:lnTo>
                    <a:pt x="44285" y="21893"/>
                  </a:lnTo>
                  <a:lnTo>
                    <a:pt x="43236" y="22704"/>
                  </a:lnTo>
                  <a:lnTo>
                    <a:pt x="42187" y="23515"/>
                  </a:lnTo>
                  <a:lnTo>
                    <a:pt x="41138" y="24325"/>
                  </a:lnTo>
                  <a:lnTo>
                    <a:pt x="40112" y="25160"/>
                  </a:lnTo>
                  <a:lnTo>
                    <a:pt x="39110" y="26019"/>
                  </a:lnTo>
                  <a:lnTo>
                    <a:pt x="38109" y="26877"/>
                  </a:lnTo>
                  <a:lnTo>
                    <a:pt x="37107" y="27760"/>
                  </a:lnTo>
                  <a:lnTo>
                    <a:pt x="36130" y="28642"/>
                  </a:lnTo>
                  <a:lnTo>
                    <a:pt x="35152" y="29524"/>
                  </a:lnTo>
                  <a:lnTo>
                    <a:pt x="34174" y="30431"/>
                  </a:lnTo>
                  <a:lnTo>
                    <a:pt x="33244" y="31361"/>
                  </a:lnTo>
                  <a:lnTo>
                    <a:pt x="32290" y="32291"/>
                  </a:lnTo>
                  <a:lnTo>
                    <a:pt x="31360" y="33221"/>
                  </a:lnTo>
                  <a:lnTo>
                    <a:pt x="30454" y="34175"/>
                  </a:lnTo>
                  <a:lnTo>
                    <a:pt x="29548" y="35129"/>
                  </a:lnTo>
                  <a:lnTo>
                    <a:pt x="28641" y="36106"/>
                  </a:lnTo>
                  <a:lnTo>
                    <a:pt x="27759" y="37084"/>
                  </a:lnTo>
                  <a:lnTo>
                    <a:pt x="26877" y="38086"/>
                  </a:lnTo>
                  <a:lnTo>
                    <a:pt x="26018" y="39087"/>
                  </a:lnTo>
                  <a:lnTo>
                    <a:pt x="25183" y="40113"/>
                  </a:lnTo>
                  <a:lnTo>
                    <a:pt x="24349" y="41138"/>
                  </a:lnTo>
                  <a:lnTo>
                    <a:pt x="23514" y="42164"/>
                  </a:lnTo>
                  <a:lnTo>
                    <a:pt x="22703" y="43213"/>
                  </a:lnTo>
                  <a:lnTo>
                    <a:pt x="21916" y="44286"/>
                  </a:lnTo>
                  <a:lnTo>
                    <a:pt x="21129" y="45335"/>
                  </a:lnTo>
                  <a:lnTo>
                    <a:pt x="20342" y="46408"/>
                  </a:lnTo>
                  <a:lnTo>
                    <a:pt x="19579" y="47505"/>
                  </a:lnTo>
                  <a:lnTo>
                    <a:pt x="18840" y="48602"/>
                  </a:lnTo>
                  <a:lnTo>
                    <a:pt x="18101" y="49699"/>
                  </a:lnTo>
                  <a:lnTo>
                    <a:pt x="17385" y="50820"/>
                  </a:lnTo>
                  <a:lnTo>
                    <a:pt x="16670" y="51941"/>
                  </a:lnTo>
                  <a:lnTo>
                    <a:pt x="15978" y="53062"/>
                  </a:lnTo>
                  <a:lnTo>
                    <a:pt x="15287" y="54207"/>
                  </a:lnTo>
                  <a:lnTo>
                    <a:pt x="14619" y="55351"/>
                  </a:lnTo>
                  <a:lnTo>
                    <a:pt x="13951" y="56520"/>
                  </a:lnTo>
                  <a:lnTo>
                    <a:pt x="13307" y="57688"/>
                  </a:lnTo>
                  <a:lnTo>
                    <a:pt x="12687" y="58857"/>
                  </a:lnTo>
                  <a:lnTo>
                    <a:pt x="12067" y="60049"/>
                  </a:lnTo>
                  <a:lnTo>
                    <a:pt x="11471" y="61242"/>
                  </a:lnTo>
                  <a:lnTo>
                    <a:pt x="10875" y="62434"/>
                  </a:lnTo>
                  <a:lnTo>
                    <a:pt x="10302" y="63650"/>
                  </a:lnTo>
                  <a:lnTo>
                    <a:pt x="9754" y="64867"/>
                  </a:lnTo>
                  <a:lnTo>
                    <a:pt x="9205" y="66083"/>
                  </a:lnTo>
                  <a:lnTo>
                    <a:pt x="8681" y="67323"/>
                  </a:lnTo>
                  <a:lnTo>
                    <a:pt x="8156" y="68563"/>
                  </a:lnTo>
                  <a:lnTo>
                    <a:pt x="7655" y="69803"/>
                  </a:lnTo>
                  <a:lnTo>
                    <a:pt x="7178" y="71067"/>
                  </a:lnTo>
                  <a:lnTo>
                    <a:pt x="6701" y="72331"/>
                  </a:lnTo>
                  <a:lnTo>
                    <a:pt x="6248" y="73595"/>
                  </a:lnTo>
                  <a:lnTo>
                    <a:pt x="5795" y="74859"/>
                  </a:lnTo>
                  <a:lnTo>
                    <a:pt x="5366" y="76147"/>
                  </a:lnTo>
                  <a:lnTo>
                    <a:pt x="4961" y="77434"/>
                  </a:lnTo>
                  <a:lnTo>
                    <a:pt x="4579" y="78746"/>
                  </a:lnTo>
                  <a:lnTo>
                    <a:pt x="4197" y="80058"/>
                  </a:lnTo>
                  <a:lnTo>
                    <a:pt x="3840" y="81369"/>
                  </a:lnTo>
                  <a:lnTo>
                    <a:pt x="3482" y="82681"/>
                  </a:lnTo>
                  <a:lnTo>
                    <a:pt x="3148" y="83993"/>
                  </a:lnTo>
                  <a:lnTo>
                    <a:pt x="2838" y="85328"/>
                  </a:lnTo>
                  <a:lnTo>
                    <a:pt x="2528" y="86663"/>
                  </a:lnTo>
                  <a:lnTo>
                    <a:pt x="2242" y="87999"/>
                  </a:lnTo>
                  <a:lnTo>
                    <a:pt x="1980" y="89358"/>
                  </a:lnTo>
                  <a:lnTo>
                    <a:pt x="1741" y="90718"/>
                  </a:lnTo>
                  <a:lnTo>
                    <a:pt x="1503" y="92077"/>
                  </a:lnTo>
                  <a:lnTo>
                    <a:pt x="1288" y="93436"/>
                  </a:lnTo>
                  <a:lnTo>
                    <a:pt x="1073" y="94796"/>
                  </a:lnTo>
                  <a:lnTo>
                    <a:pt x="907" y="96179"/>
                  </a:lnTo>
                  <a:lnTo>
                    <a:pt x="740" y="97562"/>
                  </a:lnTo>
                  <a:lnTo>
                    <a:pt x="573" y="98945"/>
                  </a:lnTo>
                  <a:lnTo>
                    <a:pt x="453" y="100352"/>
                  </a:lnTo>
                  <a:lnTo>
                    <a:pt x="334" y="101735"/>
                  </a:lnTo>
                  <a:lnTo>
                    <a:pt x="239" y="103142"/>
                  </a:lnTo>
                  <a:lnTo>
                    <a:pt x="143" y="104549"/>
                  </a:lnTo>
                  <a:lnTo>
                    <a:pt x="96" y="105956"/>
                  </a:lnTo>
                  <a:lnTo>
                    <a:pt x="48" y="107387"/>
                  </a:lnTo>
                  <a:lnTo>
                    <a:pt x="24" y="108794"/>
                  </a:lnTo>
                  <a:lnTo>
                    <a:pt x="0" y="110225"/>
                  </a:lnTo>
                  <a:lnTo>
                    <a:pt x="24" y="111656"/>
                  </a:lnTo>
                  <a:lnTo>
                    <a:pt x="48" y="113111"/>
                  </a:lnTo>
                  <a:lnTo>
                    <a:pt x="96" y="114541"/>
                  </a:lnTo>
                  <a:lnTo>
                    <a:pt x="167" y="115948"/>
                  </a:lnTo>
                  <a:lnTo>
                    <a:pt x="239" y="117379"/>
                  </a:lnTo>
                  <a:lnTo>
                    <a:pt x="334" y="118786"/>
                  </a:lnTo>
                  <a:lnTo>
                    <a:pt x="453" y="120217"/>
                  </a:lnTo>
                  <a:lnTo>
                    <a:pt x="596" y="121624"/>
                  </a:lnTo>
                  <a:lnTo>
                    <a:pt x="740" y="123007"/>
                  </a:lnTo>
                  <a:lnTo>
                    <a:pt x="907" y="124414"/>
                  </a:lnTo>
                  <a:lnTo>
                    <a:pt x="1097" y="125798"/>
                  </a:lnTo>
                  <a:lnTo>
                    <a:pt x="1312" y="127205"/>
                  </a:lnTo>
                  <a:lnTo>
                    <a:pt x="1527" y="128564"/>
                  </a:lnTo>
                  <a:lnTo>
                    <a:pt x="1765" y="129947"/>
                  </a:lnTo>
                  <a:lnTo>
                    <a:pt x="2027" y="131306"/>
                  </a:lnTo>
                  <a:lnTo>
                    <a:pt x="2290" y="132690"/>
                  </a:lnTo>
                  <a:lnTo>
                    <a:pt x="2600" y="134025"/>
                  </a:lnTo>
                  <a:lnTo>
                    <a:pt x="2886" y="135384"/>
                  </a:lnTo>
                  <a:lnTo>
                    <a:pt x="3220" y="136720"/>
                  </a:lnTo>
                  <a:lnTo>
                    <a:pt x="3554" y="138055"/>
                  </a:lnTo>
                  <a:lnTo>
                    <a:pt x="3911" y="139391"/>
                  </a:lnTo>
                  <a:lnTo>
                    <a:pt x="4293" y="140726"/>
                  </a:lnTo>
                  <a:lnTo>
                    <a:pt x="4674" y="142038"/>
                  </a:lnTo>
                  <a:lnTo>
                    <a:pt x="5080" y="143350"/>
                  </a:lnTo>
                  <a:lnTo>
                    <a:pt x="5485" y="144661"/>
                  </a:lnTo>
                  <a:lnTo>
                    <a:pt x="5938" y="145949"/>
                  </a:lnTo>
                  <a:lnTo>
                    <a:pt x="6391" y="147237"/>
                  </a:lnTo>
                  <a:lnTo>
                    <a:pt x="6845" y="148524"/>
                  </a:lnTo>
                  <a:lnTo>
                    <a:pt x="7322" y="149788"/>
                  </a:lnTo>
                  <a:lnTo>
                    <a:pt x="7822" y="151052"/>
                  </a:lnTo>
                  <a:lnTo>
                    <a:pt x="8347" y="152316"/>
                  </a:lnTo>
                  <a:lnTo>
                    <a:pt x="8872" y="153580"/>
                  </a:lnTo>
                  <a:lnTo>
                    <a:pt x="9396" y="154820"/>
                  </a:lnTo>
                  <a:lnTo>
                    <a:pt x="9969" y="156060"/>
                  </a:lnTo>
                  <a:lnTo>
                    <a:pt x="10541" y="157277"/>
                  </a:lnTo>
                  <a:lnTo>
                    <a:pt x="11113" y="158493"/>
                  </a:lnTo>
                  <a:lnTo>
                    <a:pt x="11710" y="159709"/>
                  </a:lnTo>
                  <a:lnTo>
                    <a:pt x="12330" y="160901"/>
                  </a:lnTo>
                  <a:lnTo>
                    <a:pt x="12973" y="162094"/>
                  </a:lnTo>
                  <a:lnTo>
                    <a:pt x="13617" y="163286"/>
                  </a:lnTo>
                  <a:lnTo>
                    <a:pt x="14261" y="164455"/>
                  </a:lnTo>
                  <a:lnTo>
                    <a:pt x="14929" y="165623"/>
                  </a:lnTo>
                  <a:lnTo>
                    <a:pt x="15621" y="166792"/>
                  </a:lnTo>
                  <a:lnTo>
                    <a:pt x="16312" y="167937"/>
                  </a:lnTo>
                  <a:lnTo>
                    <a:pt x="17028" y="169081"/>
                  </a:lnTo>
                  <a:lnTo>
                    <a:pt x="17743" y="170202"/>
                  </a:lnTo>
                  <a:lnTo>
                    <a:pt x="18482" y="171323"/>
                  </a:lnTo>
                  <a:lnTo>
                    <a:pt x="19245" y="172444"/>
                  </a:lnTo>
                  <a:lnTo>
                    <a:pt x="20008" y="173541"/>
                  </a:lnTo>
                  <a:lnTo>
                    <a:pt x="20795" y="174638"/>
                  </a:lnTo>
                  <a:lnTo>
                    <a:pt x="21582" y="175711"/>
                  </a:lnTo>
                  <a:lnTo>
                    <a:pt x="22393" y="176784"/>
                  </a:lnTo>
                  <a:lnTo>
                    <a:pt x="23204" y="177857"/>
                  </a:lnTo>
                  <a:lnTo>
                    <a:pt x="24015" y="178906"/>
                  </a:lnTo>
                  <a:lnTo>
                    <a:pt x="24873" y="179932"/>
                  </a:lnTo>
                  <a:lnTo>
                    <a:pt x="25732" y="180981"/>
                  </a:lnTo>
                  <a:lnTo>
                    <a:pt x="26590" y="181983"/>
                  </a:lnTo>
                  <a:lnTo>
                    <a:pt x="27473" y="183008"/>
                  </a:lnTo>
                  <a:lnTo>
                    <a:pt x="28355" y="184010"/>
                  </a:lnTo>
                  <a:lnTo>
                    <a:pt x="29261" y="184988"/>
                  </a:lnTo>
                  <a:lnTo>
                    <a:pt x="30168" y="185965"/>
                  </a:lnTo>
                  <a:lnTo>
                    <a:pt x="31098" y="186943"/>
                  </a:lnTo>
                  <a:lnTo>
                    <a:pt x="32028" y="187897"/>
                  </a:lnTo>
                  <a:lnTo>
                    <a:pt x="32982" y="188827"/>
                  </a:lnTo>
                  <a:lnTo>
                    <a:pt x="187491" y="188827"/>
                  </a:lnTo>
                  <a:lnTo>
                    <a:pt x="188445" y="187897"/>
                  </a:lnTo>
                  <a:lnTo>
                    <a:pt x="189375" y="186943"/>
                  </a:lnTo>
                  <a:lnTo>
                    <a:pt x="190305" y="185965"/>
                  </a:lnTo>
                  <a:lnTo>
                    <a:pt x="191211" y="184988"/>
                  </a:lnTo>
                  <a:lnTo>
                    <a:pt x="192117" y="184010"/>
                  </a:lnTo>
                  <a:lnTo>
                    <a:pt x="193000" y="183008"/>
                  </a:lnTo>
                  <a:lnTo>
                    <a:pt x="193882" y="181983"/>
                  </a:lnTo>
                  <a:lnTo>
                    <a:pt x="194740" y="180981"/>
                  </a:lnTo>
                  <a:lnTo>
                    <a:pt x="195599" y="179932"/>
                  </a:lnTo>
                  <a:lnTo>
                    <a:pt x="196434" y="178906"/>
                  </a:lnTo>
                  <a:lnTo>
                    <a:pt x="197268" y="177857"/>
                  </a:lnTo>
                  <a:lnTo>
                    <a:pt x="198079" y="176784"/>
                  </a:lnTo>
                  <a:lnTo>
                    <a:pt x="198890" y="175711"/>
                  </a:lnTo>
                  <a:lnTo>
                    <a:pt x="199677" y="174638"/>
                  </a:lnTo>
                  <a:lnTo>
                    <a:pt x="200464" y="173541"/>
                  </a:lnTo>
                  <a:lnTo>
                    <a:pt x="201227" y="172444"/>
                  </a:lnTo>
                  <a:lnTo>
                    <a:pt x="201966" y="171323"/>
                  </a:lnTo>
                  <a:lnTo>
                    <a:pt x="202706" y="170202"/>
                  </a:lnTo>
                  <a:lnTo>
                    <a:pt x="203445" y="169081"/>
                  </a:lnTo>
                  <a:lnTo>
                    <a:pt x="204136" y="167937"/>
                  </a:lnTo>
                  <a:lnTo>
                    <a:pt x="204852" y="166792"/>
                  </a:lnTo>
                  <a:lnTo>
                    <a:pt x="205520" y="165623"/>
                  </a:lnTo>
                  <a:lnTo>
                    <a:pt x="206211" y="164455"/>
                  </a:lnTo>
                  <a:lnTo>
                    <a:pt x="206855" y="163286"/>
                  </a:lnTo>
                  <a:lnTo>
                    <a:pt x="207499" y="162094"/>
                  </a:lnTo>
                  <a:lnTo>
                    <a:pt x="208119" y="160901"/>
                  </a:lnTo>
                  <a:lnTo>
                    <a:pt x="208739" y="159709"/>
                  </a:lnTo>
                  <a:lnTo>
                    <a:pt x="209335" y="158493"/>
                  </a:lnTo>
                  <a:lnTo>
                    <a:pt x="209931" y="157277"/>
                  </a:lnTo>
                  <a:lnTo>
                    <a:pt x="210504" y="156060"/>
                  </a:lnTo>
                  <a:lnTo>
                    <a:pt x="211052" y="154820"/>
                  </a:lnTo>
                  <a:lnTo>
                    <a:pt x="211601" y="153580"/>
                  </a:lnTo>
                  <a:lnTo>
                    <a:pt x="212125" y="152316"/>
                  </a:lnTo>
                  <a:lnTo>
                    <a:pt x="212626" y="151052"/>
                  </a:lnTo>
                  <a:lnTo>
                    <a:pt x="213127" y="149788"/>
                  </a:lnTo>
                  <a:lnTo>
                    <a:pt x="213604" y="148524"/>
                  </a:lnTo>
                  <a:lnTo>
                    <a:pt x="214081" y="147237"/>
                  </a:lnTo>
                  <a:lnTo>
                    <a:pt x="214534" y="145949"/>
                  </a:lnTo>
                  <a:lnTo>
                    <a:pt x="214963" y="144661"/>
                  </a:lnTo>
                  <a:lnTo>
                    <a:pt x="215393" y="143350"/>
                  </a:lnTo>
                  <a:lnTo>
                    <a:pt x="215798" y="142038"/>
                  </a:lnTo>
                  <a:lnTo>
                    <a:pt x="216180" y="140726"/>
                  </a:lnTo>
                  <a:lnTo>
                    <a:pt x="216561" y="139391"/>
                  </a:lnTo>
                  <a:lnTo>
                    <a:pt x="216895" y="138055"/>
                  </a:lnTo>
                  <a:lnTo>
                    <a:pt x="217253" y="136720"/>
                  </a:lnTo>
                  <a:lnTo>
                    <a:pt x="217563" y="135384"/>
                  </a:lnTo>
                  <a:lnTo>
                    <a:pt x="217873" y="134025"/>
                  </a:lnTo>
                  <a:lnTo>
                    <a:pt x="218159" y="132690"/>
                  </a:lnTo>
                  <a:lnTo>
                    <a:pt x="218445" y="131306"/>
                  </a:lnTo>
                  <a:lnTo>
                    <a:pt x="218684" y="129947"/>
                  </a:lnTo>
                  <a:lnTo>
                    <a:pt x="218922" y="128564"/>
                  </a:lnTo>
                  <a:lnTo>
                    <a:pt x="219160" y="127205"/>
                  </a:lnTo>
                  <a:lnTo>
                    <a:pt x="219351" y="125798"/>
                  </a:lnTo>
                  <a:lnTo>
                    <a:pt x="219542" y="124414"/>
                  </a:lnTo>
                  <a:lnTo>
                    <a:pt x="219709" y="123007"/>
                  </a:lnTo>
                  <a:lnTo>
                    <a:pt x="219876" y="121624"/>
                  </a:lnTo>
                  <a:lnTo>
                    <a:pt x="219995" y="120217"/>
                  </a:lnTo>
                  <a:lnTo>
                    <a:pt x="220114" y="118786"/>
                  </a:lnTo>
                  <a:lnTo>
                    <a:pt x="220234" y="117379"/>
                  </a:lnTo>
                  <a:lnTo>
                    <a:pt x="220305" y="115948"/>
                  </a:lnTo>
                  <a:lnTo>
                    <a:pt x="220377" y="114541"/>
                  </a:lnTo>
                  <a:lnTo>
                    <a:pt x="220424" y="113111"/>
                  </a:lnTo>
                  <a:lnTo>
                    <a:pt x="220448" y="111656"/>
                  </a:lnTo>
                  <a:lnTo>
                    <a:pt x="220448" y="110225"/>
                  </a:lnTo>
                  <a:lnTo>
                    <a:pt x="220448" y="108794"/>
                  </a:lnTo>
                  <a:lnTo>
                    <a:pt x="220424" y="107387"/>
                  </a:lnTo>
                  <a:lnTo>
                    <a:pt x="220377" y="105956"/>
                  </a:lnTo>
                  <a:lnTo>
                    <a:pt x="220305" y="104549"/>
                  </a:lnTo>
                  <a:lnTo>
                    <a:pt x="220234" y="103142"/>
                  </a:lnTo>
                  <a:lnTo>
                    <a:pt x="220138" y="101735"/>
                  </a:lnTo>
                  <a:lnTo>
                    <a:pt x="220019" y="100352"/>
                  </a:lnTo>
                  <a:lnTo>
                    <a:pt x="219876" y="98945"/>
                  </a:lnTo>
                  <a:lnTo>
                    <a:pt x="219733" y="97562"/>
                  </a:lnTo>
                  <a:lnTo>
                    <a:pt x="219566" y="96179"/>
                  </a:lnTo>
                  <a:lnTo>
                    <a:pt x="219375" y="94796"/>
                  </a:lnTo>
                  <a:lnTo>
                    <a:pt x="219184" y="93436"/>
                  </a:lnTo>
                  <a:lnTo>
                    <a:pt x="218970" y="92077"/>
                  </a:lnTo>
                  <a:lnTo>
                    <a:pt x="218731" y="90718"/>
                  </a:lnTo>
                  <a:lnTo>
                    <a:pt x="218493" y="89358"/>
                  </a:lnTo>
                  <a:lnTo>
                    <a:pt x="218207" y="87999"/>
                  </a:lnTo>
                  <a:lnTo>
                    <a:pt x="217920" y="86663"/>
                  </a:lnTo>
                  <a:lnTo>
                    <a:pt x="217634" y="85328"/>
                  </a:lnTo>
                  <a:lnTo>
                    <a:pt x="217324" y="83993"/>
                  </a:lnTo>
                  <a:lnTo>
                    <a:pt x="216990" y="82681"/>
                  </a:lnTo>
                  <a:lnTo>
                    <a:pt x="216633" y="81369"/>
                  </a:lnTo>
                  <a:lnTo>
                    <a:pt x="216275" y="80058"/>
                  </a:lnTo>
                  <a:lnTo>
                    <a:pt x="215893" y="78746"/>
                  </a:lnTo>
                  <a:lnTo>
                    <a:pt x="215488" y="77434"/>
                  </a:lnTo>
                  <a:lnTo>
                    <a:pt x="215083" y="76147"/>
                  </a:lnTo>
                  <a:lnTo>
                    <a:pt x="214653" y="74859"/>
                  </a:lnTo>
                  <a:lnTo>
                    <a:pt x="214224" y="73595"/>
                  </a:lnTo>
                  <a:lnTo>
                    <a:pt x="213771" y="72331"/>
                  </a:lnTo>
                  <a:lnTo>
                    <a:pt x="213294" y="71067"/>
                  </a:lnTo>
                  <a:lnTo>
                    <a:pt x="212817" y="69803"/>
                  </a:lnTo>
                  <a:lnTo>
                    <a:pt x="212316" y="68563"/>
                  </a:lnTo>
                  <a:lnTo>
                    <a:pt x="211792" y="67323"/>
                  </a:lnTo>
                  <a:lnTo>
                    <a:pt x="211267" y="66083"/>
                  </a:lnTo>
                  <a:lnTo>
                    <a:pt x="210718" y="64867"/>
                  </a:lnTo>
                  <a:lnTo>
                    <a:pt x="210146" y="63650"/>
                  </a:lnTo>
                  <a:lnTo>
                    <a:pt x="209574" y="62434"/>
                  </a:lnTo>
                  <a:lnTo>
                    <a:pt x="209001" y="61242"/>
                  </a:lnTo>
                  <a:lnTo>
                    <a:pt x="208405" y="60049"/>
                  </a:lnTo>
                  <a:lnTo>
                    <a:pt x="207785" y="58857"/>
                  </a:lnTo>
                  <a:lnTo>
                    <a:pt x="207141" y="57688"/>
                  </a:lnTo>
                  <a:lnTo>
                    <a:pt x="206497" y="56520"/>
                  </a:lnTo>
                  <a:lnTo>
                    <a:pt x="205853" y="55351"/>
                  </a:lnTo>
                  <a:lnTo>
                    <a:pt x="205186" y="54207"/>
                  </a:lnTo>
                  <a:lnTo>
                    <a:pt x="204494" y="53062"/>
                  </a:lnTo>
                  <a:lnTo>
                    <a:pt x="203803" y="51941"/>
                  </a:lnTo>
                  <a:lnTo>
                    <a:pt x="203087" y="50820"/>
                  </a:lnTo>
                  <a:lnTo>
                    <a:pt x="202372" y="49699"/>
                  </a:lnTo>
                  <a:lnTo>
                    <a:pt x="201632" y="48602"/>
                  </a:lnTo>
                  <a:lnTo>
                    <a:pt x="200869" y="47505"/>
                  </a:lnTo>
                  <a:lnTo>
                    <a:pt x="200130" y="46408"/>
                  </a:lnTo>
                  <a:lnTo>
                    <a:pt x="199343" y="45335"/>
                  </a:lnTo>
                  <a:lnTo>
                    <a:pt x="198556" y="44286"/>
                  </a:lnTo>
                  <a:lnTo>
                    <a:pt x="197745" y="43213"/>
                  </a:lnTo>
                  <a:lnTo>
                    <a:pt x="196934" y="42164"/>
                  </a:lnTo>
                  <a:lnTo>
                    <a:pt x="196124" y="41138"/>
                  </a:lnTo>
                  <a:lnTo>
                    <a:pt x="195289" y="40113"/>
                  </a:lnTo>
                  <a:lnTo>
                    <a:pt x="194430" y="39087"/>
                  </a:lnTo>
                  <a:lnTo>
                    <a:pt x="193572" y="38086"/>
                  </a:lnTo>
                  <a:lnTo>
                    <a:pt x="192713" y="37084"/>
                  </a:lnTo>
                  <a:lnTo>
                    <a:pt x="191831" y="36106"/>
                  </a:lnTo>
                  <a:lnTo>
                    <a:pt x="190925" y="35129"/>
                  </a:lnTo>
                  <a:lnTo>
                    <a:pt x="190019" y="34175"/>
                  </a:lnTo>
                  <a:lnTo>
                    <a:pt x="189089" y="33221"/>
                  </a:lnTo>
                  <a:lnTo>
                    <a:pt x="188158" y="32291"/>
                  </a:lnTo>
                  <a:lnTo>
                    <a:pt x="187228" y="31361"/>
                  </a:lnTo>
                  <a:lnTo>
                    <a:pt x="186275" y="30431"/>
                  </a:lnTo>
                  <a:lnTo>
                    <a:pt x="185321" y="29524"/>
                  </a:lnTo>
                  <a:lnTo>
                    <a:pt x="184343" y="28642"/>
                  </a:lnTo>
                  <a:lnTo>
                    <a:pt x="183365" y="27760"/>
                  </a:lnTo>
                  <a:lnTo>
                    <a:pt x="182363" y="26877"/>
                  </a:lnTo>
                  <a:lnTo>
                    <a:pt x="181362" y="26019"/>
                  </a:lnTo>
                  <a:lnTo>
                    <a:pt x="180336" y="25160"/>
                  </a:lnTo>
                  <a:lnTo>
                    <a:pt x="179311" y="24325"/>
                  </a:lnTo>
                  <a:lnTo>
                    <a:pt x="178286" y="23515"/>
                  </a:lnTo>
                  <a:lnTo>
                    <a:pt x="177236" y="22704"/>
                  </a:lnTo>
                  <a:lnTo>
                    <a:pt x="176187" y="21893"/>
                  </a:lnTo>
                  <a:lnTo>
                    <a:pt x="175114" y="21106"/>
                  </a:lnTo>
                  <a:lnTo>
                    <a:pt x="174041" y="20343"/>
                  </a:lnTo>
                  <a:lnTo>
                    <a:pt x="172944" y="19580"/>
                  </a:lnTo>
                  <a:lnTo>
                    <a:pt x="171847" y="18817"/>
                  </a:lnTo>
                  <a:lnTo>
                    <a:pt x="170750" y="18077"/>
                  </a:lnTo>
                  <a:lnTo>
                    <a:pt x="169629" y="17362"/>
                  </a:lnTo>
                  <a:lnTo>
                    <a:pt x="168508" y="16647"/>
                  </a:lnTo>
                  <a:lnTo>
                    <a:pt x="167387" y="15955"/>
                  </a:lnTo>
                  <a:lnTo>
                    <a:pt x="166242" y="15263"/>
                  </a:lnTo>
                  <a:lnTo>
                    <a:pt x="165098" y="14596"/>
                  </a:lnTo>
                  <a:lnTo>
                    <a:pt x="163929" y="13952"/>
                  </a:lnTo>
                  <a:lnTo>
                    <a:pt x="162761" y="13308"/>
                  </a:lnTo>
                  <a:lnTo>
                    <a:pt x="161592" y="12664"/>
                  </a:lnTo>
                  <a:lnTo>
                    <a:pt x="160400" y="12068"/>
                  </a:lnTo>
                  <a:lnTo>
                    <a:pt x="159207" y="11448"/>
                  </a:lnTo>
                  <a:lnTo>
                    <a:pt x="158015" y="10875"/>
                  </a:lnTo>
                  <a:lnTo>
                    <a:pt x="156799" y="10303"/>
                  </a:lnTo>
                  <a:lnTo>
                    <a:pt x="155583" y="9731"/>
                  </a:lnTo>
                  <a:lnTo>
                    <a:pt x="154366" y="9182"/>
                  </a:lnTo>
                  <a:lnTo>
                    <a:pt x="153126" y="8658"/>
                  </a:lnTo>
                  <a:lnTo>
                    <a:pt x="151886" y="8157"/>
                  </a:lnTo>
                  <a:lnTo>
                    <a:pt x="150646" y="7656"/>
                  </a:lnTo>
                  <a:lnTo>
                    <a:pt x="149382" y="7155"/>
                  </a:lnTo>
                  <a:lnTo>
                    <a:pt x="148118" y="6678"/>
                  </a:lnTo>
                  <a:lnTo>
                    <a:pt x="146854" y="6225"/>
                  </a:lnTo>
                  <a:lnTo>
                    <a:pt x="145590" y="5796"/>
                  </a:lnTo>
                  <a:lnTo>
                    <a:pt x="144303" y="5367"/>
                  </a:lnTo>
                  <a:lnTo>
                    <a:pt x="143015" y="4961"/>
                  </a:lnTo>
                  <a:lnTo>
                    <a:pt x="141703" y="4556"/>
                  </a:lnTo>
                  <a:lnTo>
                    <a:pt x="140415" y="4174"/>
                  </a:lnTo>
                  <a:lnTo>
                    <a:pt x="139104" y="3816"/>
                  </a:lnTo>
                  <a:lnTo>
                    <a:pt x="137768" y="3483"/>
                  </a:lnTo>
                  <a:lnTo>
                    <a:pt x="136457" y="3149"/>
                  </a:lnTo>
                  <a:lnTo>
                    <a:pt x="135121" y="2815"/>
                  </a:lnTo>
                  <a:lnTo>
                    <a:pt x="133786" y="2529"/>
                  </a:lnTo>
                  <a:lnTo>
                    <a:pt x="132450" y="2242"/>
                  </a:lnTo>
                  <a:lnTo>
                    <a:pt x="131091" y="1980"/>
                  </a:lnTo>
                  <a:lnTo>
                    <a:pt x="129732" y="1718"/>
                  </a:lnTo>
                  <a:lnTo>
                    <a:pt x="128372" y="1479"/>
                  </a:lnTo>
                  <a:lnTo>
                    <a:pt x="127013" y="1265"/>
                  </a:lnTo>
                  <a:lnTo>
                    <a:pt x="125654" y="1074"/>
                  </a:lnTo>
                  <a:lnTo>
                    <a:pt x="124271" y="883"/>
                  </a:lnTo>
                  <a:lnTo>
                    <a:pt x="122887" y="716"/>
                  </a:lnTo>
                  <a:lnTo>
                    <a:pt x="121504" y="573"/>
                  </a:lnTo>
                  <a:lnTo>
                    <a:pt x="120097" y="430"/>
                  </a:lnTo>
                  <a:lnTo>
                    <a:pt x="118714" y="311"/>
                  </a:lnTo>
                  <a:lnTo>
                    <a:pt x="117307" y="215"/>
                  </a:lnTo>
                  <a:lnTo>
                    <a:pt x="115900" y="144"/>
                  </a:lnTo>
                  <a:lnTo>
                    <a:pt x="114493" y="72"/>
                  </a:lnTo>
                  <a:lnTo>
                    <a:pt x="113086" y="49"/>
                  </a:lnTo>
                  <a:lnTo>
                    <a:pt x="111655" y="1"/>
                  </a:lnTo>
                  <a:close/>
                </a:path>
              </a:pathLst>
            </a:custGeom>
            <a:solidFill>
              <a:srgbClr val="68D2F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a:off x="1110125" y="630400"/>
              <a:ext cx="5511225" cy="4720700"/>
            </a:xfrm>
            <a:custGeom>
              <a:avLst/>
              <a:gdLst/>
              <a:ahLst/>
              <a:cxnLst/>
              <a:rect l="l" t="t" r="r" b="b"/>
              <a:pathLst>
                <a:path w="220449" h="188828" fill="none" extrusionOk="0">
                  <a:moveTo>
                    <a:pt x="32982" y="188827"/>
                  </a:moveTo>
                  <a:lnTo>
                    <a:pt x="187491" y="188827"/>
                  </a:lnTo>
                  <a:lnTo>
                    <a:pt x="187491" y="188827"/>
                  </a:lnTo>
                  <a:lnTo>
                    <a:pt x="188445" y="187897"/>
                  </a:lnTo>
                  <a:lnTo>
                    <a:pt x="189375" y="186943"/>
                  </a:lnTo>
                  <a:lnTo>
                    <a:pt x="190305" y="185965"/>
                  </a:lnTo>
                  <a:lnTo>
                    <a:pt x="191211" y="184988"/>
                  </a:lnTo>
                  <a:lnTo>
                    <a:pt x="192117" y="184010"/>
                  </a:lnTo>
                  <a:lnTo>
                    <a:pt x="193000" y="183008"/>
                  </a:lnTo>
                  <a:lnTo>
                    <a:pt x="193882" y="181983"/>
                  </a:lnTo>
                  <a:lnTo>
                    <a:pt x="194740" y="180981"/>
                  </a:lnTo>
                  <a:lnTo>
                    <a:pt x="195599" y="179932"/>
                  </a:lnTo>
                  <a:lnTo>
                    <a:pt x="196434" y="178906"/>
                  </a:lnTo>
                  <a:lnTo>
                    <a:pt x="197268" y="177857"/>
                  </a:lnTo>
                  <a:lnTo>
                    <a:pt x="198079" y="176784"/>
                  </a:lnTo>
                  <a:lnTo>
                    <a:pt x="198890" y="175711"/>
                  </a:lnTo>
                  <a:lnTo>
                    <a:pt x="199677" y="174638"/>
                  </a:lnTo>
                  <a:lnTo>
                    <a:pt x="200464" y="173541"/>
                  </a:lnTo>
                  <a:lnTo>
                    <a:pt x="201227" y="172444"/>
                  </a:lnTo>
                  <a:lnTo>
                    <a:pt x="201966" y="171323"/>
                  </a:lnTo>
                  <a:lnTo>
                    <a:pt x="202706" y="170202"/>
                  </a:lnTo>
                  <a:lnTo>
                    <a:pt x="203445" y="169081"/>
                  </a:lnTo>
                  <a:lnTo>
                    <a:pt x="204136" y="167937"/>
                  </a:lnTo>
                  <a:lnTo>
                    <a:pt x="204852" y="166792"/>
                  </a:lnTo>
                  <a:lnTo>
                    <a:pt x="205520" y="165623"/>
                  </a:lnTo>
                  <a:lnTo>
                    <a:pt x="206211" y="164455"/>
                  </a:lnTo>
                  <a:lnTo>
                    <a:pt x="206855" y="163286"/>
                  </a:lnTo>
                  <a:lnTo>
                    <a:pt x="207499" y="162094"/>
                  </a:lnTo>
                  <a:lnTo>
                    <a:pt x="208119" y="160901"/>
                  </a:lnTo>
                  <a:lnTo>
                    <a:pt x="208739" y="159709"/>
                  </a:lnTo>
                  <a:lnTo>
                    <a:pt x="209335" y="158493"/>
                  </a:lnTo>
                  <a:lnTo>
                    <a:pt x="209931" y="157277"/>
                  </a:lnTo>
                  <a:lnTo>
                    <a:pt x="210504" y="156060"/>
                  </a:lnTo>
                  <a:lnTo>
                    <a:pt x="211052" y="154820"/>
                  </a:lnTo>
                  <a:lnTo>
                    <a:pt x="211601" y="153580"/>
                  </a:lnTo>
                  <a:lnTo>
                    <a:pt x="212125" y="152316"/>
                  </a:lnTo>
                  <a:lnTo>
                    <a:pt x="212626" y="151052"/>
                  </a:lnTo>
                  <a:lnTo>
                    <a:pt x="213127" y="149788"/>
                  </a:lnTo>
                  <a:lnTo>
                    <a:pt x="213604" y="148524"/>
                  </a:lnTo>
                  <a:lnTo>
                    <a:pt x="214081" y="147237"/>
                  </a:lnTo>
                  <a:lnTo>
                    <a:pt x="214534" y="145949"/>
                  </a:lnTo>
                  <a:lnTo>
                    <a:pt x="214963" y="144661"/>
                  </a:lnTo>
                  <a:lnTo>
                    <a:pt x="215393" y="143350"/>
                  </a:lnTo>
                  <a:lnTo>
                    <a:pt x="215798" y="142038"/>
                  </a:lnTo>
                  <a:lnTo>
                    <a:pt x="216180" y="140726"/>
                  </a:lnTo>
                  <a:lnTo>
                    <a:pt x="216561" y="139391"/>
                  </a:lnTo>
                  <a:lnTo>
                    <a:pt x="216895" y="138055"/>
                  </a:lnTo>
                  <a:lnTo>
                    <a:pt x="217253" y="136720"/>
                  </a:lnTo>
                  <a:lnTo>
                    <a:pt x="217563" y="135384"/>
                  </a:lnTo>
                  <a:lnTo>
                    <a:pt x="217873" y="134025"/>
                  </a:lnTo>
                  <a:lnTo>
                    <a:pt x="218159" y="132690"/>
                  </a:lnTo>
                  <a:lnTo>
                    <a:pt x="218445" y="131306"/>
                  </a:lnTo>
                  <a:lnTo>
                    <a:pt x="218684" y="129947"/>
                  </a:lnTo>
                  <a:lnTo>
                    <a:pt x="218922" y="128564"/>
                  </a:lnTo>
                  <a:lnTo>
                    <a:pt x="219160" y="127205"/>
                  </a:lnTo>
                  <a:lnTo>
                    <a:pt x="219351" y="125798"/>
                  </a:lnTo>
                  <a:lnTo>
                    <a:pt x="219542" y="124414"/>
                  </a:lnTo>
                  <a:lnTo>
                    <a:pt x="219709" y="123007"/>
                  </a:lnTo>
                  <a:lnTo>
                    <a:pt x="219876" y="121624"/>
                  </a:lnTo>
                  <a:lnTo>
                    <a:pt x="219995" y="120217"/>
                  </a:lnTo>
                  <a:lnTo>
                    <a:pt x="220114" y="118786"/>
                  </a:lnTo>
                  <a:lnTo>
                    <a:pt x="220234" y="117379"/>
                  </a:lnTo>
                  <a:lnTo>
                    <a:pt x="220305" y="115948"/>
                  </a:lnTo>
                  <a:lnTo>
                    <a:pt x="220377" y="114541"/>
                  </a:lnTo>
                  <a:lnTo>
                    <a:pt x="220424" y="113111"/>
                  </a:lnTo>
                  <a:lnTo>
                    <a:pt x="220448" y="111656"/>
                  </a:lnTo>
                  <a:lnTo>
                    <a:pt x="220448" y="110225"/>
                  </a:lnTo>
                  <a:lnTo>
                    <a:pt x="220448" y="110225"/>
                  </a:lnTo>
                  <a:lnTo>
                    <a:pt x="220448" y="108794"/>
                  </a:lnTo>
                  <a:lnTo>
                    <a:pt x="220424" y="107387"/>
                  </a:lnTo>
                  <a:lnTo>
                    <a:pt x="220377" y="105956"/>
                  </a:lnTo>
                  <a:lnTo>
                    <a:pt x="220305" y="104549"/>
                  </a:lnTo>
                  <a:lnTo>
                    <a:pt x="220234" y="103142"/>
                  </a:lnTo>
                  <a:lnTo>
                    <a:pt x="220138" y="101735"/>
                  </a:lnTo>
                  <a:lnTo>
                    <a:pt x="220019" y="100352"/>
                  </a:lnTo>
                  <a:lnTo>
                    <a:pt x="219876" y="98945"/>
                  </a:lnTo>
                  <a:lnTo>
                    <a:pt x="219733" y="97562"/>
                  </a:lnTo>
                  <a:lnTo>
                    <a:pt x="219566" y="96179"/>
                  </a:lnTo>
                  <a:lnTo>
                    <a:pt x="219375" y="94796"/>
                  </a:lnTo>
                  <a:lnTo>
                    <a:pt x="219184" y="93436"/>
                  </a:lnTo>
                  <a:lnTo>
                    <a:pt x="218970" y="92077"/>
                  </a:lnTo>
                  <a:lnTo>
                    <a:pt x="218731" y="90718"/>
                  </a:lnTo>
                  <a:lnTo>
                    <a:pt x="218493" y="89358"/>
                  </a:lnTo>
                  <a:lnTo>
                    <a:pt x="218207" y="87999"/>
                  </a:lnTo>
                  <a:lnTo>
                    <a:pt x="217920" y="86663"/>
                  </a:lnTo>
                  <a:lnTo>
                    <a:pt x="217634" y="85328"/>
                  </a:lnTo>
                  <a:lnTo>
                    <a:pt x="217324" y="83993"/>
                  </a:lnTo>
                  <a:lnTo>
                    <a:pt x="216990" y="82681"/>
                  </a:lnTo>
                  <a:lnTo>
                    <a:pt x="216633" y="81369"/>
                  </a:lnTo>
                  <a:lnTo>
                    <a:pt x="216275" y="80058"/>
                  </a:lnTo>
                  <a:lnTo>
                    <a:pt x="215893" y="78746"/>
                  </a:lnTo>
                  <a:lnTo>
                    <a:pt x="215488" y="77434"/>
                  </a:lnTo>
                  <a:lnTo>
                    <a:pt x="215083" y="76147"/>
                  </a:lnTo>
                  <a:lnTo>
                    <a:pt x="214653" y="74859"/>
                  </a:lnTo>
                  <a:lnTo>
                    <a:pt x="214224" y="73595"/>
                  </a:lnTo>
                  <a:lnTo>
                    <a:pt x="213771" y="72331"/>
                  </a:lnTo>
                  <a:lnTo>
                    <a:pt x="213294" y="71067"/>
                  </a:lnTo>
                  <a:lnTo>
                    <a:pt x="212817" y="69803"/>
                  </a:lnTo>
                  <a:lnTo>
                    <a:pt x="212316" y="68563"/>
                  </a:lnTo>
                  <a:lnTo>
                    <a:pt x="211792" y="67323"/>
                  </a:lnTo>
                  <a:lnTo>
                    <a:pt x="211267" y="66083"/>
                  </a:lnTo>
                  <a:lnTo>
                    <a:pt x="210718" y="64867"/>
                  </a:lnTo>
                  <a:lnTo>
                    <a:pt x="210146" y="63650"/>
                  </a:lnTo>
                  <a:lnTo>
                    <a:pt x="209574" y="62434"/>
                  </a:lnTo>
                  <a:lnTo>
                    <a:pt x="209001" y="61242"/>
                  </a:lnTo>
                  <a:lnTo>
                    <a:pt x="208405" y="60049"/>
                  </a:lnTo>
                  <a:lnTo>
                    <a:pt x="207785" y="58857"/>
                  </a:lnTo>
                  <a:lnTo>
                    <a:pt x="207141" y="57688"/>
                  </a:lnTo>
                  <a:lnTo>
                    <a:pt x="206497" y="56520"/>
                  </a:lnTo>
                  <a:lnTo>
                    <a:pt x="205853" y="55351"/>
                  </a:lnTo>
                  <a:lnTo>
                    <a:pt x="205186" y="54207"/>
                  </a:lnTo>
                  <a:lnTo>
                    <a:pt x="204494" y="53062"/>
                  </a:lnTo>
                  <a:lnTo>
                    <a:pt x="203803" y="51941"/>
                  </a:lnTo>
                  <a:lnTo>
                    <a:pt x="203087" y="50820"/>
                  </a:lnTo>
                  <a:lnTo>
                    <a:pt x="202372" y="49699"/>
                  </a:lnTo>
                  <a:lnTo>
                    <a:pt x="201632" y="48602"/>
                  </a:lnTo>
                  <a:lnTo>
                    <a:pt x="200869" y="47505"/>
                  </a:lnTo>
                  <a:lnTo>
                    <a:pt x="200130" y="46408"/>
                  </a:lnTo>
                  <a:lnTo>
                    <a:pt x="199343" y="45335"/>
                  </a:lnTo>
                  <a:lnTo>
                    <a:pt x="198556" y="44286"/>
                  </a:lnTo>
                  <a:lnTo>
                    <a:pt x="197745" y="43213"/>
                  </a:lnTo>
                  <a:lnTo>
                    <a:pt x="196934" y="42164"/>
                  </a:lnTo>
                  <a:lnTo>
                    <a:pt x="196124" y="41138"/>
                  </a:lnTo>
                  <a:lnTo>
                    <a:pt x="195289" y="40113"/>
                  </a:lnTo>
                  <a:lnTo>
                    <a:pt x="194430" y="39087"/>
                  </a:lnTo>
                  <a:lnTo>
                    <a:pt x="193572" y="38086"/>
                  </a:lnTo>
                  <a:lnTo>
                    <a:pt x="192713" y="37084"/>
                  </a:lnTo>
                  <a:lnTo>
                    <a:pt x="191831" y="36106"/>
                  </a:lnTo>
                  <a:lnTo>
                    <a:pt x="190925" y="35129"/>
                  </a:lnTo>
                  <a:lnTo>
                    <a:pt x="190019" y="34175"/>
                  </a:lnTo>
                  <a:lnTo>
                    <a:pt x="189089" y="33221"/>
                  </a:lnTo>
                  <a:lnTo>
                    <a:pt x="188158" y="32291"/>
                  </a:lnTo>
                  <a:lnTo>
                    <a:pt x="187228" y="31361"/>
                  </a:lnTo>
                  <a:lnTo>
                    <a:pt x="186275" y="30431"/>
                  </a:lnTo>
                  <a:lnTo>
                    <a:pt x="185321" y="29524"/>
                  </a:lnTo>
                  <a:lnTo>
                    <a:pt x="184343" y="28642"/>
                  </a:lnTo>
                  <a:lnTo>
                    <a:pt x="183365" y="27760"/>
                  </a:lnTo>
                  <a:lnTo>
                    <a:pt x="182363" y="26877"/>
                  </a:lnTo>
                  <a:lnTo>
                    <a:pt x="181362" y="26019"/>
                  </a:lnTo>
                  <a:lnTo>
                    <a:pt x="180336" y="25160"/>
                  </a:lnTo>
                  <a:lnTo>
                    <a:pt x="179311" y="24325"/>
                  </a:lnTo>
                  <a:lnTo>
                    <a:pt x="178286" y="23515"/>
                  </a:lnTo>
                  <a:lnTo>
                    <a:pt x="177236" y="22704"/>
                  </a:lnTo>
                  <a:lnTo>
                    <a:pt x="176187" y="21893"/>
                  </a:lnTo>
                  <a:lnTo>
                    <a:pt x="175114" y="21106"/>
                  </a:lnTo>
                  <a:lnTo>
                    <a:pt x="174041" y="20343"/>
                  </a:lnTo>
                  <a:lnTo>
                    <a:pt x="172944" y="19580"/>
                  </a:lnTo>
                  <a:lnTo>
                    <a:pt x="171847" y="18817"/>
                  </a:lnTo>
                  <a:lnTo>
                    <a:pt x="170750" y="18077"/>
                  </a:lnTo>
                  <a:lnTo>
                    <a:pt x="169629" y="17362"/>
                  </a:lnTo>
                  <a:lnTo>
                    <a:pt x="168508" y="16647"/>
                  </a:lnTo>
                  <a:lnTo>
                    <a:pt x="167387" y="15955"/>
                  </a:lnTo>
                  <a:lnTo>
                    <a:pt x="166242" y="15263"/>
                  </a:lnTo>
                  <a:lnTo>
                    <a:pt x="165098" y="14596"/>
                  </a:lnTo>
                  <a:lnTo>
                    <a:pt x="163929" y="13952"/>
                  </a:lnTo>
                  <a:lnTo>
                    <a:pt x="162761" y="13308"/>
                  </a:lnTo>
                  <a:lnTo>
                    <a:pt x="161592" y="12664"/>
                  </a:lnTo>
                  <a:lnTo>
                    <a:pt x="160400" y="12068"/>
                  </a:lnTo>
                  <a:lnTo>
                    <a:pt x="159207" y="11448"/>
                  </a:lnTo>
                  <a:lnTo>
                    <a:pt x="158015" y="10875"/>
                  </a:lnTo>
                  <a:lnTo>
                    <a:pt x="156799" y="10303"/>
                  </a:lnTo>
                  <a:lnTo>
                    <a:pt x="155583" y="9731"/>
                  </a:lnTo>
                  <a:lnTo>
                    <a:pt x="154366" y="9182"/>
                  </a:lnTo>
                  <a:lnTo>
                    <a:pt x="153126" y="8658"/>
                  </a:lnTo>
                  <a:lnTo>
                    <a:pt x="151886" y="8157"/>
                  </a:lnTo>
                  <a:lnTo>
                    <a:pt x="150646" y="7656"/>
                  </a:lnTo>
                  <a:lnTo>
                    <a:pt x="149382" y="7155"/>
                  </a:lnTo>
                  <a:lnTo>
                    <a:pt x="148118" y="6678"/>
                  </a:lnTo>
                  <a:lnTo>
                    <a:pt x="146854" y="6225"/>
                  </a:lnTo>
                  <a:lnTo>
                    <a:pt x="145590" y="5796"/>
                  </a:lnTo>
                  <a:lnTo>
                    <a:pt x="144303" y="5367"/>
                  </a:lnTo>
                  <a:lnTo>
                    <a:pt x="143015" y="4961"/>
                  </a:lnTo>
                  <a:lnTo>
                    <a:pt x="141703" y="4556"/>
                  </a:lnTo>
                  <a:lnTo>
                    <a:pt x="140415" y="4174"/>
                  </a:lnTo>
                  <a:lnTo>
                    <a:pt x="139104" y="3816"/>
                  </a:lnTo>
                  <a:lnTo>
                    <a:pt x="137768" y="3483"/>
                  </a:lnTo>
                  <a:lnTo>
                    <a:pt x="136457" y="3149"/>
                  </a:lnTo>
                  <a:lnTo>
                    <a:pt x="135121" y="2815"/>
                  </a:lnTo>
                  <a:lnTo>
                    <a:pt x="133786" y="2529"/>
                  </a:lnTo>
                  <a:lnTo>
                    <a:pt x="132450" y="2242"/>
                  </a:lnTo>
                  <a:lnTo>
                    <a:pt x="131091" y="1980"/>
                  </a:lnTo>
                  <a:lnTo>
                    <a:pt x="129732" y="1718"/>
                  </a:lnTo>
                  <a:lnTo>
                    <a:pt x="128372" y="1479"/>
                  </a:lnTo>
                  <a:lnTo>
                    <a:pt x="127013" y="1265"/>
                  </a:lnTo>
                  <a:lnTo>
                    <a:pt x="125654" y="1074"/>
                  </a:lnTo>
                  <a:lnTo>
                    <a:pt x="124271" y="883"/>
                  </a:lnTo>
                  <a:lnTo>
                    <a:pt x="122887" y="716"/>
                  </a:lnTo>
                  <a:lnTo>
                    <a:pt x="121504" y="573"/>
                  </a:lnTo>
                  <a:lnTo>
                    <a:pt x="120097" y="430"/>
                  </a:lnTo>
                  <a:lnTo>
                    <a:pt x="118714" y="311"/>
                  </a:lnTo>
                  <a:lnTo>
                    <a:pt x="117307" y="215"/>
                  </a:lnTo>
                  <a:lnTo>
                    <a:pt x="115900" y="144"/>
                  </a:lnTo>
                  <a:lnTo>
                    <a:pt x="114493" y="72"/>
                  </a:lnTo>
                  <a:lnTo>
                    <a:pt x="113086" y="49"/>
                  </a:lnTo>
                  <a:lnTo>
                    <a:pt x="111655" y="1"/>
                  </a:lnTo>
                  <a:lnTo>
                    <a:pt x="110224" y="1"/>
                  </a:lnTo>
                  <a:lnTo>
                    <a:pt x="110224" y="1"/>
                  </a:lnTo>
                  <a:lnTo>
                    <a:pt x="108817" y="1"/>
                  </a:lnTo>
                  <a:lnTo>
                    <a:pt x="107386" y="49"/>
                  </a:lnTo>
                  <a:lnTo>
                    <a:pt x="105979" y="72"/>
                  </a:lnTo>
                  <a:lnTo>
                    <a:pt x="104549" y="144"/>
                  </a:lnTo>
                  <a:lnTo>
                    <a:pt x="103142" y="215"/>
                  </a:lnTo>
                  <a:lnTo>
                    <a:pt x="101758" y="311"/>
                  </a:lnTo>
                  <a:lnTo>
                    <a:pt x="100351" y="430"/>
                  </a:lnTo>
                  <a:lnTo>
                    <a:pt x="98968" y="573"/>
                  </a:lnTo>
                  <a:lnTo>
                    <a:pt x="97585" y="716"/>
                  </a:lnTo>
                  <a:lnTo>
                    <a:pt x="96202" y="883"/>
                  </a:lnTo>
                  <a:lnTo>
                    <a:pt x="94819" y="1074"/>
                  </a:lnTo>
                  <a:lnTo>
                    <a:pt x="93436" y="1265"/>
                  </a:lnTo>
                  <a:lnTo>
                    <a:pt x="92076" y="1479"/>
                  </a:lnTo>
                  <a:lnTo>
                    <a:pt x="90717" y="1718"/>
                  </a:lnTo>
                  <a:lnTo>
                    <a:pt x="89358" y="1980"/>
                  </a:lnTo>
                  <a:lnTo>
                    <a:pt x="88022" y="2242"/>
                  </a:lnTo>
                  <a:lnTo>
                    <a:pt x="86687" y="2529"/>
                  </a:lnTo>
                  <a:lnTo>
                    <a:pt x="85351" y="2815"/>
                  </a:lnTo>
                  <a:lnTo>
                    <a:pt x="84016" y="3149"/>
                  </a:lnTo>
                  <a:lnTo>
                    <a:pt x="82680" y="3483"/>
                  </a:lnTo>
                  <a:lnTo>
                    <a:pt x="81369" y="3816"/>
                  </a:lnTo>
                  <a:lnTo>
                    <a:pt x="80057" y="4174"/>
                  </a:lnTo>
                  <a:lnTo>
                    <a:pt x="78745" y="4556"/>
                  </a:lnTo>
                  <a:lnTo>
                    <a:pt x="77458" y="4961"/>
                  </a:lnTo>
                  <a:lnTo>
                    <a:pt x="76170" y="5367"/>
                  </a:lnTo>
                  <a:lnTo>
                    <a:pt x="74882" y="5796"/>
                  </a:lnTo>
                  <a:lnTo>
                    <a:pt x="73594" y="6225"/>
                  </a:lnTo>
                  <a:lnTo>
                    <a:pt x="72330" y="6678"/>
                  </a:lnTo>
                  <a:lnTo>
                    <a:pt x="71066" y="7155"/>
                  </a:lnTo>
                  <a:lnTo>
                    <a:pt x="69826" y="7656"/>
                  </a:lnTo>
                  <a:lnTo>
                    <a:pt x="68562" y="8157"/>
                  </a:lnTo>
                  <a:lnTo>
                    <a:pt x="67322" y="8658"/>
                  </a:lnTo>
                  <a:lnTo>
                    <a:pt x="66106" y="9182"/>
                  </a:lnTo>
                  <a:lnTo>
                    <a:pt x="64866" y="9731"/>
                  </a:lnTo>
                  <a:lnTo>
                    <a:pt x="63650" y="10303"/>
                  </a:lnTo>
                  <a:lnTo>
                    <a:pt x="62457" y="10875"/>
                  </a:lnTo>
                  <a:lnTo>
                    <a:pt x="61241" y="11448"/>
                  </a:lnTo>
                  <a:lnTo>
                    <a:pt x="60049" y="12068"/>
                  </a:lnTo>
                  <a:lnTo>
                    <a:pt x="58880" y="12664"/>
                  </a:lnTo>
                  <a:lnTo>
                    <a:pt x="57688" y="13308"/>
                  </a:lnTo>
                  <a:lnTo>
                    <a:pt x="56519" y="13952"/>
                  </a:lnTo>
                  <a:lnTo>
                    <a:pt x="55375" y="14596"/>
                  </a:lnTo>
                  <a:lnTo>
                    <a:pt x="54230" y="15263"/>
                  </a:lnTo>
                  <a:lnTo>
                    <a:pt x="53085" y="15955"/>
                  </a:lnTo>
                  <a:lnTo>
                    <a:pt x="51941" y="16647"/>
                  </a:lnTo>
                  <a:lnTo>
                    <a:pt x="50820" y="17362"/>
                  </a:lnTo>
                  <a:lnTo>
                    <a:pt x="49699" y="18077"/>
                  </a:lnTo>
                  <a:lnTo>
                    <a:pt x="48602" y="18817"/>
                  </a:lnTo>
                  <a:lnTo>
                    <a:pt x="47505" y="19580"/>
                  </a:lnTo>
                  <a:lnTo>
                    <a:pt x="46432" y="20343"/>
                  </a:lnTo>
                  <a:lnTo>
                    <a:pt x="45359" y="21106"/>
                  </a:lnTo>
                  <a:lnTo>
                    <a:pt x="44285" y="21893"/>
                  </a:lnTo>
                  <a:lnTo>
                    <a:pt x="43236" y="22704"/>
                  </a:lnTo>
                  <a:lnTo>
                    <a:pt x="42187" y="23515"/>
                  </a:lnTo>
                  <a:lnTo>
                    <a:pt x="41138" y="24325"/>
                  </a:lnTo>
                  <a:lnTo>
                    <a:pt x="40112" y="25160"/>
                  </a:lnTo>
                  <a:lnTo>
                    <a:pt x="39110" y="26019"/>
                  </a:lnTo>
                  <a:lnTo>
                    <a:pt x="38109" y="26877"/>
                  </a:lnTo>
                  <a:lnTo>
                    <a:pt x="37107" y="27760"/>
                  </a:lnTo>
                  <a:lnTo>
                    <a:pt x="36130" y="28642"/>
                  </a:lnTo>
                  <a:lnTo>
                    <a:pt x="35152" y="29524"/>
                  </a:lnTo>
                  <a:lnTo>
                    <a:pt x="34174" y="30431"/>
                  </a:lnTo>
                  <a:lnTo>
                    <a:pt x="33244" y="31361"/>
                  </a:lnTo>
                  <a:lnTo>
                    <a:pt x="32290" y="32291"/>
                  </a:lnTo>
                  <a:lnTo>
                    <a:pt x="31360" y="33221"/>
                  </a:lnTo>
                  <a:lnTo>
                    <a:pt x="30454" y="34175"/>
                  </a:lnTo>
                  <a:lnTo>
                    <a:pt x="29548" y="35129"/>
                  </a:lnTo>
                  <a:lnTo>
                    <a:pt x="28641" y="36106"/>
                  </a:lnTo>
                  <a:lnTo>
                    <a:pt x="27759" y="37084"/>
                  </a:lnTo>
                  <a:lnTo>
                    <a:pt x="26877" y="38086"/>
                  </a:lnTo>
                  <a:lnTo>
                    <a:pt x="26018" y="39087"/>
                  </a:lnTo>
                  <a:lnTo>
                    <a:pt x="25183" y="40113"/>
                  </a:lnTo>
                  <a:lnTo>
                    <a:pt x="24349" y="41138"/>
                  </a:lnTo>
                  <a:lnTo>
                    <a:pt x="23514" y="42164"/>
                  </a:lnTo>
                  <a:lnTo>
                    <a:pt x="22703" y="43213"/>
                  </a:lnTo>
                  <a:lnTo>
                    <a:pt x="21916" y="44286"/>
                  </a:lnTo>
                  <a:lnTo>
                    <a:pt x="21129" y="45335"/>
                  </a:lnTo>
                  <a:lnTo>
                    <a:pt x="20342" y="46408"/>
                  </a:lnTo>
                  <a:lnTo>
                    <a:pt x="19579" y="47505"/>
                  </a:lnTo>
                  <a:lnTo>
                    <a:pt x="18840" y="48602"/>
                  </a:lnTo>
                  <a:lnTo>
                    <a:pt x="18101" y="49699"/>
                  </a:lnTo>
                  <a:lnTo>
                    <a:pt x="17385" y="50820"/>
                  </a:lnTo>
                  <a:lnTo>
                    <a:pt x="16670" y="51941"/>
                  </a:lnTo>
                  <a:lnTo>
                    <a:pt x="15978" y="53062"/>
                  </a:lnTo>
                  <a:lnTo>
                    <a:pt x="15287" y="54207"/>
                  </a:lnTo>
                  <a:lnTo>
                    <a:pt x="14619" y="55351"/>
                  </a:lnTo>
                  <a:lnTo>
                    <a:pt x="13951" y="56520"/>
                  </a:lnTo>
                  <a:lnTo>
                    <a:pt x="13307" y="57688"/>
                  </a:lnTo>
                  <a:lnTo>
                    <a:pt x="12687" y="58857"/>
                  </a:lnTo>
                  <a:lnTo>
                    <a:pt x="12067" y="60049"/>
                  </a:lnTo>
                  <a:lnTo>
                    <a:pt x="11471" y="61242"/>
                  </a:lnTo>
                  <a:lnTo>
                    <a:pt x="10875" y="62434"/>
                  </a:lnTo>
                  <a:lnTo>
                    <a:pt x="10302" y="63650"/>
                  </a:lnTo>
                  <a:lnTo>
                    <a:pt x="9754" y="64867"/>
                  </a:lnTo>
                  <a:lnTo>
                    <a:pt x="9205" y="66083"/>
                  </a:lnTo>
                  <a:lnTo>
                    <a:pt x="8681" y="67323"/>
                  </a:lnTo>
                  <a:lnTo>
                    <a:pt x="8156" y="68563"/>
                  </a:lnTo>
                  <a:lnTo>
                    <a:pt x="7655" y="69803"/>
                  </a:lnTo>
                  <a:lnTo>
                    <a:pt x="7178" y="71067"/>
                  </a:lnTo>
                  <a:lnTo>
                    <a:pt x="6701" y="72331"/>
                  </a:lnTo>
                  <a:lnTo>
                    <a:pt x="6248" y="73595"/>
                  </a:lnTo>
                  <a:lnTo>
                    <a:pt x="5795" y="74859"/>
                  </a:lnTo>
                  <a:lnTo>
                    <a:pt x="5366" y="76147"/>
                  </a:lnTo>
                  <a:lnTo>
                    <a:pt x="4961" y="77434"/>
                  </a:lnTo>
                  <a:lnTo>
                    <a:pt x="4579" y="78746"/>
                  </a:lnTo>
                  <a:lnTo>
                    <a:pt x="4197" y="80058"/>
                  </a:lnTo>
                  <a:lnTo>
                    <a:pt x="3840" y="81369"/>
                  </a:lnTo>
                  <a:lnTo>
                    <a:pt x="3482" y="82681"/>
                  </a:lnTo>
                  <a:lnTo>
                    <a:pt x="3148" y="83993"/>
                  </a:lnTo>
                  <a:lnTo>
                    <a:pt x="2838" y="85328"/>
                  </a:lnTo>
                  <a:lnTo>
                    <a:pt x="2528" y="86663"/>
                  </a:lnTo>
                  <a:lnTo>
                    <a:pt x="2242" y="87999"/>
                  </a:lnTo>
                  <a:lnTo>
                    <a:pt x="1980" y="89358"/>
                  </a:lnTo>
                  <a:lnTo>
                    <a:pt x="1741" y="90718"/>
                  </a:lnTo>
                  <a:lnTo>
                    <a:pt x="1503" y="92077"/>
                  </a:lnTo>
                  <a:lnTo>
                    <a:pt x="1288" y="93436"/>
                  </a:lnTo>
                  <a:lnTo>
                    <a:pt x="1073" y="94796"/>
                  </a:lnTo>
                  <a:lnTo>
                    <a:pt x="907" y="96179"/>
                  </a:lnTo>
                  <a:lnTo>
                    <a:pt x="740" y="97562"/>
                  </a:lnTo>
                  <a:lnTo>
                    <a:pt x="573" y="98945"/>
                  </a:lnTo>
                  <a:lnTo>
                    <a:pt x="453" y="100352"/>
                  </a:lnTo>
                  <a:lnTo>
                    <a:pt x="334" y="101735"/>
                  </a:lnTo>
                  <a:lnTo>
                    <a:pt x="239" y="103142"/>
                  </a:lnTo>
                  <a:lnTo>
                    <a:pt x="143" y="104549"/>
                  </a:lnTo>
                  <a:lnTo>
                    <a:pt x="96" y="105956"/>
                  </a:lnTo>
                  <a:lnTo>
                    <a:pt x="48" y="107387"/>
                  </a:lnTo>
                  <a:lnTo>
                    <a:pt x="24" y="108794"/>
                  </a:lnTo>
                  <a:lnTo>
                    <a:pt x="0" y="110225"/>
                  </a:lnTo>
                  <a:lnTo>
                    <a:pt x="0" y="110225"/>
                  </a:lnTo>
                  <a:lnTo>
                    <a:pt x="24" y="111656"/>
                  </a:lnTo>
                  <a:lnTo>
                    <a:pt x="48" y="113111"/>
                  </a:lnTo>
                  <a:lnTo>
                    <a:pt x="96" y="114541"/>
                  </a:lnTo>
                  <a:lnTo>
                    <a:pt x="167" y="115948"/>
                  </a:lnTo>
                  <a:lnTo>
                    <a:pt x="239" y="117379"/>
                  </a:lnTo>
                  <a:lnTo>
                    <a:pt x="334" y="118786"/>
                  </a:lnTo>
                  <a:lnTo>
                    <a:pt x="453" y="120217"/>
                  </a:lnTo>
                  <a:lnTo>
                    <a:pt x="596" y="121624"/>
                  </a:lnTo>
                  <a:lnTo>
                    <a:pt x="740" y="123007"/>
                  </a:lnTo>
                  <a:lnTo>
                    <a:pt x="907" y="124414"/>
                  </a:lnTo>
                  <a:lnTo>
                    <a:pt x="1097" y="125798"/>
                  </a:lnTo>
                  <a:lnTo>
                    <a:pt x="1312" y="127205"/>
                  </a:lnTo>
                  <a:lnTo>
                    <a:pt x="1527" y="128564"/>
                  </a:lnTo>
                  <a:lnTo>
                    <a:pt x="1765" y="129947"/>
                  </a:lnTo>
                  <a:lnTo>
                    <a:pt x="2027" y="131306"/>
                  </a:lnTo>
                  <a:lnTo>
                    <a:pt x="2290" y="132690"/>
                  </a:lnTo>
                  <a:lnTo>
                    <a:pt x="2600" y="134025"/>
                  </a:lnTo>
                  <a:lnTo>
                    <a:pt x="2886" y="135384"/>
                  </a:lnTo>
                  <a:lnTo>
                    <a:pt x="3220" y="136720"/>
                  </a:lnTo>
                  <a:lnTo>
                    <a:pt x="3554" y="138055"/>
                  </a:lnTo>
                  <a:lnTo>
                    <a:pt x="3911" y="139391"/>
                  </a:lnTo>
                  <a:lnTo>
                    <a:pt x="4293" y="140726"/>
                  </a:lnTo>
                  <a:lnTo>
                    <a:pt x="4674" y="142038"/>
                  </a:lnTo>
                  <a:lnTo>
                    <a:pt x="5080" y="143350"/>
                  </a:lnTo>
                  <a:lnTo>
                    <a:pt x="5485" y="144661"/>
                  </a:lnTo>
                  <a:lnTo>
                    <a:pt x="5938" y="145949"/>
                  </a:lnTo>
                  <a:lnTo>
                    <a:pt x="6391" y="147237"/>
                  </a:lnTo>
                  <a:lnTo>
                    <a:pt x="6845" y="148524"/>
                  </a:lnTo>
                  <a:lnTo>
                    <a:pt x="7322" y="149788"/>
                  </a:lnTo>
                  <a:lnTo>
                    <a:pt x="7822" y="151052"/>
                  </a:lnTo>
                  <a:lnTo>
                    <a:pt x="8347" y="152316"/>
                  </a:lnTo>
                  <a:lnTo>
                    <a:pt x="8872" y="153580"/>
                  </a:lnTo>
                  <a:lnTo>
                    <a:pt x="9396" y="154820"/>
                  </a:lnTo>
                  <a:lnTo>
                    <a:pt x="9969" y="156060"/>
                  </a:lnTo>
                  <a:lnTo>
                    <a:pt x="10541" y="157277"/>
                  </a:lnTo>
                  <a:lnTo>
                    <a:pt x="11113" y="158493"/>
                  </a:lnTo>
                  <a:lnTo>
                    <a:pt x="11710" y="159709"/>
                  </a:lnTo>
                  <a:lnTo>
                    <a:pt x="12330" y="160901"/>
                  </a:lnTo>
                  <a:lnTo>
                    <a:pt x="12973" y="162094"/>
                  </a:lnTo>
                  <a:lnTo>
                    <a:pt x="13617" y="163286"/>
                  </a:lnTo>
                  <a:lnTo>
                    <a:pt x="14261" y="164455"/>
                  </a:lnTo>
                  <a:lnTo>
                    <a:pt x="14929" y="165623"/>
                  </a:lnTo>
                  <a:lnTo>
                    <a:pt x="15621" y="166792"/>
                  </a:lnTo>
                  <a:lnTo>
                    <a:pt x="16312" y="167937"/>
                  </a:lnTo>
                  <a:lnTo>
                    <a:pt x="17028" y="169081"/>
                  </a:lnTo>
                  <a:lnTo>
                    <a:pt x="17743" y="170202"/>
                  </a:lnTo>
                  <a:lnTo>
                    <a:pt x="18482" y="171323"/>
                  </a:lnTo>
                  <a:lnTo>
                    <a:pt x="19245" y="172444"/>
                  </a:lnTo>
                  <a:lnTo>
                    <a:pt x="20008" y="173541"/>
                  </a:lnTo>
                  <a:lnTo>
                    <a:pt x="20795" y="174638"/>
                  </a:lnTo>
                  <a:lnTo>
                    <a:pt x="21582" y="175711"/>
                  </a:lnTo>
                  <a:lnTo>
                    <a:pt x="22393" y="176784"/>
                  </a:lnTo>
                  <a:lnTo>
                    <a:pt x="23204" y="177857"/>
                  </a:lnTo>
                  <a:lnTo>
                    <a:pt x="24015" y="178906"/>
                  </a:lnTo>
                  <a:lnTo>
                    <a:pt x="24873" y="179932"/>
                  </a:lnTo>
                  <a:lnTo>
                    <a:pt x="25732" y="180981"/>
                  </a:lnTo>
                  <a:lnTo>
                    <a:pt x="26590" y="181983"/>
                  </a:lnTo>
                  <a:lnTo>
                    <a:pt x="27473" y="183008"/>
                  </a:lnTo>
                  <a:lnTo>
                    <a:pt x="28355" y="184010"/>
                  </a:lnTo>
                  <a:lnTo>
                    <a:pt x="29261" y="184988"/>
                  </a:lnTo>
                  <a:lnTo>
                    <a:pt x="30168" y="185965"/>
                  </a:lnTo>
                  <a:lnTo>
                    <a:pt x="31098" y="186943"/>
                  </a:lnTo>
                  <a:lnTo>
                    <a:pt x="32028" y="187897"/>
                  </a:lnTo>
                  <a:lnTo>
                    <a:pt x="32982" y="188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a:off x="1695575" y="238125"/>
              <a:ext cx="4397550" cy="5015200"/>
            </a:xfrm>
            <a:custGeom>
              <a:avLst/>
              <a:gdLst/>
              <a:ahLst/>
              <a:cxnLst/>
              <a:rect l="l" t="t" r="r" b="b"/>
              <a:pathLst>
                <a:path w="175902" h="200608" extrusionOk="0">
                  <a:moveTo>
                    <a:pt x="127586" y="126584"/>
                  </a:moveTo>
                  <a:lnTo>
                    <a:pt x="128826" y="127776"/>
                  </a:lnTo>
                  <a:lnTo>
                    <a:pt x="130042" y="128992"/>
                  </a:lnTo>
                  <a:lnTo>
                    <a:pt x="131258" y="130232"/>
                  </a:lnTo>
                  <a:lnTo>
                    <a:pt x="132451" y="131473"/>
                  </a:lnTo>
                  <a:lnTo>
                    <a:pt x="133643" y="132736"/>
                  </a:lnTo>
                  <a:lnTo>
                    <a:pt x="134812" y="134000"/>
                  </a:lnTo>
                  <a:lnTo>
                    <a:pt x="135956" y="135312"/>
                  </a:lnTo>
                  <a:lnTo>
                    <a:pt x="137077" y="136600"/>
                  </a:lnTo>
                  <a:lnTo>
                    <a:pt x="138532" y="138317"/>
                  </a:lnTo>
                  <a:lnTo>
                    <a:pt x="139963" y="140034"/>
                  </a:lnTo>
                  <a:lnTo>
                    <a:pt x="141251" y="141679"/>
                  </a:lnTo>
                  <a:lnTo>
                    <a:pt x="141918" y="142538"/>
                  </a:lnTo>
                  <a:lnTo>
                    <a:pt x="142085" y="142753"/>
                  </a:lnTo>
                  <a:lnTo>
                    <a:pt x="142133" y="142776"/>
                  </a:lnTo>
                  <a:lnTo>
                    <a:pt x="142133" y="142776"/>
                  </a:lnTo>
                  <a:lnTo>
                    <a:pt x="142109" y="142729"/>
                  </a:lnTo>
                  <a:lnTo>
                    <a:pt x="142109" y="142729"/>
                  </a:lnTo>
                  <a:lnTo>
                    <a:pt x="143301" y="144446"/>
                  </a:lnTo>
                  <a:lnTo>
                    <a:pt x="143898" y="145304"/>
                  </a:lnTo>
                  <a:lnTo>
                    <a:pt x="144470" y="146187"/>
                  </a:lnTo>
                  <a:lnTo>
                    <a:pt x="145018" y="147069"/>
                  </a:lnTo>
                  <a:lnTo>
                    <a:pt x="145567" y="147951"/>
                  </a:lnTo>
                  <a:lnTo>
                    <a:pt x="146092" y="148858"/>
                  </a:lnTo>
                  <a:lnTo>
                    <a:pt x="146592" y="149764"/>
                  </a:lnTo>
                  <a:lnTo>
                    <a:pt x="147403" y="151290"/>
                  </a:lnTo>
                  <a:lnTo>
                    <a:pt x="147785" y="152053"/>
                  </a:lnTo>
                  <a:lnTo>
                    <a:pt x="148142" y="152816"/>
                  </a:lnTo>
                  <a:lnTo>
                    <a:pt x="148166" y="152912"/>
                  </a:lnTo>
                  <a:lnTo>
                    <a:pt x="148262" y="153222"/>
                  </a:lnTo>
                  <a:lnTo>
                    <a:pt x="148619" y="154223"/>
                  </a:lnTo>
                  <a:lnTo>
                    <a:pt x="149025" y="155344"/>
                  </a:lnTo>
                  <a:lnTo>
                    <a:pt x="149263" y="156107"/>
                  </a:lnTo>
                  <a:lnTo>
                    <a:pt x="149359" y="156560"/>
                  </a:lnTo>
                  <a:lnTo>
                    <a:pt x="149478" y="157204"/>
                  </a:lnTo>
                  <a:lnTo>
                    <a:pt x="149740" y="158611"/>
                  </a:lnTo>
                  <a:lnTo>
                    <a:pt x="149860" y="159160"/>
                  </a:lnTo>
                  <a:lnTo>
                    <a:pt x="149931" y="159470"/>
                  </a:lnTo>
                  <a:lnTo>
                    <a:pt x="149955" y="159517"/>
                  </a:lnTo>
                  <a:lnTo>
                    <a:pt x="149955" y="159446"/>
                  </a:lnTo>
                  <a:lnTo>
                    <a:pt x="149931" y="158945"/>
                  </a:lnTo>
                  <a:lnTo>
                    <a:pt x="150003" y="159827"/>
                  </a:lnTo>
                  <a:lnTo>
                    <a:pt x="150026" y="160734"/>
                  </a:lnTo>
                  <a:lnTo>
                    <a:pt x="150026" y="161640"/>
                  </a:lnTo>
                  <a:lnTo>
                    <a:pt x="150003" y="162522"/>
                  </a:lnTo>
                  <a:lnTo>
                    <a:pt x="149979" y="162856"/>
                  </a:lnTo>
                  <a:lnTo>
                    <a:pt x="149907" y="163238"/>
                  </a:lnTo>
                  <a:lnTo>
                    <a:pt x="149788" y="164001"/>
                  </a:lnTo>
                  <a:lnTo>
                    <a:pt x="149645" y="164549"/>
                  </a:lnTo>
                  <a:lnTo>
                    <a:pt x="149263" y="165789"/>
                  </a:lnTo>
                  <a:lnTo>
                    <a:pt x="148858" y="166529"/>
                  </a:lnTo>
                  <a:lnTo>
                    <a:pt x="148429" y="167220"/>
                  </a:lnTo>
                  <a:lnTo>
                    <a:pt x="147737" y="168055"/>
                  </a:lnTo>
                  <a:lnTo>
                    <a:pt x="147379" y="168460"/>
                  </a:lnTo>
                  <a:lnTo>
                    <a:pt x="147093" y="168747"/>
                  </a:lnTo>
                  <a:lnTo>
                    <a:pt x="146616" y="169152"/>
                  </a:lnTo>
                  <a:lnTo>
                    <a:pt x="146020" y="169629"/>
                  </a:lnTo>
                  <a:lnTo>
                    <a:pt x="145042" y="170392"/>
                  </a:lnTo>
                  <a:lnTo>
                    <a:pt x="144303" y="170845"/>
                  </a:lnTo>
                  <a:lnTo>
                    <a:pt x="143564" y="171274"/>
                  </a:lnTo>
                  <a:lnTo>
                    <a:pt x="142514" y="171823"/>
                  </a:lnTo>
                  <a:lnTo>
                    <a:pt x="141465" y="172348"/>
                  </a:lnTo>
                  <a:lnTo>
                    <a:pt x="140344" y="172777"/>
                  </a:lnTo>
                  <a:lnTo>
                    <a:pt x="139796" y="172991"/>
                  </a:lnTo>
                  <a:lnTo>
                    <a:pt x="139390" y="173135"/>
                  </a:lnTo>
                  <a:lnTo>
                    <a:pt x="138508" y="173397"/>
                  </a:lnTo>
                  <a:lnTo>
                    <a:pt x="137626" y="173635"/>
                  </a:lnTo>
                  <a:lnTo>
                    <a:pt x="135861" y="174112"/>
                  </a:lnTo>
                  <a:lnTo>
                    <a:pt x="134096" y="174542"/>
                  </a:lnTo>
                  <a:lnTo>
                    <a:pt x="132308" y="174971"/>
                  </a:lnTo>
                  <a:lnTo>
                    <a:pt x="131139" y="175281"/>
                  </a:lnTo>
                  <a:lnTo>
                    <a:pt x="130018" y="175567"/>
                  </a:lnTo>
                  <a:lnTo>
                    <a:pt x="128921" y="175877"/>
                  </a:lnTo>
                  <a:lnTo>
                    <a:pt x="127872" y="176211"/>
                  </a:lnTo>
                  <a:lnTo>
                    <a:pt x="127586" y="126584"/>
                  </a:lnTo>
                  <a:close/>
                  <a:moveTo>
                    <a:pt x="48364" y="126894"/>
                  </a:moveTo>
                  <a:lnTo>
                    <a:pt x="50534" y="176736"/>
                  </a:lnTo>
                  <a:lnTo>
                    <a:pt x="50534" y="176736"/>
                  </a:lnTo>
                  <a:lnTo>
                    <a:pt x="49652" y="176426"/>
                  </a:lnTo>
                  <a:lnTo>
                    <a:pt x="48793" y="176115"/>
                  </a:lnTo>
                  <a:lnTo>
                    <a:pt x="47887" y="175853"/>
                  </a:lnTo>
                  <a:lnTo>
                    <a:pt x="46981" y="175591"/>
                  </a:lnTo>
                  <a:lnTo>
                    <a:pt x="45168" y="175114"/>
                  </a:lnTo>
                  <a:lnTo>
                    <a:pt x="43332" y="174661"/>
                  </a:lnTo>
                  <a:lnTo>
                    <a:pt x="41567" y="174184"/>
                  </a:lnTo>
                  <a:lnTo>
                    <a:pt x="39802" y="173707"/>
                  </a:lnTo>
                  <a:lnTo>
                    <a:pt x="38038" y="173230"/>
                  </a:lnTo>
                  <a:lnTo>
                    <a:pt x="37155" y="172944"/>
                  </a:lnTo>
                  <a:lnTo>
                    <a:pt x="36297" y="172681"/>
                  </a:lnTo>
                  <a:lnTo>
                    <a:pt x="35891" y="172514"/>
                  </a:lnTo>
                  <a:lnTo>
                    <a:pt x="35343" y="172300"/>
                  </a:lnTo>
                  <a:lnTo>
                    <a:pt x="34222" y="171847"/>
                  </a:lnTo>
                  <a:lnTo>
                    <a:pt x="33197" y="171298"/>
                  </a:lnTo>
                  <a:lnTo>
                    <a:pt x="32171" y="170750"/>
                  </a:lnTo>
                  <a:lnTo>
                    <a:pt x="31432" y="170297"/>
                  </a:lnTo>
                  <a:lnTo>
                    <a:pt x="30693" y="169844"/>
                  </a:lnTo>
                  <a:lnTo>
                    <a:pt x="29715" y="169057"/>
                  </a:lnTo>
                  <a:lnTo>
                    <a:pt x="29143" y="168556"/>
                  </a:lnTo>
                  <a:lnTo>
                    <a:pt x="28689" y="168150"/>
                  </a:lnTo>
                  <a:lnTo>
                    <a:pt x="28403" y="167864"/>
                  </a:lnTo>
                  <a:lnTo>
                    <a:pt x="28046" y="167459"/>
                  </a:lnTo>
                  <a:lnTo>
                    <a:pt x="27354" y="166600"/>
                  </a:lnTo>
                  <a:lnTo>
                    <a:pt x="26949" y="165885"/>
                  </a:lnTo>
                  <a:lnTo>
                    <a:pt x="26567" y="165146"/>
                  </a:lnTo>
                  <a:lnTo>
                    <a:pt x="26185" y="163905"/>
                  </a:lnTo>
                  <a:lnTo>
                    <a:pt x="26066" y="163357"/>
                  </a:lnTo>
                  <a:lnTo>
                    <a:pt x="25947" y="162594"/>
                  </a:lnTo>
                  <a:lnTo>
                    <a:pt x="25899" y="162188"/>
                  </a:lnTo>
                  <a:lnTo>
                    <a:pt x="25875" y="161878"/>
                  </a:lnTo>
                  <a:lnTo>
                    <a:pt x="25875" y="160972"/>
                  </a:lnTo>
                  <a:lnTo>
                    <a:pt x="25875" y="160090"/>
                  </a:lnTo>
                  <a:lnTo>
                    <a:pt x="25923" y="159184"/>
                  </a:lnTo>
                  <a:lnTo>
                    <a:pt x="26019" y="158277"/>
                  </a:lnTo>
                  <a:lnTo>
                    <a:pt x="25971" y="158778"/>
                  </a:lnTo>
                  <a:lnTo>
                    <a:pt x="25995" y="158850"/>
                  </a:lnTo>
                  <a:lnTo>
                    <a:pt x="26019" y="158826"/>
                  </a:lnTo>
                  <a:lnTo>
                    <a:pt x="26090" y="158516"/>
                  </a:lnTo>
                  <a:lnTo>
                    <a:pt x="26209" y="157967"/>
                  </a:lnTo>
                  <a:lnTo>
                    <a:pt x="26495" y="156560"/>
                  </a:lnTo>
                  <a:lnTo>
                    <a:pt x="26615" y="155916"/>
                  </a:lnTo>
                  <a:lnTo>
                    <a:pt x="26734" y="155487"/>
                  </a:lnTo>
                  <a:lnTo>
                    <a:pt x="26996" y="154700"/>
                  </a:lnTo>
                  <a:lnTo>
                    <a:pt x="27426" y="153579"/>
                  </a:lnTo>
                  <a:lnTo>
                    <a:pt x="27783" y="152602"/>
                  </a:lnTo>
                  <a:lnTo>
                    <a:pt x="27902" y="152292"/>
                  </a:lnTo>
                  <a:lnTo>
                    <a:pt x="27926" y="152196"/>
                  </a:lnTo>
                  <a:lnTo>
                    <a:pt x="28308" y="151433"/>
                  </a:lnTo>
                  <a:lnTo>
                    <a:pt x="28689" y="150670"/>
                  </a:lnTo>
                  <a:lnTo>
                    <a:pt x="29524" y="149168"/>
                  </a:lnTo>
                  <a:lnTo>
                    <a:pt x="30049" y="148261"/>
                  </a:lnTo>
                  <a:lnTo>
                    <a:pt x="30573" y="147379"/>
                  </a:lnTo>
                  <a:lnTo>
                    <a:pt x="31146" y="146497"/>
                  </a:lnTo>
                  <a:lnTo>
                    <a:pt x="31718" y="145638"/>
                  </a:lnTo>
                  <a:lnTo>
                    <a:pt x="32314" y="144756"/>
                  </a:lnTo>
                  <a:lnTo>
                    <a:pt x="32911" y="143921"/>
                  </a:lnTo>
                  <a:lnTo>
                    <a:pt x="34151" y="142228"/>
                  </a:lnTo>
                  <a:lnTo>
                    <a:pt x="34341" y="142037"/>
                  </a:lnTo>
                  <a:lnTo>
                    <a:pt x="35009" y="141202"/>
                  </a:lnTo>
                  <a:lnTo>
                    <a:pt x="36345" y="139581"/>
                  </a:lnTo>
                  <a:lnTo>
                    <a:pt x="37799" y="137888"/>
                  </a:lnTo>
                  <a:lnTo>
                    <a:pt x="39278" y="136194"/>
                  </a:lnTo>
                  <a:lnTo>
                    <a:pt x="40375" y="134978"/>
                  </a:lnTo>
                  <a:lnTo>
                    <a:pt x="41472" y="133786"/>
                  </a:lnTo>
                  <a:lnTo>
                    <a:pt x="42593" y="132593"/>
                  </a:lnTo>
                  <a:lnTo>
                    <a:pt x="43714" y="131425"/>
                  </a:lnTo>
                  <a:lnTo>
                    <a:pt x="44858" y="130280"/>
                  </a:lnTo>
                  <a:lnTo>
                    <a:pt x="46027" y="129135"/>
                  </a:lnTo>
                  <a:lnTo>
                    <a:pt x="47195" y="127991"/>
                  </a:lnTo>
                  <a:lnTo>
                    <a:pt x="48364" y="126894"/>
                  </a:lnTo>
                  <a:close/>
                  <a:moveTo>
                    <a:pt x="87951" y="0"/>
                  </a:moveTo>
                  <a:lnTo>
                    <a:pt x="86735" y="24"/>
                  </a:lnTo>
                  <a:lnTo>
                    <a:pt x="85518" y="95"/>
                  </a:lnTo>
                  <a:lnTo>
                    <a:pt x="84302" y="215"/>
                  </a:lnTo>
                  <a:lnTo>
                    <a:pt x="83110" y="405"/>
                  </a:lnTo>
                  <a:lnTo>
                    <a:pt x="81917" y="620"/>
                  </a:lnTo>
                  <a:lnTo>
                    <a:pt x="80749" y="906"/>
                  </a:lnTo>
                  <a:lnTo>
                    <a:pt x="79580" y="1216"/>
                  </a:lnTo>
                  <a:lnTo>
                    <a:pt x="78412" y="1598"/>
                  </a:lnTo>
                  <a:lnTo>
                    <a:pt x="77267" y="2003"/>
                  </a:lnTo>
                  <a:lnTo>
                    <a:pt x="76123" y="2456"/>
                  </a:lnTo>
                  <a:lnTo>
                    <a:pt x="75002" y="2957"/>
                  </a:lnTo>
                  <a:lnTo>
                    <a:pt x="73881" y="3506"/>
                  </a:lnTo>
                  <a:lnTo>
                    <a:pt x="72784" y="4078"/>
                  </a:lnTo>
                  <a:lnTo>
                    <a:pt x="71687" y="4722"/>
                  </a:lnTo>
                  <a:lnTo>
                    <a:pt x="70614" y="5366"/>
                  </a:lnTo>
                  <a:lnTo>
                    <a:pt x="69541" y="6081"/>
                  </a:lnTo>
                  <a:lnTo>
                    <a:pt x="68491" y="6820"/>
                  </a:lnTo>
                  <a:lnTo>
                    <a:pt x="67442" y="7584"/>
                  </a:lnTo>
                  <a:lnTo>
                    <a:pt x="66417" y="8394"/>
                  </a:lnTo>
                  <a:lnTo>
                    <a:pt x="65415" y="9253"/>
                  </a:lnTo>
                  <a:lnTo>
                    <a:pt x="64413" y="10111"/>
                  </a:lnTo>
                  <a:lnTo>
                    <a:pt x="63436" y="11018"/>
                  </a:lnTo>
                  <a:lnTo>
                    <a:pt x="62482" y="11972"/>
                  </a:lnTo>
                  <a:lnTo>
                    <a:pt x="61528" y="12949"/>
                  </a:lnTo>
                  <a:lnTo>
                    <a:pt x="60574" y="13951"/>
                  </a:lnTo>
                  <a:lnTo>
                    <a:pt x="59668" y="14976"/>
                  </a:lnTo>
                  <a:lnTo>
                    <a:pt x="58761" y="16026"/>
                  </a:lnTo>
                  <a:lnTo>
                    <a:pt x="57879" y="17099"/>
                  </a:lnTo>
                  <a:lnTo>
                    <a:pt x="57021" y="18220"/>
                  </a:lnTo>
                  <a:lnTo>
                    <a:pt x="56162" y="19341"/>
                  </a:lnTo>
                  <a:lnTo>
                    <a:pt x="55327" y="20509"/>
                  </a:lnTo>
                  <a:lnTo>
                    <a:pt x="54517" y="21678"/>
                  </a:lnTo>
                  <a:lnTo>
                    <a:pt x="53730" y="22894"/>
                  </a:lnTo>
                  <a:lnTo>
                    <a:pt x="52966" y="24110"/>
                  </a:lnTo>
                  <a:lnTo>
                    <a:pt x="52203" y="25350"/>
                  </a:lnTo>
                  <a:lnTo>
                    <a:pt x="51464" y="26614"/>
                  </a:lnTo>
                  <a:lnTo>
                    <a:pt x="50772" y="27878"/>
                  </a:lnTo>
                  <a:lnTo>
                    <a:pt x="50081" y="29190"/>
                  </a:lnTo>
                  <a:lnTo>
                    <a:pt x="49413" y="30501"/>
                  </a:lnTo>
                  <a:lnTo>
                    <a:pt x="48745" y="31813"/>
                  </a:lnTo>
                  <a:lnTo>
                    <a:pt x="48125" y="33148"/>
                  </a:lnTo>
                  <a:lnTo>
                    <a:pt x="47529" y="34508"/>
                  </a:lnTo>
                  <a:lnTo>
                    <a:pt x="46933" y="35867"/>
                  </a:lnTo>
                  <a:lnTo>
                    <a:pt x="46384" y="37250"/>
                  </a:lnTo>
                  <a:lnTo>
                    <a:pt x="45860" y="38633"/>
                  </a:lnTo>
                  <a:lnTo>
                    <a:pt x="45335" y="40016"/>
                  </a:lnTo>
                  <a:lnTo>
                    <a:pt x="44858" y="41424"/>
                  </a:lnTo>
                  <a:lnTo>
                    <a:pt x="44405" y="42831"/>
                  </a:lnTo>
                  <a:lnTo>
                    <a:pt x="43952" y="44238"/>
                  </a:lnTo>
                  <a:lnTo>
                    <a:pt x="43547" y="45668"/>
                  </a:lnTo>
                  <a:lnTo>
                    <a:pt x="43165" y="47099"/>
                  </a:lnTo>
                  <a:lnTo>
                    <a:pt x="42807" y="48506"/>
                  </a:lnTo>
                  <a:lnTo>
                    <a:pt x="42473" y="49937"/>
                  </a:lnTo>
                  <a:lnTo>
                    <a:pt x="42163" y="51368"/>
                  </a:lnTo>
                  <a:lnTo>
                    <a:pt x="41901" y="52799"/>
                  </a:lnTo>
                  <a:lnTo>
                    <a:pt x="41639" y="54230"/>
                  </a:lnTo>
                  <a:lnTo>
                    <a:pt x="41424" y="55661"/>
                  </a:lnTo>
                  <a:lnTo>
                    <a:pt x="41233" y="57091"/>
                  </a:lnTo>
                  <a:lnTo>
                    <a:pt x="41066" y="58522"/>
                  </a:lnTo>
                  <a:lnTo>
                    <a:pt x="40923" y="59929"/>
                  </a:lnTo>
                  <a:lnTo>
                    <a:pt x="40828" y="61336"/>
                  </a:lnTo>
                  <a:lnTo>
                    <a:pt x="40733" y="62743"/>
                  </a:lnTo>
                  <a:lnTo>
                    <a:pt x="40709" y="64150"/>
                  </a:lnTo>
                  <a:lnTo>
                    <a:pt x="40685" y="65534"/>
                  </a:lnTo>
                  <a:lnTo>
                    <a:pt x="40685" y="66678"/>
                  </a:lnTo>
                  <a:lnTo>
                    <a:pt x="40733" y="67823"/>
                  </a:lnTo>
                  <a:lnTo>
                    <a:pt x="40780" y="68944"/>
                  </a:lnTo>
                  <a:lnTo>
                    <a:pt x="40852" y="70088"/>
                  </a:lnTo>
                  <a:lnTo>
                    <a:pt x="40947" y="71209"/>
                  </a:lnTo>
                  <a:lnTo>
                    <a:pt x="41066" y="72330"/>
                  </a:lnTo>
                  <a:lnTo>
                    <a:pt x="41186" y="73427"/>
                  </a:lnTo>
                  <a:lnTo>
                    <a:pt x="41353" y="74524"/>
                  </a:lnTo>
                  <a:lnTo>
                    <a:pt x="41520" y="75621"/>
                  </a:lnTo>
                  <a:lnTo>
                    <a:pt x="41710" y="76718"/>
                  </a:lnTo>
                  <a:lnTo>
                    <a:pt x="41925" y="77791"/>
                  </a:lnTo>
                  <a:lnTo>
                    <a:pt x="42163" y="78864"/>
                  </a:lnTo>
                  <a:lnTo>
                    <a:pt x="42402" y="79914"/>
                  </a:lnTo>
                  <a:lnTo>
                    <a:pt x="42688" y="80963"/>
                  </a:lnTo>
                  <a:lnTo>
                    <a:pt x="42974" y="82012"/>
                  </a:lnTo>
                  <a:lnTo>
                    <a:pt x="43284" y="83038"/>
                  </a:lnTo>
                  <a:lnTo>
                    <a:pt x="43594" y="84063"/>
                  </a:lnTo>
                  <a:lnTo>
                    <a:pt x="43952" y="85089"/>
                  </a:lnTo>
                  <a:lnTo>
                    <a:pt x="44310" y="86090"/>
                  </a:lnTo>
                  <a:lnTo>
                    <a:pt x="44667" y="87068"/>
                  </a:lnTo>
                  <a:lnTo>
                    <a:pt x="45073" y="88070"/>
                  </a:lnTo>
                  <a:lnTo>
                    <a:pt x="45478" y="89024"/>
                  </a:lnTo>
                  <a:lnTo>
                    <a:pt x="45907" y="90001"/>
                  </a:lnTo>
                  <a:lnTo>
                    <a:pt x="46361" y="90955"/>
                  </a:lnTo>
                  <a:lnTo>
                    <a:pt x="46814" y="91885"/>
                  </a:lnTo>
                  <a:lnTo>
                    <a:pt x="47291" y="92815"/>
                  </a:lnTo>
                  <a:lnTo>
                    <a:pt x="47791" y="93722"/>
                  </a:lnTo>
                  <a:lnTo>
                    <a:pt x="48292" y="94628"/>
                  </a:lnTo>
                  <a:lnTo>
                    <a:pt x="48817" y="95534"/>
                  </a:lnTo>
                  <a:lnTo>
                    <a:pt x="49342" y="96393"/>
                  </a:lnTo>
                  <a:lnTo>
                    <a:pt x="49914" y="97275"/>
                  </a:lnTo>
                  <a:lnTo>
                    <a:pt x="50462" y="98110"/>
                  </a:lnTo>
                  <a:lnTo>
                    <a:pt x="48650" y="99135"/>
                  </a:lnTo>
                  <a:lnTo>
                    <a:pt x="46838" y="100208"/>
                  </a:lnTo>
                  <a:lnTo>
                    <a:pt x="45049" y="101305"/>
                  </a:lnTo>
                  <a:lnTo>
                    <a:pt x="43260" y="102450"/>
                  </a:lnTo>
                  <a:lnTo>
                    <a:pt x="41520" y="103595"/>
                  </a:lnTo>
                  <a:lnTo>
                    <a:pt x="39779" y="104787"/>
                  </a:lnTo>
                  <a:lnTo>
                    <a:pt x="38085" y="106027"/>
                  </a:lnTo>
                  <a:lnTo>
                    <a:pt x="36368" y="107267"/>
                  </a:lnTo>
                  <a:lnTo>
                    <a:pt x="34008" y="109056"/>
                  </a:lnTo>
                  <a:lnTo>
                    <a:pt x="31623" y="110892"/>
                  </a:lnTo>
                  <a:lnTo>
                    <a:pt x="29262" y="112776"/>
                  </a:lnTo>
                  <a:lnTo>
                    <a:pt x="28093" y="113730"/>
                  </a:lnTo>
                  <a:lnTo>
                    <a:pt x="26925" y="114708"/>
                  </a:lnTo>
                  <a:lnTo>
                    <a:pt x="25780" y="115709"/>
                  </a:lnTo>
                  <a:lnTo>
                    <a:pt x="24635" y="116711"/>
                  </a:lnTo>
                  <a:lnTo>
                    <a:pt x="23515" y="117736"/>
                  </a:lnTo>
                  <a:lnTo>
                    <a:pt x="22394" y="118762"/>
                  </a:lnTo>
                  <a:lnTo>
                    <a:pt x="21273" y="119811"/>
                  </a:lnTo>
                  <a:lnTo>
                    <a:pt x="20176" y="120860"/>
                  </a:lnTo>
                  <a:lnTo>
                    <a:pt x="19103" y="121933"/>
                  </a:lnTo>
                  <a:lnTo>
                    <a:pt x="18053" y="123030"/>
                  </a:lnTo>
                  <a:lnTo>
                    <a:pt x="17004" y="124151"/>
                  </a:lnTo>
                  <a:lnTo>
                    <a:pt x="15979" y="125272"/>
                  </a:lnTo>
                  <a:lnTo>
                    <a:pt x="14977" y="126417"/>
                  </a:lnTo>
                  <a:lnTo>
                    <a:pt x="13999" y="127562"/>
                  </a:lnTo>
                  <a:lnTo>
                    <a:pt x="13045" y="128730"/>
                  </a:lnTo>
                  <a:lnTo>
                    <a:pt x="12115" y="129922"/>
                  </a:lnTo>
                  <a:lnTo>
                    <a:pt x="11185" y="131139"/>
                  </a:lnTo>
                  <a:lnTo>
                    <a:pt x="10303" y="132355"/>
                  </a:lnTo>
                  <a:lnTo>
                    <a:pt x="9468" y="133595"/>
                  </a:lnTo>
                  <a:lnTo>
                    <a:pt x="8634" y="134859"/>
                  </a:lnTo>
                  <a:lnTo>
                    <a:pt x="7823" y="136123"/>
                  </a:lnTo>
                  <a:lnTo>
                    <a:pt x="7060" y="137434"/>
                  </a:lnTo>
                  <a:lnTo>
                    <a:pt x="6344" y="138746"/>
                  </a:lnTo>
                  <a:lnTo>
                    <a:pt x="5629" y="140082"/>
                  </a:lnTo>
                  <a:lnTo>
                    <a:pt x="4961" y="141441"/>
                  </a:lnTo>
                  <a:lnTo>
                    <a:pt x="4341" y="142800"/>
                  </a:lnTo>
                  <a:lnTo>
                    <a:pt x="3626" y="144493"/>
                  </a:lnTo>
                  <a:lnTo>
                    <a:pt x="3292" y="145328"/>
                  </a:lnTo>
                  <a:lnTo>
                    <a:pt x="2958" y="146187"/>
                  </a:lnTo>
                  <a:lnTo>
                    <a:pt x="2648" y="147021"/>
                  </a:lnTo>
                  <a:lnTo>
                    <a:pt x="2362" y="147880"/>
                  </a:lnTo>
                  <a:lnTo>
                    <a:pt x="2099" y="148738"/>
                  </a:lnTo>
                  <a:lnTo>
                    <a:pt x="1837" y="149573"/>
                  </a:lnTo>
                  <a:lnTo>
                    <a:pt x="1599" y="150431"/>
                  </a:lnTo>
                  <a:lnTo>
                    <a:pt x="1360" y="151290"/>
                  </a:lnTo>
                  <a:lnTo>
                    <a:pt x="1145" y="152125"/>
                  </a:lnTo>
                  <a:lnTo>
                    <a:pt x="955" y="152983"/>
                  </a:lnTo>
                  <a:lnTo>
                    <a:pt x="788" y="153842"/>
                  </a:lnTo>
                  <a:lnTo>
                    <a:pt x="621" y="154700"/>
                  </a:lnTo>
                  <a:lnTo>
                    <a:pt x="478" y="155559"/>
                  </a:lnTo>
                  <a:lnTo>
                    <a:pt x="358" y="156417"/>
                  </a:lnTo>
                  <a:lnTo>
                    <a:pt x="239" y="157300"/>
                  </a:lnTo>
                  <a:lnTo>
                    <a:pt x="168" y="158158"/>
                  </a:lnTo>
                  <a:lnTo>
                    <a:pt x="96" y="159017"/>
                  </a:lnTo>
                  <a:lnTo>
                    <a:pt x="48" y="159899"/>
                  </a:lnTo>
                  <a:lnTo>
                    <a:pt x="1" y="160781"/>
                  </a:lnTo>
                  <a:lnTo>
                    <a:pt x="1" y="161664"/>
                  </a:lnTo>
                  <a:lnTo>
                    <a:pt x="1" y="162522"/>
                  </a:lnTo>
                  <a:lnTo>
                    <a:pt x="25" y="163405"/>
                  </a:lnTo>
                  <a:lnTo>
                    <a:pt x="72" y="164311"/>
                  </a:lnTo>
                  <a:lnTo>
                    <a:pt x="144" y="165193"/>
                  </a:lnTo>
                  <a:lnTo>
                    <a:pt x="215" y="166076"/>
                  </a:lnTo>
                  <a:lnTo>
                    <a:pt x="335" y="166982"/>
                  </a:lnTo>
                  <a:lnTo>
                    <a:pt x="454" y="167888"/>
                  </a:lnTo>
                  <a:lnTo>
                    <a:pt x="597" y="168794"/>
                  </a:lnTo>
                  <a:lnTo>
                    <a:pt x="764" y="169700"/>
                  </a:lnTo>
                  <a:lnTo>
                    <a:pt x="955" y="170607"/>
                  </a:lnTo>
                  <a:lnTo>
                    <a:pt x="1098" y="171251"/>
                  </a:lnTo>
                  <a:lnTo>
                    <a:pt x="1265" y="171871"/>
                  </a:lnTo>
                  <a:lnTo>
                    <a:pt x="1455" y="172514"/>
                  </a:lnTo>
                  <a:lnTo>
                    <a:pt x="1646" y="173135"/>
                  </a:lnTo>
                  <a:lnTo>
                    <a:pt x="1861" y="173755"/>
                  </a:lnTo>
                  <a:lnTo>
                    <a:pt x="2075" y="174398"/>
                  </a:lnTo>
                  <a:lnTo>
                    <a:pt x="2314" y="175018"/>
                  </a:lnTo>
                  <a:lnTo>
                    <a:pt x="2576" y="175615"/>
                  </a:lnTo>
                  <a:lnTo>
                    <a:pt x="3125" y="176831"/>
                  </a:lnTo>
                  <a:lnTo>
                    <a:pt x="3721" y="178047"/>
                  </a:lnTo>
                  <a:lnTo>
                    <a:pt x="4365" y="179216"/>
                  </a:lnTo>
                  <a:lnTo>
                    <a:pt x="5080" y="180384"/>
                  </a:lnTo>
                  <a:lnTo>
                    <a:pt x="5820" y="181505"/>
                  </a:lnTo>
                  <a:lnTo>
                    <a:pt x="6607" y="182602"/>
                  </a:lnTo>
                  <a:lnTo>
                    <a:pt x="7417" y="183675"/>
                  </a:lnTo>
                  <a:lnTo>
                    <a:pt x="8276" y="184701"/>
                  </a:lnTo>
                  <a:lnTo>
                    <a:pt x="9158" y="185678"/>
                  </a:lnTo>
                  <a:lnTo>
                    <a:pt x="10088" y="186632"/>
                  </a:lnTo>
                  <a:lnTo>
                    <a:pt x="11042" y="187539"/>
                  </a:lnTo>
                  <a:lnTo>
                    <a:pt x="11996" y="188397"/>
                  </a:lnTo>
                  <a:lnTo>
                    <a:pt x="13069" y="189303"/>
                  </a:lnTo>
                  <a:lnTo>
                    <a:pt x="14142" y="190138"/>
                  </a:lnTo>
                  <a:lnTo>
                    <a:pt x="15263" y="190973"/>
                  </a:lnTo>
                  <a:lnTo>
                    <a:pt x="16384" y="191736"/>
                  </a:lnTo>
                  <a:lnTo>
                    <a:pt x="17505" y="192499"/>
                  </a:lnTo>
                  <a:lnTo>
                    <a:pt x="18673" y="193214"/>
                  </a:lnTo>
                  <a:lnTo>
                    <a:pt x="19842" y="193906"/>
                  </a:lnTo>
                  <a:lnTo>
                    <a:pt x="21034" y="194550"/>
                  </a:lnTo>
                  <a:lnTo>
                    <a:pt x="22227" y="195170"/>
                  </a:lnTo>
                  <a:lnTo>
                    <a:pt x="23467" y="195766"/>
                  </a:lnTo>
                  <a:lnTo>
                    <a:pt x="24707" y="196338"/>
                  </a:lnTo>
                  <a:lnTo>
                    <a:pt x="25947" y="196863"/>
                  </a:lnTo>
                  <a:lnTo>
                    <a:pt x="27235" y="197388"/>
                  </a:lnTo>
                  <a:lnTo>
                    <a:pt x="28523" y="197865"/>
                  </a:lnTo>
                  <a:lnTo>
                    <a:pt x="29810" y="198318"/>
                  </a:lnTo>
                  <a:lnTo>
                    <a:pt x="31146" y="198723"/>
                  </a:lnTo>
                  <a:lnTo>
                    <a:pt x="31837" y="198938"/>
                  </a:lnTo>
                  <a:lnTo>
                    <a:pt x="32529" y="199129"/>
                  </a:lnTo>
                  <a:lnTo>
                    <a:pt x="33221" y="199295"/>
                  </a:lnTo>
                  <a:lnTo>
                    <a:pt x="33912" y="199462"/>
                  </a:lnTo>
                  <a:lnTo>
                    <a:pt x="35319" y="199749"/>
                  </a:lnTo>
                  <a:lnTo>
                    <a:pt x="36750" y="199987"/>
                  </a:lnTo>
                  <a:lnTo>
                    <a:pt x="38181" y="200178"/>
                  </a:lnTo>
                  <a:lnTo>
                    <a:pt x="39612" y="200345"/>
                  </a:lnTo>
                  <a:lnTo>
                    <a:pt x="41043" y="200464"/>
                  </a:lnTo>
                  <a:lnTo>
                    <a:pt x="42473" y="200559"/>
                  </a:lnTo>
                  <a:lnTo>
                    <a:pt x="43070" y="200583"/>
                  </a:lnTo>
                  <a:lnTo>
                    <a:pt x="43690" y="200607"/>
                  </a:lnTo>
                  <a:lnTo>
                    <a:pt x="44286" y="200607"/>
                  </a:lnTo>
                  <a:lnTo>
                    <a:pt x="44882" y="200559"/>
                  </a:lnTo>
                  <a:lnTo>
                    <a:pt x="45478" y="200512"/>
                  </a:lnTo>
                  <a:lnTo>
                    <a:pt x="46074" y="200440"/>
                  </a:lnTo>
                  <a:lnTo>
                    <a:pt x="46671" y="200321"/>
                  </a:lnTo>
                  <a:lnTo>
                    <a:pt x="47291" y="200178"/>
                  </a:lnTo>
                  <a:lnTo>
                    <a:pt x="48507" y="199844"/>
                  </a:lnTo>
                  <a:lnTo>
                    <a:pt x="49747" y="199486"/>
                  </a:lnTo>
                  <a:lnTo>
                    <a:pt x="50343" y="199295"/>
                  </a:lnTo>
                  <a:lnTo>
                    <a:pt x="50963" y="199081"/>
                  </a:lnTo>
                  <a:lnTo>
                    <a:pt x="51559" y="198866"/>
                  </a:lnTo>
                  <a:lnTo>
                    <a:pt x="52156" y="198628"/>
                  </a:lnTo>
                  <a:lnTo>
                    <a:pt x="52752" y="198365"/>
                  </a:lnTo>
                  <a:lnTo>
                    <a:pt x="53324" y="198079"/>
                  </a:lnTo>
                  <a:lnTo>
                    <a:pt x="53896" y="197769"/>
                  </a:lnTo>
                  <a:lnTo>
                    <a:pt x="54421" y="197435"/>
                  </a:lnTo>
                  <a:lnTo>
                    <a:pt x="54946" y="197078"/>
                  </a:lnTo>
                  <a:lnTo>
                    <a:pt x="55447" y="196696"/>
                  </a:lnTo>
                  <a:lnTo>
                    <a:pt x="55947" y="196267"/>
                  </a:lnTo>
                  <a:lnTo>
                    <a:pt x="56400" y="195814"/>
                  </a:lnTo>
                  <a:lnTo>
                    <a:pt x="56830" y="195289"/>
                  </a:lnTo>
                  <a:lnTo>
                    <a:pt x="57259" y="194764"/>
                  </a:lnTo>
                  <a:lnTo>
                    <a:pt x="57641" y="194240"/>
                  </a:lnTo>
                  <a:lnTo>
                    <a:pt x="57974" y="193691"/>
                  </a:lnTo>
                  <a:lnTo>
                    <a:pt x="58284" y="193143"/>
                  </a:lnTo>
                  <a:lnTo>
                    <a:pt x="58547" y="192570"/>
                  </a:lnTo>
                  <a:lnTo>
                    <a:pt x="58785" y="191998"/>
                  </a:lnTo>
                  <a:lnTo>
                    <a:pt x="59000" y="191426"/>
                  </a:lnTo>
                  <a:lnTo>
                    <a:pt x="59167" y="190853"/>
                  </a:lnTo>
                  <a:lnTo>
                    <a:pt x="59286" y="190257"/>
                  </a:lnTo>
                  <a:lnTo>
                    <a:pt x="59381" y="189661"/>
                  </a:lnTo>
                  <a:lnTo>
                    <a:pt x="59453" y="189065"/>
                  </a:lnTo>
                  <a:lnTo>
                    <a:pt x="59477" y="188469"/>
                  </a:lnTo>
                  <a:lnTo>
                    <a:pt x="59477" y="187872"/>
                  </a:lnTo>
                  <a:lnTo>
                    <a:pt x="59429" y="187276"/>
                  </a:lnTo>
                  <a:lnTo>
                    <a:pt x="59358" y="186680"/>
                  </a:lnTo>
                  <a:lnTo>
                    <a:pt x="116139" y="186012"/>
                  </a:lnTo>
                  <a:lnTo>
                    <a:pt x="116139" y="186012"/>
                  </a:lnTo>
                  <a:lnTo>
                    <a:pt x="116020" y="186656"/>
                  </a:lnTo>
                  <a:lnTo>
                    <a:pt x="115924" y="187276"/>
                  </a:lnTo>
                  <a:lnTo>
                    <a:pt x="115877" y="187920"/>
                  </a:lnTo>
                  <a:lnTo>
                    <a:pt x="115877" y="188564"/>
                  </a:lnTo>
                  <a:lnTo>
                    <a:pt x="115900" y="189208"/>
                  </a:lnTo>
                  <a:lnTo>
                    <a:pt x="115972" y="189852"/>
                  </a:lnTo>
                  <a:lnTo>
                    <a:pt x="116091" y="190496"/>
                  </a:lnTo>
                  <a:lnTo>
                    <a:pt x="116234" y="191116"/>
                  </a:lnTo>
                  <a:lnTo>
                    <a:pt x="116425" y="191760"/>
                  </a:lnTo>
                  <a:lnTo>
                    <a:pt x="116664" y="192380"/>
                  </a:lnTo>
                  <a:lnTo>
                    <a:pt x="116926" y="193000"/>
                  </a:lnTo>
                  <a:lnTo>
                    <a:pt x="117236" y="193596"/>
                  </a:lnTo>
                  <a:lnTo>
                    <a:pt x="117594" y="194192"/>
                  </a:lnTo>
                  <a:lnTo>
                    <a:pt x="117975" y="194764"/>
                  </a:lnTo>
                  <a:lnTo>
                    <a:pt x="118404" y="195337"/>
                  </a:lnTo>
                  <a:lnTo>
                    <a:pt x="118881" y="195885"/>
                  </a:lnTo>
                  <a:lnTo>
                    <a:pt x="119239" y="196267"/>
                  </a:lnTo>
                  <a:lnTo>
                    <a:pt x="119597" y="196648"/>
                  </a:lnTo>
                  <a:lnTo>
                    <a:pt x="120002" y="196982"/>
                  </a:lnTo>
                  <a:lnTo>
                    <a:pt x="120408" y="197292"/>
                  </a:lnTo>
                  <a:lnTo>
                    <a:pt x="120813" y="197602"/>
                  </a:lnTo>
                  <a:lnTo>
                    <a:pt x="121242" y="197865"/>
                  </a:lnTo>
                  <a:lnTo>
                    <a:pt x="121672" y="198127"/>
                  </a:lnTo>
                  <a:lnTo>
                    <a:pt x="122125" y="198365"/>
                  </a:lnTo>
                  <a:lnTo>
                    <a:pt x="122602" y="198604"/>
                  </a:lnTo>
                  <a:lnTo>
                    <a:pt x="123055" y="198795"/>
                  </a:lnTo>
                  <a:lnTo>
                    <a:pt x="123532" y="198985"/>
                  </a:lnTo>
                  <a:lnTo>
                    <a:pt x="124032" y="199152"/>
                  </a:lnTo>
                  <a:lnTo>
                    <a:pt x="124509" y="199295"/>
                  </a:lnTo>
                  <a:lnTo>
                    <a:pt x="125010" y="199415"/>
                  </a:lnTo>
                  <a:lnTo>
                    <a:pt x="125511" y="199534"/>
                  </a:lnTo>
                  <a:lnTo>
                    <a:pt x="126036" y="199629"/>
                  </a:lnTo>
                  <a:lnTo>
                    <a:pt x="127180" y="199820"/>
                  </a:lnTo>
                  <a:lnTo>
                    <a:pt x="128325" y="199987"/>
                  </a:lnTo>
                  <a:lnTo>
                    <a:pt x="129446" y="200130"/>
                  </a:lnTo>
                  <a:lnTo>
                    <a:pt x="130591" y="200273"/>
                  </a:lnTo>
                  <a:lnTo>
                    <a:pt x="131711" y="200369"/>
                  </a:lnTo>
                  <a:lnTo>
                    <a:pt x="132832" y="200440"/>
                  </a:lnTo>
                  <a:lnTo>
                    <a:pt x="133977" y="200488"/>
                  </a:lnTo>
                  <a:lnTo>
                    <a:pt x="135098" y="200512"/>
                  </a:lnTo>
                  <a:lnTo>
                    <a:pt x="136219" y="200488"/>
                  </a:lnTo>
                  <a:lnTo>
                    <a:pt x="137339" y="200440"/>
                  </a:lnTo>
                  <a:lnTo>
                    <a:pt x="138460" y="200345"/>
                  </a:lnTo>
                  <a:lnTo>
                    <a:pt x="139581" y="200226"/>
                  </a:lnTo>
                  <a:lnTo>
                    <a:pt x="140702" y="200059"/>
                  </a:lnTo>
                  <a:lnTo>
                    <a:pt x="141823" y="199844"/>
                  </a:lnTo>
                  <a:lnTo>
                    <a:pt x="142944" y="199582"/>
                  </a:lnTo>
                  <a:lnTo>
                    <a:pt x="144065" y="199295"/>
                  </a:lnTo>
                  <a:lnTo>
                    <a:pt x="145400" y="198890"/>
                  </a:lnTo>
                  <a:lnTo>
                    <a:pt x="146712" y="198461"/>
                  </a:lnTo>
                  <a:lnTo>
                    <a:pt x="147999" y="198008"/>
                  </a:lnTo>
                  <a:lnTo>
                    <a:pt x="149287" y="197507"/>
                  </a:lnTo>
                  <a:lnTo>
                    <a:pt x="150551" y="197006"/>
                  </a:lnTo>
                  <a:lnTo>
                    <a:pt x="151791" y="196458"/>
                  </a:lnTo>
                  <a:lnTo>
                    <a:pt x="153031" y="195885"/>
                  </a:lnTo>
                  <a:lnTo>
                    <a:pt x="154248" y="195289"/>
                  </a:lnTo>
                  <a:lnTo>
                    <a:pt x="155464" y="194669"/>
                  </a:lnTo>
                  <a:lnTo>
                    <a:pt x="156632" y="194001"/>
                  </a:lnTo>
                  <a:lnTo>
                    <a:pt x="157801" y="193310"/>
                  </a:lnTo>
                  <a:lnTo>
                    <a:pt x="158945" y="192570"/>
                  </a:lnTo>
                  <a:lnTo>
                    <a:pt x="160090" y="191807"/>
                  </a:lnTo>
                  <a:lnTo>
                    <a:pt x="161211" y="191020"/>
                  </a:lnTo>
                  <a:lnTo>
                    <a:pt x="162308" y="190186"/>
                  </a:lnTo>
                  <a:lnTo>
                    <a:pt x="163381" y="189303"/>
                  </a:lnTo>
                  <a:lnTo>
                    <a:pt x="164383" y="188469"/>
                  </a:lnTo>
                  <a:lnTo>
                    <a:pt x="165337" y="187586"/>
                  </a:lnTo>
                  <a:lnTo>
                    <a:pt x="166267" y="186656"/>
                  </a:lnTo>
                  <a:lnTo>
                    <a:pt x="167173" y="185678"/>
                  </a:lnTo>
                  <a:lnTo>
                    <a:pt x="168055" y="184653"/>
                  </a:lnTo>
                  <a:lnTo>
                    <a:pt x="168890" y="183604"/>
                  </a:lnTo>
                  <a:lnTo>
                    <a:pt x="169701" y="182531"/>
                  </a:lnTo>
                  <a:lnTo>
                    <a:pt x="170464" y="181410"/>
                  </a:lnTo>
                  <a:lnTo>
                    <a:pt x="171179" y="180265"/>
                  </a:lnTo>
                  <a:lnTo>
                    <a:pt x="171847" y="179096"/>
                  </a:lnTo>
                  <a:lnTo>
                    <a:pt x="172467" y="177904"/>
                  </a:lnTo>
                  <a:lnTo>
                    <a:pt x="173039" y="176712"/>
                  </a:lnTo>
                  <a:lnTo>
                    <a:pt x="173326" y="176092"/>
                  </a:lnTo>
                  <a:lnTo>
                    <a:pt x="173564" y="175472"/>
                  </a:lnTo>
                  <a:lnTo>
                    <a:pt x="173803" y="174852"/>
                  </a:lnTo>
                  <a:lnTo>
                    <a:pt x="174017" y="174232"/>
                  </a:lnTo>
                  <a:lnTo>
                    <a:pt x="174232" y="173611"/>
                  </a:lnTo>
                  <a:lnTo>
                    <a:pt x="174423" y="172991"/>
                  </a:lnTo>
                  <a:lnTo>
                    <a:pt x="174590" y="172348"/>
                  </a:lnTo>
                  <a:lnTo>
                    <a:pt x="174757" y="171728"/>
                  </a:lnTo>
                  <a:lnTo>
                    <a:pt x="174971" y="170821"/>
                  </a:lnTo>
                  <a:lnTo>
                    <a:pt x="175138" y="169915"/>
                  </a:lnTo>
                  <a:lnTo>
                    <a:pt x="175305" y="169009"/>
                  </a:lnTo>
                  <a:lnTo>
                    <a:pt x="175448" y="168103"/>
                  </a:lnTo>
                  <a:lnTo>
                    <a:pt x="175567" y="167220"/>
                  </a:lnTo>
                  <a:lnTo>
                    <a:pt x="175687" y="166314"/>
                  </a:lnTo>
                  <a:lnTo>
                    <a:pt x="175758" y="165432"/>
                  </a:lnTo>
                  <a:lnTo>
                    <a:pt x="175830" y="164549"/>
                  </a:lnTo>
                  <a:lnTo>
                    <a:pt x="175853" y="163667"/>
                  </a:lnTo>
                  <a:lnTo>
                    <a:pt x="175877" y="162785"/>
                  </a:lnTo>
                  <a:lnTo>
                    <a:pt x="175901" y="161902"/>
                  </a:lnTo>
                  <a:lnTo>
                    <a:pt x="175877" y="161044"/>
                  </a:lnTo>
                  <a:lnTo>
                    <a:pt x="175830" y="160161"/>
                  </a:lnTo>
                  <a:lnTo>
                    <a:pt x="175782" y="159279"/>
                  </a:lnTo>
                  <a:lnTo>
                    <a:pt x="175710" y="158420"/>
                  </a:lnTo>
                  <a:lnTo>
                    <a:pt x="175615" y="157562"/>
                  </a:lnTo>
                  <a:lnTo>
                    <a:pt x="175520" y="156680"/>
                  </a:lnTo>
                  <a:lnTo>
                    <a:pt x="175400" y="155821"/>
                  </a:lnTo>
                  <a:lnTo>
                    <a:pt x="175257" y="154963"/>
                  </a:lnTo>
                  <a:lnTo>
                    <a:pt x="175090" y="154104"/>
                  </a:lnTo>
                  <a:lnTo>
                    <a:pt x="174900" y="153246"/>
                  </a:lnTo>
                  <a:lnTo>
                    <a:pt x="174709" y="152387"/>
                  </a:lnTo>
                  <a:lnTo>
                    <a:pt x="174494" y="151528"/>
                  </a:lnTo>
                  <a:lnTo>
                    <a:pt x="174280" y="150670"/>
                  </a:lnTo>
                  <a:lnTo>
                    <a:pt x="174041" y="149811"/>
                  </a:lnTo>
                  <a:lnTo>
                    <a:pt x="173779" y="148977"/>
                  </a:lnTo>
                  <a:lnTo>
                    <a:pt x="173493" y="148118"/>
                  </a:lnTo>
                  <a:lnTo>
                    <a:pt x="173206" y="147260"/>
                  </a:lnTo>
                  <a:lnTo>
                    <a:pt x="172896" y="146401"/>
                  </a:lnTo>
                  <a:lnTo>
                    <a:pt x="172586" y="145567"/>
                  </a:lnTo>
                  <a:lnTo>
                    <a:pt x="171895" y="143850"/>
                  </a:lnTo>
                  <a:lnTo>
                    <a:pt x="171299" y="142466"/>
                  </a:lnTo>
                  <a:lnTo>
                    <a:pt x="170655" y="141107"/>
                  </a:lnTo>
                  <a:lnTo>
                    <a:pt x="169963" y="139772"/>
                  </a:lnTo>
                  <a:lnTo>
                    <a:pt x="169272" y="138436"/>
                  </a:lnTo>
                  <a:lnTo>
                    <a:pt x="168532" y="137124"/>
                  </a:lnTo>
                  <a:lnTo>
                    <a:pt x="167745" y="135837"/>
                  </a:lnTo>
                  <a:lnTo>
                    <a:pt x="166934" y="134549"/>
                  </a:lnTo>
                  <a:lnTo>
                    <a:pt x="166124" y="133309"/>
                  </a:lnTo>
                  <a:lnTo>
                    <a:pt x="165265" y="132069"/>
                  </a:lnTo>
                  <a:lnTo>
                    <a:pt x="164359" y="130829"/>
                  </a:lnTo>
                  <a:lnTo>
                    <a:pt x="163453" y="129636"/>
                  </a:lnTo>
                  <a:lnTo>
                    <a:pt x="162523" y="128444"/>
                  </a:lnTo>
                  <a:lnTo>
                    <a:pt x="161569" y="127275"/>
                  </a:lnTo>
                  <a:lnTo>
                    <a:pt x="160567" y="126107"/>
                  </a:lnTo>
                  <a:lnTo>
                    <a:pt x="159566" y="124962"/>
                  </a:lnTo>
                  <a:lnTo>
                    <a:pt x="158564" y="123841"/>
                  </a:lnTo>
                  <a:lnTo>
                    <a:pt x="157515" y="122720"/>
                  </a:lnTo>
                  <a:lnTo>
                    <a:pt x="156465" y="121623"/>
                  </a:lnTo>
                  <a:lnTo>
                    <a:pt x="155392" y="120550"/>
                  </a:lnTo>
                  <a:lnTo>
                    <a:pt x="154295" y="119477"/>
                  </a:lnTo>
                  <a:lnTo>
                    <a:pt x="153198" y="118428"/>
                  </a:lnTo>
                  <a:lnTo>
                    <a:pt x="152077" y="117402"/>
                  </a:lnTo>
                  <a:lnTo>
                    <a:pt x="150957" y="116377"/>
                  </a:lnTo>
                  <a:lnTo>
                    <a:pt x="149812" y="115351"/>
                  </a:lnTo>
                  <a:lnTo>
                    <a:pt x="148667" y="114374"/>
                  </a:lnTo>
                  <a:lnTo>
                    <a:pt x="147522" y="113372"/>
                  </a:lnTo>
                  <a:lnTo>
                    <a:pt x="145209" y="111440"/>
                  </a:lnTo>
                  <a:lnTo>
                    <a:pt x="142872" y="109556"/>
                  </a:lnTo>
                  <a:lnTo>
                    <a:pt x="140511" y="107720"/>
                  </a:lnTo>
                  <a:lnTo>
                    <a:pt x="138723" y="106385"/>
                  </a:lnTo>
                  <a:lnTo>
                    <a:pt x="136934" y="105049"/>
                  </a:lnTo>
                  <a:lnTo>
                    <a:pt x="135098" y="103738"/>
                  </a:lnTo>
                  <a:lnTo>
                    <a:pt x="133262" y="102474"/>
                  </a:lnTo>
                  <a:lnTo>
                    <a:pt x="131401" y="101234"/>
                  </a:lnTo>
                  <a:lnTo>
                    <a:pt x="129494" y="100041"/>
                  </a:lnTo>
                  <a:lnTo>
                    <a:pt x="127586" y="98897"/>
                  </a:lnTo>
                  <a:lnTo>
                    <a:pt x="125630" y="97800"/>
                  </a:lnTo>
                  <a:lnTo>
                    <a:pt x="126179" y="96941"/>
                  </a:lnTo>
                  <a:lnTo>
                    <a:pt x="126727" y="96083"/>
                  </a:lnTo>
                  <a:lnTo>
                    <a:pt x="127252" y="95224"/>
                  </a:lnTo>
                  <a:lnTo>
                    <a:pt x="127777" y="94318"/>
                  </a:lnTo>
                  <a:lnTo>
                    <a:pt x="128277" y="93435"/>
                  </a:lnTo>
                  <a:lnTo>
                    <a:pt x="128754" y="92529"/>
                  </a:lnTo>
                  <a:lnTo>
                    <a:pt x="129207" y="91599"/>
                  </a:lnTo>
                  <a:lnTo>
                    <a:pt x="129661" y="90669"/>
                  </a:lnTo>
                  <a:lnTo>
                    <a:pt x="130090" y="89739"/>
                  </a:lnTo>
                  <a:lnTo>
                    <a:pt x="130519" y="88785"/>
                  </a:lnTo>
                  <a:lnTo>
                    <a:pt x="130924" y="87807"/>
                  </a:lnTo>
                  <a:lnTo>
                    <a:pt x="131306" y="86830"/>
                  </a:lnTo>
                  <a:lnTo>
                    <a:pt x="131664" y="85852"/>
                  </a:lnTo>
                  <a:lnTo>
                    <a:pt x="132021" y="84850"/>
                  </a:lnTo>
                  <a:lnTo>
                    <a:pt x="132355" y="83849"/>
                  </a:lnTo>
                  <a:lnTo>
                    <a:pt x="132665" y="82847"/>
                  </a:lnTo>
                  <a:lnTo>
                    <a:pt x="132975" y="81822"/>
                  </a:lnTo>
                  <a:lnTo>
                    <a:pt x="133262" y="80796"/>
                  </a:lnTo>
                  <a:lnTo>
                    <a:pt x="133524" y="79747"/>
                  </a:lnTo>
                  <a:lnTo>
                    <a:pt x="133762" y="78698"/>
                  </a:lnTo>
                  <a:lnTo>
                    <a:pt x="133977" y="77648"/>
                  </a:lnTo>
                  <a:lnTo>
                    <a:pt x="134192" y="76575"/>
                  </a:lnTo>
                  <a:lnTo>
                    <a:pt x="134382" y="75502"/>
                  </a:lnTo>
                  <a:lnTo>
                    <a:pt x="134549" y="74429"/>
                  </a:lnTo>
                  <a:lnTo>
                    <a:pt x="134716" y="73332"/>
                  </a:lnTo>
                  <a:lnTo>
                    <a:pt x="134835" y="72235"/>
                  </a:lnTo>
                  <a:lnTo>
                    <a:pt x="134955" y="71138"/>
                  </a:lnTo>
                  <a:lnTo>
                    <a:pt x="135050" y="70041"/>
                  </a:lnTo>
                  <a:lnTo>
                    <a:pt x="135122" y="68920"/>
                  </a:lnTo>
                  <a:lnTo>
                    <a:pt x="135169" y="67799"/>
                  </a:lnTo>
                  <a:lnTo>
                    <a:pt x="135193" y="66654"/>
                  </a:lnTo>
                  <a:lnTo>
                    <a:pt x="135217" y="65534"/>
                  </a:lnTo>
                  <a:lnTo>
                    <a:pt x="135193" y="64150"/>
                  </a:lnTo>
                  <a:lnTo>
                    <a:pt x="135146" y="62743"/>
                  </a:lnTo>
                  <a:lnTo>
                    <a:pt x="135074" y="61336"/>
                  </a:lnTo>
                  <a:lnTo>
                    <a:pt x="134955" y="59929"/>
                  </a:lnTo>
                  <a:lnTo>
                    <a:pt x="134835" y="58522"/>
                  </a:lnTo>
                  <a:lnTo>
                    <a:pt x="134669" y="57091"/>
                  </a:lnTo>
                  <a:lnTo>
                    <a:pt x="134478" y="55661"/>
                  </a:lnTo>
                  <a:lnTo>
                    <a:pt x="134239" y="54230"/>
                  </a:lnTo>
                  <a:lnTo>
                    <a:pt x="134001" y="52799"/>
                  </a:lnTo>
                  <a:lnTo>
                    <a:pt x="133715" y="51368"/>
                  </a:lnTo>
                  <a:lnTo>
                    <a:pt x="133405" y="49937"/>
                  </a:lnTo>
                  <a:lnTo>
                    <a:pt x="133071" y="48506"/>
                  </a:lnTo>
                  <a:lnTo>
                    <a:pt x="132713" y="47099"/>
                  </a:lnTo>
                  <a:lnTo>
                    <a:pt x="132331" y="45668"/>
                  </a:lnTo>
                  <a:lnTo>
                    <a:pt x="131926" y="44238"/>
                  </a:lnTo>
                  <a:lnTo>
                    <a:pt x="131497" y="42831"/>
                  </a:lnTo>
                  <a:lnTo>
                    <a:pt x="131020" y="41424"/>
                  </a:lnTo>
                  <a:lnTo>
                    <a:pt x="130543" y="40016"/>
                  </a:lnTo>
                  <a:lnTo>
                    <a:pt x="130042" y="38633"/>
                  </a:lnTo>
                  <a:lnTo>
                    <a:pt x="129494" y="37250"/>
                  </a:lnTo>
                  <a:lnTo>
                    <a:pt x="128945" y="35867"/>
                  </a:lnTo>
                  <a:lnTo>
                    <a:pt x="128373" y="34508"/>
                  </a:lnTo>
                  <a:lnTo>
                    <a:pt x="127753" y="33148"/>
                  </a:lnTo>
                  <a:lnTo>
                    <a:pt x="127133" y="31813"/>
                  </a:lnTo>
                  <a:lnTo>
                    <a:pt x="126489" y="30501"/>
                  </a:lnTo>
                  <a:lnTo>
                    <a:pt x="125821" y="29190"/>
                  </a:lnTo>
                  <a:lnTo>
                    <a:pt x="125129" y="27878"/>
                  </a:lnTo>
                  <a:lnTo>
                    <a:pt x="124414" y="26614"/>
                  </a:lnTo>
                  <a:lnTo>
                    <a:pt x="123675" y="25350"/>
                  </a:lnTo>
                  <a:lnTo>
                    <a:pt x="122935" y="24110"/>
                  </a:lnTo>
                  <a:lnTo>
                    <a:pt x="122149" y="22894"/>
                  </a:lnTo>
                  <a:lnTo>
                    <a:pt x="121362" y="21678"/>
                  </a:lnTo>
                  <a:lnTo>
                    <a:pt x="120551" y="20509"/>
                  </a:lnTo>
                  <a:lnTo>
                    <a:pt x="119716" y="19341"/>
                  </a:lnTo>
                  <a:lnTo>
                    <a:pt x="118881" y="18220"/>
                  </a:lnTo>
                  <a:lnTo>
                    <a:pt x="117999" y="17099"/>
                  </a:lnTo>
                  <a:lnTo>
                    <a:pt x="117117" y="16026"/>
                  </a:lnTo>
                  <a:lnTo>
                    <a:pt x="116210" y="14976"/>
                  </a:lnTo>
                  <a:lnTo>
                    <a:pt x="115304" y="13951"/>
                  </a:lnTo>
                  <a:lnTo>
                    <a:pt x="114374" y="12949"/>
                  </a:lnTo>
                  <a:lnTo>
                    <a:pt x="113420" y="11972"/>
                  </a:lnTo>
                  <a:lnTo>
                    <a:pt x="112443" y="11018"/>
                  </a:lnTo>
                  <a:lnTo>
                    <a:pt x="111465" y="10111"/>
                  </a:lnTo>
                  <a:lnTo>
                    <a:pt x="110463" y="9253"/>
                  </a:lnTo>
                  <a:lnTo>
                    <a:pt x="109462" y="8394"/>
                  </a:lnTo>
                  <a:lnTo>
                    <a:pt x="108436" y="7584"/>
                  </a:lnTo>
                  <a:lnTo>
                    <a:pt x="107387" y="6820"/>
                  </a:lnTo>
                  <a:lnTo>
                    <a:pt x="106338" y="6081"/>
                  </a:lnTo>
                  <a:lnTo>
                    <a:pt x="105264" y="5366"/>
                  </a:lnTo>
                  <a:lnTo>
                    <a:pt x="104191" y="4722"/>
                  </a:lnTo>
                  <a:lnTo>
                    <a:pt x="103094" y="4078"/>
                  </a:lnTo>
                  <a:lnTo>
                    <a:pt x="101997" y="3506"/>
                  </a:lnTo>
                  <a:lnTo>
                    <a:pt x="100876" y="2957"/>
                  </a:lnTo>
                  <a:lnTo>
                    <a:pt x="99756" y="2456"/>
                  </a:lnTo>
                  <a:lnTo>
                    <a:pt x="98611" y="2003"/>
                  </a:lnTo>
                  <a:lnTo>
                    <a:pt x="97466" y="1598"/>
                  </a:lnTo>
                  <a:lnTo>
                    <a:pt x="96321" y="1216"/>
                  </a:lnTo>
                  <a:lnTo>
                    <a:pt x="95153" y="906"/>
                  </a:lnTo>
                  <a:lnTo>
                    <a:pt x="93961" y="620"/>
                  </a:lnTo>
                  <a:lnTo>
                    <a:pt x="92768" y="405"/>
                  </a:lnTo>
                  <a:lnTo>
                    <a:pt x="91576" y="215"/>
                  </a:lnTo>
                  <a:lnTo>
                    <a:pt x="90383" y="95"/>
                  </a:lnTo>
                  <a:lnTo>
                    <a:pt x="89167" y="24"/>
                  </a:lnTo>
                  <a:lnTo>
                    <a:pt x="879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4"/>
            <p:cNvSpPr/>
            <p:nvPr/>
          </p:nvSpPr>
          <p:spPr>
            <a:xfrm>
              <a:off x="1695575" y="238125"/>
              <a:ext cx="4397550" cy="5015200"/>
            </a:xfrm>
            <a:custGeom>
              <a:avLst/>
              <a:gdLst/>
              <a:ahLst/>
              <a:cxnLst/>
              <a:rect l="l" t="t" r="r" b="b"/>
              <a:pathLst>
                <a:path w="175902" h="200608" fill="none" extrusionOk="0">
                  <a:moveTo>
                    <a:pt x="171895" y="143850"/>
                  </a:moveTo>
                  <a:lnTo>
                    <a:pt x="171895" y="143850"/>
                  </a:lnTo>
                  <a:lnTo>
                    <a:pt x="171299" y="142466"/>
                  </a:lnTo>
                  <a:lnTo>
                    <a:pt x="170655" y="141107"/>
                  </a:lnTo>
                  <a:lnTo>
                    <a:pt x="169963" y="139772"/>
                  </a:lnTo>
                  <a:lnTo>
                    <a:pt x="169272" y="138436"/>
                  </a:lnTo>
                  <a:lnTo>
                    <a:pt x="168532" y="137124"/>
                  </a:lnTo>
                  <a:lnTo>
                    <a:pt x="167745" y="135837"/>
                  </a:lnTo>
                  <a:lnTo>
                    <a:pt x="166934" y="134549"/>
                  </a:lnTo>
                  <a:lnTo>
                    <a:pt x="166124" y="133309"/>
                  </a:lnTo>
                  <a:lnTo>
                    <a:pt x="165265" y="132069"/>
                  </a:lnTo>
                  <a:lnTo>
                    <a:pt x="164359" y="130829"/>
                  </a:lnTo>
                  <a:lnTo>
                    <a:pt x="163453" y="129636"/>
                  </a:lnTo>
                  <a:lnTo>
                    <a:pt x="162523" y="128444"/>
                  </a:lnTo>
                  <a:lnTo>
                    <a:pt x="161569" y="127275"/>
                  </a:lnTo>
                  <a:lnTo>
                    <a:pt x="160567" y="126107"/>
                  </a:lnTo>
                  <a:lnTo>
                    <a:pt x="159566" y="124962"/>
                  </a:lnTo>
                  <a:lnTo>
                    <a:pt x="158564" y="123841"/>
                  </a:lnTo>
                  <a:lnTo>
                    <a:pt x="157515" y="122720"/>
                  </a:lnTo>
                  <a:lnTo>
                    <a:pt x="156465" y="121623"/>
                  </a:lnTo>
                  <a:lnTo>
                    <a:pt x="155392" y="120550"/>
                  </a:lnTo>
                  <a:lnTo>
                    <a:pt x="154295" y="119477"/>
                  </a:lnTo>
                  <a:lnTo>
                    <a:pt x="153198" y="118428"/>
                  </a:lnTo>
                  <a:lnTo>
                    <a:pt x="152077" y="117402"/>
                  </a:lnTo>
                  <a:lnTo>
                    <a:pt x="150957" y="116377"/>
                  </a:lnTo>
                  <a:lnTo>
                    <a:pt x="149812" y="115351"/>
                  </a:lnTo>
                  <a:lnTo>
                    <a:pt x="148667" y="114374"/>
                  </a:lnTo>
                  <a:lnTo>
                    <a:pt x="147522" y="113372"/>
                  </a:lnTo>
                  <a:lnTo>
                    <a:pt x="145209" y="111440"/>
                  </a:lnTo>
                  <a:lnTo>
                    <a:pt x="142872" y="109556"/>
                  </a:lnTo>
                  <a:lnTo>
                    <a:pt x="140511" y="107720"/>
                  </a:lnTo>
                  <a:lnTo>
                    <a:pt x="140511" y="107720"/>
                  </a:lnTo>
                  <a:lnTo>
                    <a:pt x="138723" y="106385"/>
                  </a:lnTo>
                  <a:lnTo>
                    <a:pt x="136934" y="105049"/>
                  </a:lnTo>
                  <a:lnTo>
                    <a:pt x="135098" y="103738"/>
                  </a:lnTo>
                  <a:lnTo>
                    <a:pt x="133262" y="102474"/>
                  </a:lnTo>
                  <a:lnTo>
                    <a:pt x="131401" y="101234"/>
                  </a:lnTo>
                  <a:lnTo>
                    <a:pt x="129494" y="100041"/>
                  </a:lnTo>
                  <a:lnTo>
                    <a:pt x="127586" y="98897"/>
                  </a:lnTo>
                  <a:lnTo>
                    <a:pt x="125630" y="97800"/>
                  </a:lnTo>
                  <a:lnTo>
                    <a:pt x="125630" y="97800"/>
                  </a:lnTo>
                  <a:lnTo>
                    <a:pt x="126179" y="96941"/>
                  </a:lnTo>
                  <a:lnTo>
                    <a:pt x="126727" y="96083"/>
                  </a:lnTo>
                  <a:lnTo>
                    <a:pt x="127252" y="95224"/>
                  </a:lnTo>
                  <a:lnTo>
                    <a:pt x="127777" y="94318"/>
                  </a:lnTo>
                  <a:lnTo>
                    <a:pt x="128277" y="93435"/>
                  </a:lnTo>
                  <a:lnTo>
                    <a:pt x="128754" y="92529"/>
                  </a:lnTo>
                  <a:lnTo>
                    <a:pt x="129207" y="91599"/>
                  </a:lnTo>
                  <a:lnTo>
                    <a:pt x="129661" y="90669"/>
                  </a:lnTo>
                  <a:lnTo>
                    <a:pt x="130090" y="89739"/>
                  </a:lnTo>
                  <a:lnTo>
                    <a:pt x="130519" y="88785"/>
                  </a:lnTo>
                  <a:lnTo>
                    <a:pt x="130924" y="87807"/>
                  </a:lnTo>
                  <a:lnTo>
                    <a:pt x="131306" y="86830"/>
                  </a:lnTo>
                  <a:lnTo>
                    <a:pt x="131664" y="85852"/>
                  </a:lnTo>
                  <a:lnTo>
                    <a:pt x="132021" y="84850"/>
                  </a:lnTo>
                  <a:lnTo>
                    <a:pt x="132355" y="83849"/>
                  </a:lnTo>
                  <a:lnTo>
                    <a:pt x="132665" y="82847"/>
                  </a:lnTo>
                  <a:lnTo>
                    <a:pt x="132975" y="81822"/>
                  </a:lnTo>
                  <a:lnTo>
                    <a:pt x="133262" y="80796"/>
                  </a:lnTo>
                  <a:lnTo>
                    <a:pt x="133524" y="79747"/>
                  </a:lnTo>
                  <a:lnTo>
                    <a:pt x="133762" y="78698"/>
                  </a:lnTo>
                  <a:lnTo>
                    <a:pt x="133977" y="77648"/>
                  </a:lnTo>
                  <a:lnTo>
                    <a:pt x="134192" y="76575"/>
                  </a:lnTo>
                  <a:lnTo>
                    <a:pt x="134382" y="75502"/>
                  </a:lnTo>
                  <a:lnTo>
                    <a:pt x="134549" y="74429"/>
                  </a:lnTo>
                  <a:lnTo>
                    <a:pt x="134716" y="73332"/>
                  </a:lnTo>
                  <a:lnTo>
                    <a:pt x="134835" y="72235"/>
                  </a:lnTo>
                  <a:lnTo>
                    <a:pt x="134955" y="71138"/>
                  </a:lnTo>
                  <a:lnTo>
                    <a:pt x="135050" y="70041"/>
                  </a:lnTo>
                  <a:lnTo>
                    <a:pt x="135122" y="68920"/>
                  </a:lnTo>
                  <a:lnTo>
                    <a:pt x="135169" y="67799"/>
                  </a:lnTo>
                  <a:lnTo>
                    <a:pt x="135193" y="66654"/>
                  </a:lnTo>
                  <a:lnTo>
                    <a:pt x="135217" y="65534"/>
                  </a:lnTo>
                  <a:lnTo>
                    <a:pt x="135217" y="65534"/>
                  </a:lnTo>
                  <a:lnTo>
                    <a:pt x="135193" y="64150"/>
                  </a:lnTo>
                  <a:lnTo>
                    <a:pt x="135146" y="62743"/>
                  </a:lnTo>
                  <a:lnTo>
                    <a:pt x="135074" y="61336"/>
                  </a:lnTo>
                  <a:lnTo>
                    <a:pt x="134955" y="59929"/>
                  </a:lnTo>
                  <a:lnTo>
                    <a:pt x="134835" y="58522"/>
                  </a:lnTo>
                  <a:lnTo>
                    <a:pt x="134669" y="57091"/>
                  </a:lnTo>
                  <a:lnTo>
                    <a:pt x="134478" y="55661"/>
                  </a:lnTo>
                  <a:lnTo>
                    <a:pt x="134239" y="54230"/>
                  </a:lnTo>
                  <a:lnTo>
                    <a:pt x="134001" y="52799"/>
                  </a:lnTo>
                  <a:lnTo>
                    <a:pt x="133715" y="51368"/>
                  </a:lnTo>
                  <a:lnTo>
                    <a:pt x="133405" y="49937"/>
                  </a:lnTo>
                  <a:lnTo>
                    <a:pt x="133071" y="48506"/>
                  </a:lnTo>
                  <a:lnTo>
                    <a:pt x="132713" y="47099"/>
                  </a:lnTo>
                  <a:lnTo>
                    <a:pt x="132331" y="45668"/>
                  </a:lnTo>
                  <a:lnTo>
                    <a:pt x="131926" y="44238"/>
                  </a:lnTo>
                  <a:lnTo>
                    <a:pt x="131497" y="42831"/>
                  </a:lnTo>
                  <a:lnTo>
                    <a:pt x="131020" y="41424"/>
                  </a:lnTo>
                  <a:lnTo>
                    <a:pt x="130543" y="40016"/>
                  </a:lnTo>
                  <a:lnTo>
                    <a:pt x="130042" y="38633"/>
                  </a:lnTo>
                  <a:lnTo>
                    <a:pt x="129494" y="37250"/>
                  </a:lnTo>
                  <a:lnTo>
                    <a:pt x="128945" y="35867"/>
                  </a:lnTo>
                  <a:lnTo>
                    <a:pt x="128373" y="34508"/>
                  </a:lnTo>
                  <a:lnTo>
                    <a:pt x="127753" y="33148"/>
                  </a:lnTo>
                  <a:lnTo>
                    <a:pt x="127133" y="31813"/>
                  </a:lnTo>
                  <a:lnTo>
                    <a:pt x="126489" y="30501"/>
                  </a:lnTo>
                  <a:lnTo>
                    <a:pt x="125821" y="29190"/>
                  </a:lnTo>
                  <a:lnTo>
                    <a:pt x="125129" y="27878"/>
                  </a:lnTo>
                  <a:lnTo>
                    <a:pt x="124414" y="26614"/>
                  </a:lnTo>
                  <a:lnTo>
                    <a:pt x="123675" y="25350"/>
                  </a:lnTo>
                  <a:lnTo>
                    <a:pt x="122935" y="24110"/>
                  </a:lnTo>
                  <a:lnTo>
                    <a:pt x="122149" y="22894"/>
                  </a:lnTo>
                  <a:lnTo>
                    <a:pt x="121362" y="21678"/>
                  </a:lnTo>
                  <a:lnTo>
                    <a:pt x="120551" y="20509"/>
                  </a:lnTo>
                  <a:lnTo>
                    <a:pt x="119716" y="19341"/>
                  </a:lnTo>
                  <a:lnTo>
                    <a:pt x="118881" y="18220"/>
                  </a:lnTo>
                  <a:lnTo>
                    <a:pt x="117999" y="17099"/>
                  </a:lnTo>
                  <a:lnTo>
                    <a:pt x="117117" y="16026"/>
                  </a:lnTo>
                  <a:lnTo>
                    <a:pt x="116210" y="14976"/>
                  </a:lnTo>
                  <a:lnTo>
                    <a:pt x="115304" y="13951"/>
                  </a:lnTo>
                  <a:lnTo>
                    <a:pt x="114374" y="12949"/>
                  </a:lnTo>
                  <a:lnTo>
                    <a:pt x="113420" y="11972"/>
                  </a:lnTo>
                  <a:lnTo>
                    <a:pt x="112443" y="11018"/>
                  </a:lnTo>
                  <a:lnTo>
                    <a:pt x="111465" y="10111"/>
                  </a:lnTo>
                  <a:lnTo>
                    <a:pt x="110463" y="9253"/>
                  </a:lnTo>
                  <a:lnTo>
                    <a:pt x="109462" y="8394"/>
                  </a:lnTo>
                  <a:lnTo>
                    <a:pt x="108436" y="7584"/>
                  </a:lnTo>
                  <a:lnTo>
                    <a:pt x="107387" y="6820"/>
                  </a:lnTo>
                  <a:lnTo>
                    <a:pt x="106338" y="6081"/>
                  </a:lnTo>
                  <a:lnTo>
                    <a:pt x="105264" y="5366"/>
                  </a:lnTo>
                  <a:lnTo>
                    <a:pt x="104191" y="4722"/>
                  </a:lnTo>
                  <a:lnTo>
                    <a:pt x="103094" y="4078"/>
                  </a:lnTo>
                  <a:lnTo>
                    <a:pt x="101997" y="3506"/>
                  </a:lnTo>
                  <a:lnTo>
                    <a:pt x="100876" y="2957"/>
                  </a:lnTo>
                  <a:lnTo>
                    <a:pt x="99756" y="2456"/>
                  </a:lnTo>
                  <a:lnTo>
                    <a:pt x="98611" y="2003"/>
                  </a:lnTo>
                  <a:lnTo>
                    <a:pt x="97466" y="1598"/>
                  </a:lnTo>
                  <a:lnTo>
                    <a:pt x="96321" y="1216"/>
                  </a:lnTo>
                  <a:lnTo>
                    <a:pt x="95153" y="906"/>
                  </a:lnTo>
                  <a:lnTo>
                    <a:pt x="93961" y="620"/>
                  </a:lnTo>
                  <a:lnTo>
                    <a:pt x="92768" y="405"/>
                  </a:lnTo>
                  <a:lnTo>
                    <a:pt x="91576" y="215"/>
                  </a:lnTo>
                  <a:lnTo>
                    <a:pt x="90383" y="95"/>
                  </a:lnTo>
                  <a:lnTo>
                    <a:pt x="89167" y="24"/>
                  </a:lnTo>
                  <a:lnTo>
                    <a:pt x="87951" y="0"/>
                  </a:lnTo>
                  <a:lnTo>
                    <a:pt x="87951" y="0"/>
                  </a:lnTo>
                  <a:lnTo>
                    <a:pt x="86735" y="24"/>
                  </a:lnTo>
                  <a:lnTo>
                    <a:pt x="85518" y="95"/>
                  </a:lnTo>
                  <a:lnTo>
                    <a:pt x="84302" y="215"/>
                  </a:lnTo>
                  <a:lnTo>
                    <a:pt x="83110" y="405"/>
                  </a:lnTo>
                  <a:lnTo>
                    <a:pt x="81917" y="620"/>
                  </a:lnTo>
                  <a:lnTo>
                    <a:pt x="80749" y="906"/>
                  </a:lnTo>
                  <a:lnTo>
                    <a:pt x="79580" y="1216"/>
                  </a:lnTo>
                  <a:lnTo>
                    <a:pt x="78412" y="1598"/>
                  </a:lnTo>
                  <a:lnTo>
                    <a:pt x="77267" y="2003"/>
                  </a:lnTo>
                  <a:lnTo>
                    <a:pt x="76123" y="2456"/>
                  </a:lnTo>
                  <a:lnTo>
                    <a:pt x="75002" y="2957"/>
                  </a:lnTo>
                  <a:lnTo>
                    <a:pt x="73881" y="3506"/>
                  </a:lnTo>
                  <a:lnTo>
                    <a:pt x="72784" y="4078"/>
                  </a:lnTo>
                  <a:lnTo>
                    <a:pt x="71687" y="4722"/>
                  </a:lnTo>
                  <a:lnTo>
                    <a:pt x="70614" y="5366"/>
                  </a:lnTo>
                  <a:lnTo>
                    <a:pt x="69541" y="6081"/>
                  </a:lnTo>
                  <a:lnTo>
                    <a:pt x="68491" y="6820"/>
                  </a:lnTo>
                  <a:lnTo>
                    <a:pt x="67442" y="7584"/>
                  </a:lnTo>
                  <a:lnTo>
                    <a:pt x="66417" y="8394"/>
                  </a:lnTo>
                  <a:lnTo>
                    <a:pt x="65415" y="9253"/>
                  </a:lnTo>
                  <a:lnTo>
                    <a:pt x="64413" y="10111"/>
                  </a:lnTo>
                  <a:lnTo>
                    <a:pt x="63436" y="11018"/>
                  </a:lnTo>
                  <a:lnTo>
                    <a:pt x="62482" y="11972"/>
                  </a:lnTo>
                  <a:lnTo>
                    <a:pt x="61528" y="12949"/>
                  </a:lnTo>
                  <a:lnTo>
                    <a:pt x="60574" y="13951"/>
                  </a:lnTo>
                  <a:lnTo>
                    <a:pt x="59668" y="14976"/>
                  </a:lnTo>
                  <a:lnTo>
                    <a:pt x="58761" y="16026"/>
                  </a:lnTo>
                  <a:lnTo>
                    <a:pt x="57879" y="17099"/>
                  </a:lnTo>
                  <a:lnTo>
                    <a:pt x="57021" y="18220"/>
                  </a:lnTo>
                  <a:lnTo>
                    <a:pt x="56162" y="19341"/>
                  </a:lnTo>
                  <a:lnTo>
                    <a:pt x="55327" y="20509"/>
                  </a:lnTo>
                  <a:lnTo>
                    <a:pt x="54517" y="21678"/>
                  </a:lnTo>
                  <a:lnTo>
                    <a:pt x="53730" y="22894"/>
                  </a:lnTo>
                  <a:lnTo>
                    <a:pt x="52966" y="24110"/>
                  </a:lnTo>
                  <a:lnTo>
                    <a:pt x="52203" y="25350"/>
                  </a:lnTo>
                  <a:lnTo>
                    <a:pt x="51464" y="26614"/>
                  </a:lnTo>
                  <a:lnTo>
                    <a:pt x="50772" y="27878"/>
                  </a:lnTo>
                  <a:lnTo>
                    <a:pt x="50081" y="29190"/>
                  </a:lnTo>
                  <a:lnTo>
                    <a:pt x="49413" y="30501"/>
                  </a:lnTo>
                  <a:lnTo>
                    <a:pt x="48745" y="31813"/>
                  </a:lnTo>
                  <a:lnTo>
                    <a:pt x="48125" y="33148"/>
                  </a:lnTo>
                  <a:lnTo>
                    <a:pt x="47529" y="34508"/>
                  </a:lnTo>
                  <a:lnTo>
                    <a:pt x="46933" y="35867"/>
                  </a:lnTo>
                  <a:lnTo>
                    <a:pt x="46384" y="37250"/>
                  </a:lnTo>
                  <a:lnTo>
                    <a:pt x="45860" y="38633"/>
                  </a:lnTo>
                  <a:lnTo>
                    <a:pt x="45335" y="40016"/>
                  </a:lnTo>
                  <a:lnTo>
                    <a:pt x="44858" y="41424"/>
                  </a:lnTo>
                  <a:lnTo>
                    <a:pt x="44405" y="42831"/>
                  </a:lnTo>
                  <a:lnTo>
                    <a:pt x="43952" y="44238"/>
                  </a:lnTo>
                  <a:lnTo>
                    <a:pt x="43547" y="45668"/>
                  </a:lnTo>
                  <a:lnTo>
                    <a:pt x="43165" y="47099"/>
                  </a:lnTo>
                  <a:lnTo>
                    <a:pt x="42807" y="48506"/>
                  </a:lnTo>
                  <a:lnTo>
                    <a:pt x="42473" y="49937"/>
                  </a:lnTo>
                  <a:lnTo>
                    <a:pt x="42163" y="51368"/>
                  </a:lnTo>
                  <a:lnTo>
                    <a:pt x="41901" y="52799"/>
                  </a:lnTo>
                  <a:lnTo>
                    <a:pt x="41639" y="54230"/>
                  </a:lnTo>
                  <a:lnTo>
                    <a:pt x="41424" y="55661"/>
                  </a:lnTo>
                  <a:lnTo>
                    <a:pt x="41233" y="57091"/>
                  </a:lnTo>
                  <a:lnTo>
                    <a:pt x="41066" y="58522"/>
                  </a:lnTo>
                  <a:lnTo>
                    <a:pt x="40923" y="59929"/>
                  </a:lnTo>
                  <a:lnTo>
                    <a:pt x="40828" y="61336"/>
                  </a:lnTo>
                  <a:lnTo>
                    <a:pt x="40733" y="62743"/>
                  </a:lnTo>
                  <a:lnTo>
                    <a:pt x="40709" y="64150"/>
                  </a:lnTo>
                  <a:lnTo>
                    <a:pt x="40685" y="65534"/>
                  </a:lnTo>
                  <a:lnTo>
                    <a:pt x="40685" y="65534"/>
                  </a:lnTo>
                  <a:lnTo>
                    <a:pt x="40685" y="66678"/>
                  </a:lnTo>
                  <a:lnTo>
                    <a:pt x="40733" y="67823"/>
                  </a:lnTo>
                  <a:lnTo>
                    <a:pt x="40780" y="68944"/>
                  </a:lnTo>
                  <a:lnTo>
                    <a:pt x="40852" y="70088"/>
                  </a:lnTo>
                  <a:lnTo>
                    <a:pt x="40947" y="71209"/>
                  </a:lnTo>
                  <a:lnTo>
                    <a:pt x="41066" y="72330"/>
                  </a:lnTo>
                  <a:lnTo>
                    <a:pt x="41186" y="73427"/>
                  </a:lnTo>
                  <a:lnTo>
                    <a:pt x="41353" y="74524"/>
                  </a:lnTo>
                  <a:lnTo>
                    <a:pt x="41520" y="75621"/>
                  </a:lnTo>
                  <a:lnTo>
                    <a:pt x="41710" y="76718"/>
                  </a:lnTo>
                  <a:lnTo>
                    <a:pt x="41925" y="77791"/>
                  </a:lnTo>
                  <a:lnTo>
                    <a:pt x="42163" y="78864"/>
                  </a:lnTo>
                  <a:lnTo>
                    <a:pt x="42402" y="79914"/>
                  </a:lnTo>
                  <a:lnTo>
                    <a:pt x="42688" y="80963"/>
                  </a:lnTo>
                  <a:lnTo>
                    <a:pt x="42974" y="82012"/>
                  </a:lnTo>
                  <a:lnTo>
                    <a:pt x="43284" y="83038"/>
                  </a:lnTo>
                  <a:lnTo>
                    <a:pt x="43594" y="84063"/>
                  </a:lnTo>
                  <a:lnTo>
                    <a:pt x="43952" y="85089"/>
                  </a:lnTo>
                  <a:lnTo>
                    <a:pt x="44310" y="86090"/>
                  </a:lnTo>
                  <a:lnTo>
                    <a:pt x="44667" y="87068"/>
                  </a:lnTo>
                  <a:lnTo>
                    <a:pt x="45073" y="88070"/>
                  </a:lnTo>
                  <a:lnTo>
                    <a:pt x="45478" y="89024"/>
                  </a:lnTo>
                  <a:lnTo>
                    <a:pt x="45907" y="90001"/>
                  </a:lnTo>
                  <a:lnTo>
                    <a:pt x="46361" y="90955"/>
                  </a:lnTo>
                  <a:lnTo>
                    <a:pt x="46814" y="91885"/>
                  </a:lnTo>
                  <a:lnTo>
                    <a:pt x="47291" y="92815"/>
                  </a:lnTo>
                  <a:lnTo>
                    <a:pt x="47791" y="93722"/>
                  </a:lnTo>
                  <a:lnTo>
                    <a:pt x="48292" y="94628"/>
                  </a:lnTo>
                  <a:lnTo>
                    <a:pt x="48817" y="95534"/>
                  </a:lnTo>
                  <a:lnTo>
                    <a:pt x="49342" y="96393"/>
                  </a:lnTo>
                  <a:lnTo>
                    <a:pt x="49914" y="97275"/>
                  </a:lnTo>
                  <a:lnTo>
                    <a:pt x="50462" y="98110"/>
                  </a:lnTo>
                  <a:lnTo>
                    <a:pt x="50462" y="98110"/>
                  </a:lnTo>
                  <a:lnTo>
                    <a:pt x="48650" y="99135"/>
                  </a:lnTo>
                  <a:lnTo>
                    <a:pt x="46838" y="100208"/>
                  </a:lnTo>
                  <a:lnTo>
                    <a:pt x="45049" y="101305"/>
                  </a:lnTo>
                  <a:lnTo>
                    <a:pt x="43260" y="102450"/>
                  </a:lnTo>
                  <a:lnTo>
                    <a:pt x="41520" y="103595"/>
                  </a:lnTo>
                  <a:lnTo>
                    <a:pt x="39779" y="104787"/>
                  </a:lnTo>
                  <a:lnTo>
                    <a:pt x="38085" y="106027"/>
                  </a:lnTo>
                  <a:lnTo>
                    <a:pt x="36368" y="107267"/>
                  </a:lnTo>
                  <a:lnTo>
                    <a:pt x="36368" y="107267"/>
                  </a:lnTo>
                  <a:lnTo>
                    <a:pt x="34008" y="109056"/>
                  </a:lnTo>
                  <a:lnTo>
                    <a:pt x="31623" y="110892"/>
                  </a:lnTo>
                  <a:lnTo>
                    <a:pt x="29262" y="112776"/>
                  </a:lnTo>
                  <a:lnTo>
                    <a:pt x="28093" y="113730"/>
                  </a:lnTo>
                  <a:lnTo>
                    <a:pt x="26925" y="114708"/>
                  </a:lnTo>
                  <a:lnTo>
                    <a:pt x="25780" y="115709"/>
                  </a:lnTo>
                  <a:lnTo>
                    <a:pt x="24635" y="116711"/>
                  </a:lnTo>
                  <a:lnTo>
                    <a:pt x="23515" y="117736"/>
                  </a:lnTo>
                  <a:lnTo>
                    <a:pt x="22394" y="118762"/>
                  </a:lnTo>
                  <a:lnTo>
                    <a:pt x="21273" y="119811"/>
                  </a:lnTo>
                  <a:lnTo>
                    <a:pt x="20176" y="120860"/>
                  </a:lnTo>
                  <a:lnTo>
                    <a:pt x="19103" y="121933"/>
                  </a:lnTo>
                  <a:lnTo>
                    <a:pt x="18053" y="123030"/>
                  </a:lnTo>
                  <a:lnTo>
                    <a:pt x="17004" y="124151"/>
                  </a:lnTo>
                  <a:lnTo>
                    <a:pt x="15979" y="125272"/>
                  </a:lnTo>
                  <a:lnTo>
                    <a:pt x="14977" y="126417"/>
                  </a:lnTo>
                  <a:lnTo>
                    <a:pt x="13999" y="127562"/>
                  </a:lnTo>
                  <a:lnTo>
                    <a:pt x="13045" y="128730"/>
                  </a:lnTo>
                  <a:lnTo>
                    <a:pt x="12115" y="129922"/>
                  </a:lnTo>
                  <a:lnTo>
                    <a:pt x="11185" y="131139"/>
                  </a:lnTo>
                  <a:lnTo>
                    <a:pt x="10303" y="132355"/>
                  </a:lnTo>
                  <a:lnTo>
                    <a:pt x="9468" y="133595"/>
                  </a:lnTo>
                  <a:lnTo>
                    <a:pt x="8634" y="134859"/>
                  </a:lnTo>
                  <a:lnTo>
                    <a:pt x="7823" y="136123"/>
                  </a:lnTo>
                  <a:lnTo>
                    <a:pt x="7060" y="137434"/>
                  </a:lnTo>
                  <a:lnTo>
                    <a:pt x="6344" y="138746"/>
                  </a:lnTo>
                  <a:lnTo>
                    <a:pt x="5629" y="140082"/>
                  </a:lnTo>
                  <a:lnTo>
                    <a:pt x="4961" y="141441"/>
                  </a:lnTo>
                  <a:lnTo>
                    <a:pt x="4341" y="142800"/>
                  </a:lnTo>
                  <a:lnTo>
                    <a:pt x="4341" y="142800"/>
                  </a:lnTo>
                  <a:lnTo>
                    <a:pt x="3626" y="144493"/>
                  </a:lnTo>
                  <a:lnTo>
                    <a:pt x="3292" y="145328"/>
                  </a:lnTo>
                  <a:lnTo>
                    <a:pt x="2958" y="146187"/>
                  </a:lnTo>
                  <a:lnTo>
                    <a:pt x="2648" y="147021"/>
                  </a:lnTo>
                  <a:lnTo>
                    <a:pt x="2362" y="147880"/>
                  </a:lnTo>
                  <a:lnTo>
                    <a:pt x="2099" y="148738"/>
                  </a:lnTo>
                  <a:lnTo>
                    <a:pt x="1837" y="149573"/>
                  </a:lnTo>
                  <a:lnTo>
                    <a:pt x="1599" y="150431"/>
                  </a:lnTo>
                  <a:lnTo>
                    <a:pt x="1360" y="151290"/>
                  </a:lnTo>
                  <a:lnTo>
                    <a:pt x="1145" y="152125"/>
                  </a:lnTo>
                  <a:lnTo>
                    <a:pt x="955" y="152983"/>
                  </a:lnTo>
                  <a:lnTo>
                    <a:pt x="788" y="153842"/>
                  </a:lnTo>
                  <a:lnTo>
                    <a:pt x="621" y="154700"/>
                  </a:lnTo>
                  <a:lnTo>
                    <a:pt x="478" y="155559"/>
                  </a:lnTo>
                  <a:lnTo>
                    <a:pt x="358" y="156417"/>
                  </a:lnTo>
                  <a:lnTo>
                    <a:pt x="239" y="157300"/>
                  </a:lnTo>
                  <a:lnTo>
                    <a:pt x="168" y="158158"/>
                  </a:lnTo>
                  <a:lnTo>
                    <a:pt x="96" y="159017"/>
                  </a:lnTo>
                  <a:lnTo>
                    <a:pt x="48" y="159899"/>
                  </a:lnTo>
                  <a:lnTo>
                    <a:pt x="1" y="160781"/>
                  </a:lnTo>
                  <a:lnTo>
                    <a:pt x="1" y="161664"/>
                  </a:lnTo>
                  <a:lnTo>
                    <a:pt x="1" y="162522"/>
                  </a:lnTo>
                  <a:lnTo>
                    <a:pt x="25" y="163405"/>
                  </a:lnTo>
                  <a:lnTo>
                    <a:pt x="72" y="164311"/>
                  </a:lnTo>
                  <a:lnTo>
                    <a:pt x="144" y="165193"/>
                  </a:lnTo>
                  <a:lnTo>
                    <a:pt x="215" y="166076"/>
                  </a:lnTo>
                  <a:lnTo>
                    <a:pt x="335" y="166982"/>
                  </a:lnTo>
                  <a:lnTo>
                    <a:pt x="454" y="167888"/>
                  </a:lnTo>
                  <a:lnTo>
                    <a:pt x="597" y="168794"/>
                  </a:lnTo>
                  <a:lnTo>
                    <a:pt x="764" y="169700"/>
                  </a:lnTo>
                  <a:lnTo>
                    <a:pt x="955" y="170607"/>
                  </a:lnTo>
                  <a:lnTo>
                    <a:pt x="955" y="170607"/>
                  </a:lnTo>
                  <a:lnTo>
                    <a:pt x="1098" y="171251"/>
                  </a:lnTo>
                  <a:lnTo>
                    <a:pt x="1265" y="171871"/>
                  </a:lnTo>
                  <a:lnTo>
                    <a:pt x="1455" y="172514"/>
                  </a:lnTo>
                  <a:lnTo>
                    <a:pt x="1646" y="173135"/>
                  </a:lnTo>
                  <a:lnTo>
                    <a:pt x="1861" y="173755"/>
                  </a:lnTo>
                  <a:lnTo>
                    <a:pt x="2075" y="174398"/>
                  </a:lnTo>
                  <a:lnTo>
                    <a:pt x="2314" y="175018"/>
                  </a:lnTo>
                  <a:lnTo>
                    <a:pt x="2576" y="175615"/>
                  </a:lnTo>
                  <a:lnTo>
                    <a:pt x="3125" y="176831"/>
                  </a:lnTo>
                  <a:lnTo>
                    <a:pt x="3721" y="178047"/>
                  </a:lnTo>
                  <a:lnTo>
                    <a:pt x="4365" y="179216"/>
                  </a:lnTo>
                  <a:lnTo>
                    <a:pt x="5080" y="180384"/>
                  </a:lnTo>
                  <a:lnTo>
                    <a:pt x="5820" y="181505"/>
                  </a:lnTo>
                  <a:lnTo>
                    <a:pt x="6607" y="182602"/>
                  </a:lnTo>
                  <a:lnTo>
                    <a:pt x="7417" y="183675"/>
                  </a:lnTo>
                  <a:lnTo>
                    <a:pt x="8276" y="184701"/>
                  </a:lnTo>
                  <a:lnTo>
                    <a:pt x="9158" y="185678"/>
                  </a:lnTo>
                  <a:lnTo>
                    <a:pt x="10088" y="186632"/>
                  </a:lnTo>
                  <a:lnTo>
                    <a:pt x="11042" y="187539"/>
                  </a:lnTo>
                  <a:lnTo>
                    <a:pt x="11996" y="188397"/>
                  </a:lnTo>
                  <a:lnTo>
                    <a:pt x="11996" y="188397"/>
                  </a:lnTo>
                  <a:lnTo>
                    <a:pt x="13069" y="189303"/>
                  </a:lnTo>
                  <a:lnTo>
                    <a:pt x="14142" y="190138"/>
                  </a:lnTo>
                  <a:lnTo>
                    <a:pt x="15263" y="190973"/>
                  </a:lnTo>
                  <a:lnTo>
                    <a:pt x="16384" y="191736"/>
                  </a:lnTo>
                  <a:lnTo>
                    <a:pt x="17505" y="192499"/>
                  </a:lnTo>
                  <a:lnTo>
                    <a:pt x="18673" y="193214"/>
                  </a:lnTo>
                  <a:lnTo>
                    <a:pt x="19842" y="193906"/>
                  </a:lnTo>
                  <a:lnTo>
                    <a:pt x="21034" y="194550"/>
                  </a:lnTo>
                  <a:lnTo>
                    <a:pt x="22227" y="195170"/>
                  </a:lnTo>
                  <a:lnTo>
                    <a:pt x="23467" y="195766"/>
                  </a:lnTo>
                  <a:lnTo>
                    <a:pt x="24707" y="196338"/>
                  </a:lnTo>
                  <a:lnTo>
                    <a:pt x="25947" y="196863"/>
                  </a:lnTo>
                  <a:lnTo>
                    <a:pt x="27235" y="197388"/>
                  </a:lnTo>
                  <a:lnTo>
                    <a:pt x="28523" y="197865"/>
                  </a:lnTo>
                  <a:lnTo>
                    <a:pt x="29810" y="198318"/>
                  </a:lnTo>
                  <a:lnTo>
                    <a:pt x="31146" y="198723"/>
                  </a:lnTo>
                  <a:lnTo>
                    <a:pt x="31146" y="198723"/>
                  </a:lnTo>
                  <a:lnTo>
                    <a:pt x="31837" y="198938"/>
                  </a:lnTo>
                  <a:lnTo>
                    <a:pt x="32529" y="199129"/>
                  </a:lnTo>
                  <a:lnTo>
                    <a:pt x="33221" y="199295"/>
                  </a:lnTo>
                  <a:lnTo>
                    <a:pt x="33912" y="199462"/>
                  </a:lnTo>
                  <a:lnTo>
                    <a:pt x="35319" y="199749"/>
                  </a:lnTo>
                  <a:lnTo>
                    <a:pt x="36750" y="199987"/>
                  </a:lnTo>
                  <a:lnTo>
                    <a:pt x="38181" y="200178"/>
                  </a:lnTo>
                  <a:lnTo>
                    <a:pt x="39612" y="200345"/>
                  </a:lnTo>
                  <a:lnTo>
                    <a:pt x="41043" y="200464"/>
                  </a:lnTo>
                  <a:lnTo>
                    <a:pt x="42473" y="200559"/>
                  </a:lnTo>
                  <a:lnTo>
                    <a:pt x="42473" y="200559"/>
                  </a:lnTo>
                  <a:lnTo>
                    <a:pt x="43070" y="200583"/>
                  </a:lnTo>
                  <a:lnTo>
                    <a:pt x="43690" y="200607"/>
                  </a:lnTo>
                  <a:lnTo>
                    <a:pt x="44286" y="200607"/>
                  </a:lnTo>
                  <a:lnTo>
                    <a:pt x="44882" y="200559"/>
                  </a:lnTo>
                  <a:lnTo>
                    <a:pt x="45478" y="200512"/>
                  </a:lnTo>
                  <a:lnTo>
                    <a:pt x="46074" y="200440"/>
                  </a:lnTo>
                  <a:lnTo>
                    <a:pt x="46671" y="200321"/>
                  </a:lnTo>
                  <a:lnTo>
                    <a:pt x="47291" y="200178"/>
                  </a:lnTo>
                  <a:lnTo>
                    <a:pt x="47291" y="200178"/>
                  </a:lnTo>
                  <a:lnTo>
                    <a:pt x="48507" y="199844"/>
                  </a:lnTo>
                  <a:lnTo>
                    <a:pt x="49747" y="199486"/>
                  </a:lnTo>
                  <a:lnTo>
                    <a:pt x="50343" y="199295"/>
                  </a:lnTo>
                  <a:lnTo>
                    <a:pt x="50963" y="199081"/>
                  </a:lnTo>
                  <a:lnTo>
                    <a:pt x="51559" y="198866"/>
                  </a:lnTo>
                  <a:lnTo>
                    <a:pt x="52156" y="198628"/>
                  </a:lnTo>
                  <a:lnTo>
                    <a:pt x="52752" y="198365"/>
                  </a:lnTo>
                  <a:lnTo>
                    <a:pt x="53324" y="198079"/>
                  </a:lnTo>
                  <a:lnTo>
                    <a:pt x="53896" y="197769"/>
                  </a:lnTo>
                  <a:lnTo>
                    <a:pt x="54421" y="197435"/>
                  </a:lnTo>
                  <a:lnTo>
                    <a:pt x="54946" y="197078"/>
                  </a:lnTo>
                  <a:lnTo>
                    <a:pt x="55447" y="196696"/>
                  </a:lnTo>
                  <a:lnTo>
                    <a:pt x="55947" y="196267"/>
                  </a:lnTo>
                  <a:lnTo>
                    <a:pt x="56400" y="195814"/>
                  </a:lnTo>
                  <a:lnTo>
                    <a:pt x="56400" y="195814"/>
                  </a:lnTo>
                  <a:lnTo>
                    <a:pt x="56830" y="195289"/>
                  </a:lnTo>
                  <a:lnTo>
                    <a:pt x="57259" y="194764"/>
                  </a:lnTo>
                  <a:lnTo>
                    <a:pt x="57641" y="194240"/>
                  </a:lnTo>
                  <a:lnTo>
                    <a:pt x="57974" y="193691"/>
                  </a:lnTo>
                  <a:lnTo>
                    <a:pt x="58284" y="193143"/>
                  </a:lnTo>
                  <a:lnTo>
                    <a:pt x="58547" y="192570"/>
                  </a:lnTo>
                  <a:lnTo>
                    <a:pt x="58785" y="191998"/>
                  </a:lnTo>
                  <a:lnTo>
                    <a:pt x="59000" y="191426"/>
                  </a:lnTo>
                  <a:lnTo>
                    <a:pt x="59167" y="190853"/>
                  </a:lnTo>
                  <a:lnTo>
                    <a:pt x="59286" y="190257"/>
                  </a:lnTo>
                  <a:lnTo>
                    <a:pt x="59381" y="189661"/>
                  </a:lnTo>
                  <a:lnTo>
                    <a:pt x="59453" y="189065"/>
                  </a:lnTo>
                  <a:lnTo>
                    <a:pt x="59477" y="188469"/>
                  </a:lnTo>
                  <a:lnTo>
                    <a:pt x="59477" y="187872"/>
                  </a:lnTo>
                  <a:lnTo>
                    <a:pt x="59429" y="187276"/>
                  </a:lnTo>
                  <a:lnTo>
                    <a:pt x="59358" y="186680"/>
                  </a:lnTo>
                  <a:lnTo>
                    <a:pt x="116139" y="186012"/>
                  </a:lnTo>
                  <a:lnTo>
                    <a:pt x="116139" y="186012"/>
                  </a:lnTo>
                  <a:lnTo>
                    <a:pt x="116020" y="186656"/>
                  </a:lnTo>
                  <a:lnTo>
                    <a:pt x="115924" y="187276"/>
                  </a:lnTo>
                  <a:lnTo>
                    <a:pt x="115877" y="187920"/>
                  </a:lnTo>
                  <a:lnTo>
                    <a:pt x="115877" y="188564"/>
                  </a:lnTo>
                  <a:lnTo>
                    <a:pt x="115900" y="189208"/>
                  </a:lnTo>
                  <a:lnTo>
                    <a:pt x="115972" y="189852"/>
                  </a:lnTo>
                  <a:lnTo>
                    <a:pt x="116091" y="190496"/>
                  </a:lnTo>
                  <a:lnTo>
                    <a:pt x="116234" y="191116"/>
                  </a:lnTo>
                  <a:lnTo>
                    <a:pt x="116425" y="191760"/>
                  </a:lnTo>
                  <a:lnTo>
                    <a:pt x="116664" y="192380"/>
                  </a:lnTo>
                  <a:lnTo>
                    <a:pt x="116926" y="193000"/>
                  </a:lnTo>
                  <a:lnTo>
                    <a:pt x="117236" y="193596"/>
                  </a:lnTo>
                  <a:lnTo>
                    <a:pt x="117594" y="194192"/>
                  </a:lnTo>
                  <a:lnTo>
                    <a:pt x="117975" y="194764"/>
                  </a:lnTo>
                  <a:lnTo>
                    <a:pt x="118404" y="195337"/>
                  </a:lnTo>
                  <a:lnTo>
                    <a:pt x="118881" y="195885"/>
                  </a:lnTo>
                  <a:lnTo>
                    <a:pt x="118881" y="195885"/>
                  </a:lnTo>
                  <a:lnTo>
                    <a:pt x="119239" y="196267"/>
                  </a:lnTo>
                  <a:lnTo>
                    <a:pt x="119597" y="196648"/>
                  </a:lnTo>
                  <a:lnTo>
                    <a:pt x="120002" y="196982"/>
                  </a:lnTo>
                  <a:lnTo>
                    <a:pt x="120408" y="197292"/>
                  </a:lnTo>
                  <a:lnTo>
                    <a:pt x="120813" y="197602"/>
                  </a:lnTo>
                  <a:lnTo>
                    <a:pt x="121242" y="197865"/>
                  </a:lnTo>
                  <a:lnTo>
                    <a:pt x="121672" y="198127"/>
                  </a:lnTo>
                  <a:lnTo>
                    <a:pt x="122125" y="198365"/>
                  </a:lnTo>
                  <a:lnTo>
                    <a:pt x="122602" y="198604"/>
                  </a:lnTo>
                  <a:lnTo>
                    <a:pt x="123055" y="198795"/>
                  </a:lnTo>
                  <a:lnTo>
                    <a:pt x="123532" y="198985"/>
                  </a:lnTo>
                  <a:lnTo>
                    <a:pt x="124032" y="199152"/>
                  </a:lnTo>
                  <a:lnTo>
                    <a:pt x="124509" y="199295"/>
                  </a:lnTo>
                  <a:lnTo>
                    <a:pt x="125010" y="199415"/>
                  </a:lnTo>
                  <a:lnTo>
                    <a:pt x="125511" y="199534"/>
                  </a:lnTo>
                  <a:lnTo>
                    <a:pt x="126036" y="199629"/>
                  </a:lnTo>
                  <a:lnTo>
                    <a:pt x="126036" y="199629"/>
                  </a:lnTo>
                  <a:lnTo>
                    <a:pt x="127180" y="199820"/>
                  </a:lnTo>
                  <a:lnTo>
                    <a:pt x="128325" y="199987"/>
                  </a:lnTo>
                  <a:lnTo>
                    <a:pt x="129446" y="200130"/>
                  </a:lnTo>
                  <a:lnTo>
                    <a:pt x="130591" y="200273"/>
                  </a:lnTo>
                  <a:lnTo>
                    <a:pt x="131711" y="200369"/>
                  </a:lnTo>
                  <a:lnTo>
                    <a:pt x="132832" y="200440"/>
                  </a:lnTo>
                  <a:lnTo>
                    <a:pt x="133977" y="200488"/>
                  </a:lnTo>
                  <a:lnTo>
                    <a:pt x="135098" y="200512"/>
                  </a:lnTo>
                  <a:lnTo>
                    <a:pt x="136219" y="200488"/>
                  </a:lnTo>
                  <a:lnTo>
                    <a:pt x="137339" y="200440"/>
                  </a:lnTo>
                  <a:lnTo>
                    <a:pt x="138460" y="200345"/>
                  </a:lnTo>
                  <a:lnTo>
                    <a:pt x="139581" y="200226"/>
                  </a:lnTo>
                  <a:lnTo>
                    <a:pt x="140702" y="200059"/>
                  </a:lnTo>
                  <a:lnTo>
                    <a:pt x="141823" y="199844"/>
                  </a:lnTo>
                  <a:lnTo>
                    <a:pt x="142944" y="199582"/>
                  </a:lnTo>
                  <a:lnTo>
                    <a:pt x="144065" y="199295"/>
                  </a:lnTo>
                  <a:lnTo>
                    <a:pt x="144065" y="199295"/>
                  </a:lnTo>
                  <a:lnTo>
                    <a:pt x="145400" y="198890"/>
                  </a:lnTo>
                  <a:lnTo>
                    <a:pt x="146712" y="198461"/>
                  </a:lnTo>
                  <a:lnTo>
                    <a:pt x="147999" y="198008"/>
                  </a:lnTo>
                  <a:lnTo>
                    <a:pt x="149287" y="197507"/>
                  </a:lnTo>
                  <a:lnTo>
                    <a:pt x="150551" y="197006"/>
                  </a:lnTo>
                  <a:lnTo>
                    <a:pt x="151791" y="196458"/>
                  </a:lnTo>
                  <a:lnTo>
                    <a:pt x="153031" y="195885"/>
                  </a:lnTo>
                  <a:lnTo>
                    <a:pt x="154248" y="195289"/>
                  </a:lnTo>
                  <a:lnTo>
                    <a:pt x="155464" y="194669"/>
                  </a:lnTo>
                  <a:lnTo>
                    <a:pt x="156632" y="194001"/>
                  </a:lnTo>
                  <a:lnTo>
                    <a:pt x="157801" y="193310"/>
                  </a:lnTo>
                  <a:lnTo>
                    <a:pt x="158945" y="192570"/>
                  </a:lnTo>
                  <a:lnTo>
                    <a:pt x="160090" y="191807"/>
                  </a:lnTo>
                  <a:lnTo>
                    <a:pt x="161211" y="191020"/>
                  </a:lnTo>
                  <a:lnTo>
                    <a:pt x="162308" y="190186"/>
                  </a:lnTo>
                  <a:lnTo>
                    <a:pt x="163381" y="189303"/>
                  </a:lnTo>
                  <a:lnTo>
                    <a:pt x="163381" y="189303"/>
                  </a:lnTo>
                  <a:lnTo>
                    <a:pt x="164383" y="188469"/>
                  </a:lnTo>
                  <a:lnTo>
                    <a:pt x="165337" y="187586"/>
                  </a:lnTo>
                  <a:lnTo>
                    <a:pt x="166267" y="186656"/>
                  </a:lnTo>
                  <a:lnTo>
                    <a:pt x="167173" y="185678"/>
                  </a:lnTo>
                  <a:lnTo>
                    <a:pt x="168055" y="184653"/>
                  </a:lnTo>
                  <a:lnTo>
                    <a:pt x="168890" y="183604"/>
                  </a:lnTo>
                  <a:lnTo>
                    <a:pt x="169701" y="182531"/>
                  </a:lnTo>
                  <a:lnTo>
                    <a:pt x="170464" y="181410"/>
                  </a:lnTo>
                  <a:lnTo>
                    <a:pt x="171179" y="180265"/>
                  </a:lnTo>
                  <a:lnTo>
                    <a:pt x="171847" y="179096"/>
                  </a:lnTo>
                  <a:lnTo>
                    <a:pt x="172467" y="177904"/>
                  </a:lnTo>
                  <a:lnTo>
                    <a:pt x="173039" y="176712"/>
                  </a:lnTo>
                  <a:lnTo>
                    <a:pt x="173326" y="176092"/>
                  </a:lnTo>
                  <a:lnTo>
                    <a:pt x="173564" y="175472"/>
                  </a:lnTo>
                  <a:lnTo>
                    <a:pt x="173803" y="174852"/>
                  </a:lnTo>
                  <a:lnTo>
                    <a:pt x="174017" y="174232"/>
                  </a:lnTo>
                  <a:lnTo>
                    <a:pt x="174232" y="173611"/>
                  </a:lnTo>
                  <a:lnTo>
                    <a:pt x="174423" y="172991"/>
                  </a:lnTo>
                  <a:lnTo>
                    <a:pt x="174590" y="172348"/>
                  </a:lnTo>
                  <a:lnTo>
                    <a:pt x="174757" y="171728"/>
                  </a:lnTo>
                  <a:lnTo>
                    <a:pt x="174757" y="171728"/>
                  </a:lnTo>
                  <a:lnTo>
                    <a:pt x="174971" y="170821"/>
                  </a:lnTo>
                  <a:lnTo>
                    <a:pt x="175138" y="169915"/>
                  </a:lnTo>
                  <a:lnTo>
                    <a:pt x="175305" y="169009"/>
                  </a:lnTo>
                  <a:lnTo>
                    <a:pt x="175448" y="168103"/>
                  </a:lnTo>
                  <a:lnTo>
                    <a:pt x="175567" y="167220"/>
                  </a:lnTo>
                  <a:lnTo>
                    <a:pt x="175687" y="166314"/>
                  </a:lnTo>
                  <a:lnTo>
                    <a:pt x="175758" y="165432"/>
                  </a:lnTo>
                  <a:lnTo>
                    <a:pt x="175830" y="164549"/>
                  </a:lnTo>
                  <a:lnTo>
                    <a:pt x="175853" y="163667"/>
                  </a:lnTo>
                  <a:lnTo>
                    <a:pt x="175877" y="162785"/>
                  </a:lnTo>
                  <a:lnTo>
                    <a:pt x="175901" y="161902"/>
                  </a:lnTo>
                  <a:lnTo>
                    <a:pt x="175877" y="161044"/>
                  </a:lnTo>
                  <a:lnTo>
                    <a:pt x="175830" y="160161"/>
                  </a:lnTo>
                  <a:lnTo>
                    <a:pt x="175782" y="159279"/>
                  </a:lnTo>
                  <a:lnTo>
                    <a:pt x="175710" y="158420"/>
                  </a:lnTo>
                  <a:lnTo>
                    <a:pt x="175615" y="157562"/>
                  </a:lnTo>
                  <a:lnTo>
                    <a:pt x="175520" y="156680"/>
                  </a:lnTo>
                  <a:lnTo>
                    <a:pt x="175400" y="155821"/>
                  </a:lnTo>
                  <a:lnTo>
                    <a:pt x="175257" y="154963"/>
                  </a:lnTo>
                  <a:lnTo>
                    <a:pt x="175090" y="154104"/>
                  </a:lnTo>
                  <a:lnTo>
                    <a:pt x="174900" y="153246"/>
                  </a:lnTo>
                  <a:lnTo>
                    <a:pt x="174709" y="152387"/>
                  </a:lnTo>
                  <a:lnTo>
                    <a:pt x="174494" y="151528"/>
                  </a:lnTo>
                  <a:lnTo>
                    <a:pt x="174280" y="150670"/>
                  </a:lnTo>
                  <a:lnTo>
                    <a:pt x="174041" y="149811"/>
                  </a:lnTo>
                  <a:lnTo>
                    <a:pt x="173779" y="148977"/>
                  </a:lnTo>
                  <a:lnTo>
                    <a:pt x="173493" y="148118"/>
                  </a:lnTo>
                  <a:lnTo>
                    <a:pt x="173206" y="147260"/>
                  </a:lnTo>
                  <a:lnTo>
                    <a:pt x="172896" y="146401"/>
                  </a:lnTo>
                  <a:lnTo>
                    <a:pt x="172586" y="145567"/>
                  </a:lnTo>
                  <a:lnTo>
                    <a:pt x="171895" y="1438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4"/>
            <p:cNvSpPr/>
            <p:nvPr/>
          </p:nvSpPr>
          <p:spPr>
            <a:xfrm>
              <a:off x="2342450" y="3410450"/>
              <a:ext cx="616475" cy="1246075"/>
            </a:xfrm>
            <a:custGeom>
              <a:avLst/>
              <a:gdLst/>
              <a:ahLst/>
              <a:cxnLst/>
              <a:rect l="l" t="t" r="r" b="b"/>
              <a:pathLst>
                <a:path w="24659" h="49843" fill="none" extrusionOk="0">
                  <a:moveTo>
                    <a:pt x="17457" y="47768"/>
                  </a:moveTo>
                  <a:lnTo>
                    <a:pt x="17457" y="47768"/>
                  </a:lnTo>
                  <a:lnTo>
                    <a:pt x="15692" y="47291"/>
                  </a:lnTo>
                  <a:lnTo>
                    <a:pt x="13927" y="46814"/>
                  </a:lnTo>
                  <a:lnTo>
                    <a:pt x="12163" y="46337"/>
                  </a:lnTo>
                  <a:lnTo>
                    <a:pt x="11280" y="46051"/>
                  </a:lnTo>
                  <a:lnTo>
                    <a:pt x="10422" y="45788"/>
                  </a:lnTo>
                  <a:lnTo>
                    <a:pt x="10422" y="45788"/>
                  </a:lnTo>
                  <a:lnTo>
                    <a:pt x="10016" y="45621"/>
                  </a:lnTo>
                  <a:lnTo>
                    <a:pt x="9468" y="45407"/>
                  </a:lnTo>
                  <a:lnTo>
                    <a:pt x="8347" y="44954"/>
                  </a:lnTo>
                  <a:lnTo>
                    <a:pt x="8347" y="44954"/>
                  </a:lnTo>
                  <a:lnTo>
                    <a:pt x="7322" y="44405"/>
                  </a:lnTo>
                  <a:lnTo>
                    <a:pt x="6296" y="43857"/>
                  </a:lnTo>
                  <a:lnTo>
                    <a:pt x="6296" y="43857"/>
                  </a:lnTo>
                  <a:lnTo>
                    <a:pt x="5557" y="43404"/>
                  </a:lnTo>
                  <a:lnTo>
                    <a:pt x="4818" y="42951"/>
                  </a:lnTo>
                  <a:lnTo>
                    <a:pt x="4818" y="42951"/>
                  </a:lnTo>
                  <a:lnTo>
                    <a:pt x="3840" y="42164"/>
                  </a:lnTo>
                  <a:lnTo>
                    <a:pt x="3268" y="41663"/>
                  </a:lnTo>
                  <a:lnTo>
                    <a:pt x="2814" y="41257"/>
                  </a:lnTo>
                  <a:lnTo>
                    <a:pt x="2814" y="41257"/>
                  </a:lnTo>
                  <a:lnTo>
                    <a:pt x="2528" y="40971"/>
                  </a:lnTo>
                  <a:lnTo>
                    <a:pt x="2171" y="40566"/>
                  </a:lnTo>
                  <a:lnTo>
                    <a:pt x="1479" y="39707"/>
                  </a:lnTo>
                  <a:lnTo>
                    <a:pt x="1479" y="39707"/>
                  </a:lnTo>
                  <a:lnTo>
                    <a:pt x="1074" y="38992"/>
                  </a:lnTo>
                  <a:lnTo>
                    <a:pt x="692" y="38253"/>
                  </a:lnTo>
                  <a:lnTo>
                    <a:pt x="692" y="38253"/>
                  </a:lnTo>
                  <a:lnTo>
                    <a:pt x="310" y="37012"/>
                  </a:lnTo>
                  <a:lnTo>
                    <a:pt x="310" y="37012"/>
                  </a:lnTo>
                  <a:lnTo>
                    <a:pt x="191" y="36464"/>
                  </a:lnTo>
                  <a:lnTo>
                    <a:pt x="191" y="36464"/>
                  </a:lnTo>
                  <a:lnTo>
                    <a:pt x="72" y="35701"/>
                  </a:lnTo>
                  <a:lnTo>
                    <a:pt x="24" y="35295"/>
                  </a:lnTo>
                  <a:lnTo>
                    <a:pt x="0" y="34985"/>
                  </a:lnTo>
                  <a:lnTo>
                    <a:pt x="0" y="34985"/>
                  </a:lnTo>
                  <a:lnTo>
                    <a:pt x="0" y="34079"/>
                  </a:lnTo>
                  <a:lnTo>
                    <a:pt x="0" y="33197"/>
                  </a:lnTo>
                  <a:lnTo>
                    <a:pt x="48" y="32291"/>
                  </a:lnTo>
                  <a:lnTo>
                    <a:pt x="144" y="31384"/>
                  </a:lnTo>
                  <a:lnTo>
                    <a:pt x="144" y="31384"/>
                  </a:lnTo>
                  <a:lnTo>
                    <a:pt x="96" y="31885"/>
                  </a:lnTo>
                  <a:lnTo>
                    <a:pt x="120" y="31957"/>
                  </a:lnTo>
                  <a:lnTo>
                    <a:pt x="144" y="31933"/>
                  </a:lnTo>
                  <a:lnTo>
                    <a:pt x="215" y="31623"/>
                  </a:lnTo>
                  <a:lnTo>
                    <a:pt x="334" y="31074"/>
                  </a:lnTo>
                  <a:lnTo>
                    <a:pt x="620" y="29667"/>
                  </a:lnTo>
                  <a:lnTo>
                    <a:pt x="740" y="29023"/>
                  </a:lnTo>
                  <a:lnTo>
                    <a:pt x="859" y="28594"/>
                  </a:lnTo>
                  <a:lnTo>
                    <a:pt x="859" y="28594"/>
                  </a:lnTo>
                  <a:lnTo>
                    <a:pt x="1121" y="27807"/>
                  </a:lnTo>
                  <a:lnTo>
                    <a:pt x="1551" y="26686"/>
                  </a:lnTo>
                  <a:lnTo>
                    <a:pt x="1908" y="25709"/>
                  </a:lnTo>
                  <a:lnTo>
                    <a:pt x="2027" y="25399"/>
                  </a:lnTo>
                  <a:lnTo>
                    <a:pt x="2051" y="25303"/>
                  </a:lnTo>
                  <a:lnTo>
                    <a:pt x="2051" y="25303"/>
                  </a:lnTo>
                  <a:lnTo>
                    <a:pt x="2433" y="24540"/>
                  </a:lnTo>
                  <a:lnTo>
                    <a:pt x="2814" y="23777"/>
                  </a:lnTo>
                  <a:lnTo>
                    <a:pt x="3649" y="22275"/>
                  </a:lnTo>
                  <a:lnTo>
                    <a:pt x="3649" y="22275"/>
                  </a:lnTo>
                  <a:lnTo>
                    <a:pt x="4174" y="21368"/>
                  </a:lnTo>
                  <a:lnTo>
                    <a:pt x="4698" y="20486"/>
                  </a:lnTo>
                  <a:lnTo>
                    <a:pt x="5271" y="19604"/>
                  </a:lnTo>
                  <a:lnTo>
                    <a:pt x="5843" y="18745"/>
                  </a:lnTo>
                  <a:lnTo>
                    <a:pt x="6439" y="17863"/>
                  </a:lnTo>
                  <a:lnTo>
                    <a:pt x="7036" y="17028"/>
                  </a:lnTo>
                  <a:lnTo>
                    <a:pt x="8276" y="15335"/>
                  </a:lnTo>
                  <a:lnTo>
                    <a:pt x="8276" y="15335"/>
                  </a:lnTo>
                  <a:lnTo>
                    <a:pt x="8252" y="15383"/>
                  </a:lnTo>
                  <a:lnTo>
                    <a:pt x="8276" y="15335"/>
                  </a:lnTo>
                  <a:lnTo>
                    <a:pt x="8466" y="15144"/>
                  </a:lnTo>
                  <a:lnTo>
                    <a:pt x="9134" y="14309"/>
                  </a:lnTo>
                  <a:lnTo>
                    <a:pt x="10470" y="12688"/>
                  </a:lnTo>
                  <a:lnTo>
                    <a:pt x="10470" y="12688"/>
                  </a:lnTo>
                  <a:lnTo>
                    <a:pt x="11924" y="10995"/>
                  </a:lnTo>
                  <a:lnTo>
                    <a:pt x="13403" y="9301"/>
                  </a:lnTo>
                  <a:lnTo>
                    <a:pt x="13403" y="9301"/>
                  </a:lnTo>
                  <a:lnTo>
                    <a:pt x="14500" y="8085"/>
                  </a:lnTo>
                  <a:lnTo>
                    <a:pt x="15597" y="6893"/>
                  </a:lnTo>
                  <a:lnTo>
                    <a:pt x="16718" y="5700"/>
                  </a:lnTo>
                  <a:lnTo>
                    <a:pt x="17839" y="4532"/>
                  </a:lnTo>
                  <a:lnTo>
                    <a:pt x="18983" y="3387"/>
                  </a:lnTo>
                  <a:lnTo>
                    <a:pt x="20152" y="2242"/>
                  </a:lnTo>
                  <a:lnTo>
                    <a:pt x="21320" y="1098"/>
                  </a:lnTo>
                  <a:lnTo>
                    <a:pt x="22489" y="1"/>
                  </a:lnTo>
                  <a:lnTo>
                    <a:pt x="24659" y="49843"/>
                  </a:lnTo>
                  <a:lnTo>
                    <a:pt x="24659" y="49843"/>
                  </a:lnTo>
                  <a:lnTo>
                    <a:pt x="23777" y="49533"/>
                  </a:lnTo>
                  <a:lnTo>
                    <a:pt x="22918" y="49222"/>
                  </a:lnTo>
                  <a:lnTo>
                    <a:pt x="22012" y="48960"/>
                  </a:lnTo>
                  <a:lnTo>
                    <a:pt x="21106" y="48698"/>
                  </a:lnTo>
                  <a:lnTo>
                    <a:pt x="19293" y="48221"/>
                  </a:lnTo>
                  <a:lnTo>
                    <a:pt x="17457" y="47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4"/>
            <p:cNvSpPr/>
            <p:nvPr/>
          </p:nvSpPr>
          <p:spPr>
            <a:xfrm>
              <a:off x="4885200" y="3402700"/>
              <a:ext cx="561050" cy="1240700"/>
            </a:xfrm>
            <a:custGeom>
              <a:avLst/>
              <a:gdLst/>
              <a:ahLst/>
              <a:cxnLst/>
              <a:rect l="l" t="t" r="r" b="b"/>
              <a:pathLst>
                <a:path w="22442" h="49628" fill="none" extrusionOk="0">
                  <a:moveTo>
                    <a:pt x="22418" y="35939"/>
                  </a:moveTo>
                  <a:lnTo>
                    <a:pt x="22418" y="35939"/>
                  </a:lnTo>
                  <a:lnTo>
                    <a:pt x="22394" y="36273"/>
                  </a:lnTo>
                  <a:lnTo>
                    <a:pt x="22322" y="36655"/>
                  </a:lnTo>
                  <a:lnTo>
                    <a:pt x="22203" y="37418"/>
                  </a:lnTo>
                  <a:lnTo>
                    <a:pt x="22203" y="37418"/>
                  </a:lnTo>
                  <a:lnTo>
                    <a:pt x="22060" y="37966"/>
                  </a:lnTo>
                  <a:lnTo>
                    <a:pt x="22060" y="37966"/>
                  </a:lnTo>
                  <a:lnTo>
                    <a:pt x="21678" y="39206"/>
                  </a:lnTo>
                  <a:lnTo>
                    <a:pt x="21678" y="39206"/>
                  </a:lnTo>
                  <a:lnTo>
                    <a:pt x="21273" y="39946"/>
                  </a:lnTo>
                  <a:lnTo>
                    <a:pt x="20844" y="40637"/>
                  </a:lnTo>
                  <a:lnTo>
                    <a:pt x="20844" y="40637"/>
                  </a:lnTo>
                  <a:lnTo>
                    <a:pt x="20152" y="41472"/>
                  </a:lnTo>
                  <a:lnTo>
                    <a:pt x="19794" y="41877"/>
                  </a:lnTo>
                  <a:lnTo>
                    <a:pt x="19508" y="42164"/>
                  </a:lnTo>
                  <a:lnTo>
                    <a:pt x="19508" y="42164"/>
                  </a:lnTo>
                  <a:lnTo>
                    <a:pt x="19031" y="42569"/>
                  </a:lnTo>
                  <a:lnTo>
                    <a:pt x="18435" y="43046"/>
                  </a:lnTo>
                  <a:lnTo>
                    <a:pt x="17457" y="43809"/>
                  </a:lnTo>
                  <a:lnTo>
                    <a:pt x="17457" y="43809"/>
                  </a:lnTo>
                  <a:lnTo>
                    <a:pt x="16718" y="44262"/>
                  </a:lnTo>
                  <a:lnTo>
                    <a:pt x="15979" y="44691"/>
                  </a:lnTo>
                  <a:lnTo>
                    <a:pt x="15979" y="44691"/>
                  </a:lnTo>
                  <a:lnTo>
                    <a:pt x="14929" y="45240"/>
                  </a:lnTo>
                  <a:lnTo>
                    <a:pt x="13880" y="45765"/>
                  </a:lnTo>
                  <a:lnTo>
                    <a:pt x="13880" y="45765"/>
                  </a:lnTo>
                  <a:lnTo>
                    <a:pt x="12759" y="46194"/>
                  </a:lnTo>
                  <a:lnTo>
                    <a:pt x="12211" y="46408"/>
                  </a:lnTo>
                  <a:lnTo>
                    <a:pt x="11805" y="46552"/>
                  </a:lnTo>
                  <a:lnTo>
                    <a:pt x="11805" y="46552"/>
                  </a:lnTo>
                  <a:lnTo>
                    <a:pt x="10923" y="46814"/>
                  </a:lnTo>
                  <a:lnTo>
                    <a:pt x="10041" y="47052"/>
                  </a:lnTo>
                  <a:lnTo>
                    <a:pt x="8276" y="47529"/>
                  </a:lnTo>
                  <a:lnTo>
                    <a:pt x="6511" y="47959"/>
                  </a:lnTo>
                  <a:lnTo>
                    <a:pt x="4723" y="48388"/>
                  </a:lnTo>
                  <a:lnTo>
                    <a:pt x="4723" y="48388"/>
                  </a:lnTo>
                  <a:lnTo>
                    <a:pt x="3554" y="48698"/>
                  </a:lnTo>
                  <a:lnTo>
                    <a:pt x="2433" y="48984"/>
                  </a:lnTo>
                  <a:lnTo>
                    <a:pt x="1336" y="49294"/>
                  </a:lnTo>
                  <a:lnTo>
                    <a:pt x="287" y="49628"/>
                  </a:lnTo>
                  <a:lnTo>
                    <a:pt x="1" y="1"/>
                  </a:lnTo>
                  <a:lnTo>
                    <a:pt x="1" y="1"/>
                  </a:lnTo>
                  <a:lnTo>
                    <a:pt x="1241" y="1193"/>
                  </a:lnTo>
                  <a:lnTo>
                    <a:pt x="2457" y="2409"/>
                  </a:lnTo>
                  <a:lnTo>
                    <a:pt x="3673" y="3649"/>
                  </a:lnTo>
                  <a:lnTo>
                    <a:pt x="4866" y="4890"/>
                  </a:lnTo>
                  <a:lnTo>
                    <a:pt x="6058" y="6153"/>
                  </a:lnTo>
                  <a:lnTo>
                    <a:pt x="7227" y="7417"/>
                  </a:lnTo>
                  <a:lnTo>
                    <a:pt x="8371" y="8729"/>
                  </a:lnTo>
                  <a:lnTo>
                    <a:pt x="9492" y="10017"/>
                  </a:lnTo>
                  <a:lnTo>
                    <a:pt x="9492" y="10017"/>
                  </a:lnTo>
                  <a:lnTo>
                    <a:pt x="10947" y="11734"/>
                  </a:lnTo>
                  <a:lnTo>
                    <a:pt x="12378" y="13451"/>
                  </a:lnTo>
                  <a:lnTo>
                    <a:pt x="12378" y="13451"/>
                  </a:lnTo>
                  <a:lnTo>
                    <a:pt x="13666" y="15096"/>
                  </a:lnTo>
                  <a:lnTo>
                    <a:pt x="14333" y="15955"/>
                  </a:lnTo>
                  <a:lnTo>
                    <a:pt x="14500" y="16170"/>
                  </a:lnTo>
                  <a:lnTo>
                    <a:pt x="14548" y="16193"/>
                  </a:lnTo>
                  <a:lnTo>
                    <a:pt x="14524" y="16146"/>
                  </a:lnTo>
                  <a:lnTo>
                    <a:pt x="14524" y="16146"/>
                  </a:lnTo>
                  <a:lnTo>
                    <a:pt x="15716" y="17863"/>
                  </a:lnTo>
                  <a:lnTo>
                    <a:pt x="16313" y="18721"/>
                  </a:lnTo>
                  <a:lnTo>
                    <a:pt x="16885" y="19604"/>
                  </a:lnTo>
                  <a:lnTo>
                    <a:pt x="17433" y="20486"/>
                  </a:lnTo>
                  <a:lnTo>
                    <a:pt x="17982" y="21368"/>
                  </a:lnTo>
                  <a:lnTo>
                    <a:pt x="18507" y="22275"/>
                  </a:lnTo>
                  <a:lnTo>
                    <a:pt x="19007" y="23181"/>
                  </a:lnTo>
                  <a:lnTo>
                    <a:pt x="19007" y="23181"/>
                  </a:lnTo>
                  <a:lnTo>
                    <a:pt x="19818" y="24707"/>
                  </a:lnTo>
                  <a:lnTo>
                    <a:pt x="20200" y="25470"/>
                  </a:lnTo>
                  <a:lnTo>
                    <a:pt x="20557" y="26233"/>
                  </a:lnTo>
                  <a:lnTo>
                    <a:pt x="20557" y="26233"/>
                  </a:lnTo>
                  <a:lnTo>
                    <a:pt x="20581" y="26329"/>
                  </a:lnTo>
                  <a:lnTo>
                    <a:pt x="20677" y="26639"/>
                  </a:lnTo>
                  <a:lnTo>
                    <a:pt x="21034" y="27640"/>
                  </a:lnTo>
                  <a:lnTo>
                    <a:pt x="21440" y="28761"/>
                  </a:lnTo>
                  <a:lnTo>
                    <a:pt x="21678" y="29524"/>
                  </a:lnTo>
                  <a:lnTo>
                    <a:pt x="21678" y="29524"/>
                  </a:lnTo>
                  <a:lnTo>
                    <a:pt x="21774" y="29977"/>
                  </a:lnTo>
                  <a:lnTo>
                    <a:pt x="21893" y="30621"/>
                  </a:lnTo>
                  <a:lnTo>
                    <a:pt x="22155" y="32028"/>
                  </a:lnTo>
                  <a:lnTo>
                    <a:pt x="22275" y="32577"/>
                  </a:lnTo>
                  <a:lnTo>
                    <a:pt x="22346" y="32887"/>
                  </a:lnTo>
                  <a:lnTo>
                    <a:pt x="22370" y="32934"/>
                  </a:lnTo>
                  <a:lnTo>
                    <a:pt x="22370" y="32863"/>
                  </a:lnTo>
                  <a:lnTo>
                    <a:pt x="22346" y="32362"/>
                  </a:lnTo>
                  <a:lnTo>
                    <a:pt x="22346" y="32362"/>
                  </a:lnTo>
                  <a:lnTo>
                    <a:pt x="22418" y="33244"/>
                  </a:lnTo>
                  <a:lnTo>
                    <a:pt x="22441" y="34151"/>
                  </a:lnTo>
                  <a:lnTo>
                    <a:pt x="22441" y="35057"/>
                  </a:lnTo>
                  <a:lnTo>
                    <a:pt x="22418" y="359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4"/>
            <p:cNvSpPr/>
            <p:nvPr/>
          </p:nvSpPr>
          <p:spPr>
            <a:xfrm>
              <a:off x="3258200" y="2894750"/>
              <a:ext cx="142525" cy="141925"/>
            </a:xfrm>
            <a:custGeom>
              <a:avLst/>
              <a:gdLst/>
              <a:ahLst/>
              <a:cxnLst/>
              <a:rect l="l" t="t" r="r" b="b"/>
              <a:pathLst>
                <a:path w="5701" h="5677" extrusionOk="0">
                  <a:moveTo>
                    <a:pt x="2552" y="0"/>
                  </a:moveTo>
                  <a:lnTo>
                    <a:pt x="2266" y="48"/>
                  </a:lnTo>
                  <a:lnTo>
                    <a:pt x="2004" y="120"/>
                  </a:lnTo>
                  <a:lnTo>
                    <a:pt x="1741" y="215"/>
                  </a:lnTo>
                  <a:lnTo>
                    <a:pt x="1503" y="334"/>
                  </a:lnTo>
                  <a:lnTo>
                    <a:pt x="1264" y="477"/>
                  </a:lnTo>
                  <a:lnTo>
                    <a:pt x="1050" y="644"/>
                  </a:lnTo>
                  <a:lnTo>
                    <a:pt x="835" y="811"/>
                  </a:lnTo>
                  <a:lnTo>
                    <a:pt x="644" y="1026"/>
                  </a:lnTo>
                  <a:lnTo>
                    <a:pt x="501" y="1241"/>
                  </a:lnTo>
                  <a:lnTo>
                    <a:pt x="358" y="1479"/>
                  </a:lnTo>
                  <a:lnTo>
                    <a:pt x="239" y="1718"/>
                  </a:lnTo>
                  <a:lnTo>
                    <a:pt x="144" y="1980"/>
                  </a:lnTo>
                  <a:lnTo>
                    <a:pt x="72" y="2266"/>
                  </a:lnTo>
                  <a:lnTo>
                    <a:pt x="24" y="2528"/>
                  </a:lnTo>
                  <a:lnTo>
                    <a:pt x="0" y="2838"/>
                  </a:lnTo>
                  <a:lnTo>
                    <a:pt x="24" y="3125"/>
                  </a:lnTo>
                  <a:lnTo>
                    <a:pt x="72" y="3411"/>
                  </a:lnTo>
                  <a:lnTo>
                    <a:pt x="144" y="3673"/>
                  </a:lnTo>
                  <a:lnTo>
                    <a:pt x="239" y="3935"/>
                  </a:lnTo>
                  <a:lnTo>
                    <a:pt x="358" y="4174"/>
                  </a:lnTo>
                  <a:lnTo>
                    <a:pt x="501" y="4412"/>
                  </a:lnTo>
                  <a:lnTo>
                    <a:pt x="644" y="4627"/>
                  </a:lnTo>
                  <a:lnTo>
                    <a:pt x="835" y="4842"/>
                  </a:lnTo>
                  <a:lnTo>
                    <a:pt x="1050" y="5032"/>
                  </a:lnTo>
                  <a:lnTo>
                    <a:pt x="1264" y="5175"/>
                  </a:lnTo>
                  <a:lnTo>
                    <a:pt x="1503" y="5319"/>
                  </a:lnTo>
                  <a:lnTo>
                    <a:pt x="1741" y="5438"/>
                  </a:lnTo>
                  <a:lnTo>
                    <a:pt x="2004" y="5533"/>
                  </a:lnTo>
                  <a:lnTo>
                    <a:pt x="2266" y="5605"/>
                  </a:lnTo>
                  <a:lnTo>
                    <a:pt x="2552" y="5652"/>
                  </a:lnTo>
                  <a:lnTo>
                    <a:pt x="2838" y="5676"/>
                  </a:lnTo>
                  <a:lnTo>
                    <a:pt x="3148" y="5652"/>
                  </a:lnTo>
                  <a:lnTo>
                    <a:pt x="3411" y="5605"/>
                  </a:lnTo>
                  <a:lnTo>
                    <a:pt x="3697" y="5533"/>
                  </a:lnTo>
                  <a:lnTo>
                    <a:pt x="3959" y="5438"/>
                  </a:lnTo>
                  <a:lnTo>
                    <a:pt x="4198" y="5319"/>
                  </a:lnTo>
                  <a:lnTo>
                    <a:pt x="4436" y="5175"/>
                  </a:lnTo>
                  <a:lnTo>
                    <a:pt x="4651" y="5032"/>
                  </a:lnTo>
                  <a:lnTo>
                    <a:pt x="4865" y="4842"/>
                  </a:lnTo>
                  <a:lnTo>
                    <a:pt x="5032" y="4627"/>
                  </a:lnTo>
                  <a:lnTo>
                    <a:pt x="5199" y="4412"/>
                  </a:lnTo>
                  <a:lnTo>
                    <a:pt x="5342" y="4174"/>
                  </a:lnTo>
                  <a:lnTo>
                    <a:pt x="5462" y="3935"/>
                  </a:lnTo>
                  <a:lnTo>
                    <a:pt x="5557" y="3673"/>
                  </a:lnTo>
                  <a:lnTo>
                    <a:pt x="5629" y="3411"/>
                  </a:lnTo>
                  <a:lnTo>
                    <a:pt x="5676" y="3125"/>
                  </a:lnTo>
                  <a:lnTo>
                    <a:pt x="5700" y="2838"/>
                  </a:lnTo>
                  <a:lnTo>
                    <a:pt x="5676" y="2528"/>
                  </a:lnTo>
                  <a:lnTo>
                    <a:pt x="5629" y="2266"/>
                  </a:lnTo>
                  <a:lnTo>
                    <a:pt x="5557" y="1980"/>
                  </a:lnTo>
                  <a:lnTo>
                    <a:pt x="5462" y="1718"/>
                  </a:lnTo>
                  <a:lnTo>
                    <a:pt x="5342" y="1479"/>
                  </a:lnTo>
                  <a:lnTo>
                    <a:pt x="5199" y="1241"/>
                  </a:lnTo>
                  <a:lnTo>
                    <a:pt x="5032" y="1026"/>
                  </a:lnTo>
                  <a:lnTo>
                    <a:pt x="4865" y="811"/>
                  </a:lnTo>
                  <a:lnTo>
                    <a:pt x="4651" y="644"/>
                  </a:lnTo>
                  <a:lnTo>
                    <a:pt x="4436" y="477"/>
                  </a:lnTo>
                  <a:lnTo>
                    <a:pt x="4198" y="334"/>
                  </a:lnTo>
                  <a:lnTo>
                    <a:pt x="3959" y="215"/>
                  </a:lnTo>
                  <a:lnTo>
                    <a:pt x="3697" y="120"/>
                  </a:lnTo>
                  <a:lnTo>
                    <a:pt x="3411" y="48"/>
                  </a:lnTo>
                  <a:lnTo>
                    <a:pt x="3148" y="0"/>
                  </a:lnTo>
                  <a:close/>
                </a:path>
              </a:pathLst>
            </a:custGeom>
            <a:solidFill>
              <a:srgbClr val="00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4"/>
            <p:cNvSpPr/>
            <p:nvPr/>
          </p:nvSpPr>
          <p:spPr>
            <a:xfrm>
              <a:off x="4370100" y="2894750"/>
              <a:ext cx="142500" cy="141925"/>
            </a:xfrm>
            <a:custGeom>
              <a:avLst/>
              <a:gdLst/>
              <a:ahLst/>
              <a:cxnLst/>
              <a:rect l="l" t="t" r="r" b="b"/>
              <a:pathLst>
                <a:path w="5700" h="5677" extrusionOk="0">
                  <a:moveTo>
                    <a:pt x="2552" y="0"/>
                  </a:moveTo>
                  <a:lnTo>
                    <a:pt x="2266" y="48"/>
                  </a:lnTo>
                  <a:lnTo>
                    <a:pt x="2004" y="120"/>
                  </a:lnTo>
                  <a:lnTo>
                    <a:pt x="1741" y="215"/>
                  </a:lnTo>
                  <a:lnTo>
                    <a:pt x="1503" y="334"/>
                  </a:lnTo>
                  <a:lnTo>
                    <a:pt x="1264" y="477"/>
                  </a:lnTo>
                  <a:lnTo>
                    <a:pt x="1050" y="644"/>
                  </a:lnTo>
                  <a:lnTo>
                    <a:pt x="835" y="811"/>
                  </a:lnTo>
                  <a:lnTo>
                    <a:pt x="668" y="1026"/>
                  </a:lnTo>
                  <a:lnTo>
                    <a:pt x="501" y="1241"/>
                  </a:lnTo>
                  <a:lnTo>
                    <a:pt x="358" y="1479"/>
                  </a:lnTo>
                  <a:lnTo>
                    <a:pt x="239" y="1718"/>
                  </a:lnTo>
                  <a:lnTo>
                    <a:pt x="143" y="1980"/>
                  </a:lnTo>
                  <a:lnTo>
                    <a:pt x="72" y="2266"/>
                  </a:lnTo>
                  <a:lnTo>
                    <a:pt x="24" y="2528"/>
                  </a:lnTo>
                  <a:lnTo>
                    <a:pt x="0" y="2838"/>
                  </a:lnTo>
                  <a:lnTo>
                    <a:pt x="24" y="3125"/>
                  </a:lnTo>
                  <a:lnTo>
                    <a:pt x="72" y="3411"/>
                  </a:lnTo>
                  <a:lnTo>
                    <a:pt x="143" y="3673"/>
                  </a:lnTo>
                  <a:lnTo>
                    <a:pt x="239" y="3935"/>
                  </a:lnTo>
                  <a:lnTo>
                    <a:pt x="358" y="4174"/>
                  </a:lnTo>
                  <a:lnTo>
                    <a:pt x="501" y="4412"/>
                  </a:lnTo>
                  <a:lnTo>
                    <a:pt x="668" y="4627"/>
                  </a:lnTo>
                  <a:lnTo>
                    <a:pt x="835" y="4842"/>
                  </a:lnTo>
                  <a:lnTo>
                    <a:pt x="1050" y="5032"/>
                  </a:lnTo>
                  <a:lnTo>
                    <a:pt x="1264" y="5175"/>
                  </a:lnTo>
                  <a:lnTo>
                    <a:pt x="1503" y="5319"/>
                  </a:lnTo>
                  <a:lnTo>
                    <a:pt x="1741" y="5438"/>
                  </a:lnTo>
                  <a:lnTo>
                    <a:pt x="2004" y="5533"/>
                  </a:lnTo>
                  <a:lnTo>
                    <a:pt x="2266" y="5605"/>
                  </a:lnTo>
                  <a:lnTo>
                    <a:pt x="2552" y="5652"/>
                  </a:lnTo>
                  <a:lnTo>
                    <a:pt x="2838" y="5676"/>
                  </a:lnTo>
                  <a:lnTo>
                    <a:pt x="3148" y="5652"/>
                  </a:lnTo>
                  <a:lnTo>
                    <a:pt x="3411" y="5605"/>
                  </a:lnTo>
                  <a:lnTo>
                    <a:pt x="3697" y="5533"/>
                  </a:lnTo>
                  <a:lnTo>
                    <a:pt x="3959" y="5438"/>
                  </a:lnTo>
                  <a:lnTo>
                    <a:pt x="4198" y="5319"/>
                  </a:lnTo>
                  <a:lnTo>
                    <a:pt x="4436" y="5175"/>
                  </a:lnTo>
                  <a:lnTo>
                    <a:pt x="4651" y="5032"/>
                  </a:lnTo>
                  <a:lnTo>
                    <a:pt x="4865" y="4842"/>
                  </a:lnTo>
                  <a:lnTo>
                    <a:pt x="5032" y="4627"/>
                  </a:lnTo>
                  <a:lnTo>
                    <a:pt x="5199" y="4412"/>
                  </a:lnTo>
                  <a:lnTo>
                    <a:pt x="5342" y="4174"/>
                  </a:lnTo>
                  <a:lnTo>
                    <a:pt x="5462" y="3935"/>
                  </a:lnTo>
                  <a:lnTo>
                    <a:pt x="5557" y="3673"/>
                  </a:lnTo>
                  <a:lnTo>
                    <a:pt x="5628" y="3411"/>
                  </a:lnTo>
                  <a:lnTo>
                    <a:pt x="5676" y="3125"/>
                  </a:lnTo>
                  <a:lnTo>
                    <a:pt x="5700" y="2838"/>
                  </a:lnTo>
                  <a:lnTo>
                    <a:pt x="5676" y="2528"/>
                  </a:lnTo>
                  <a:lnTo>
                    <a:pt x="5628" y="2266"/>
                  </a:lnTo>
                  <a:lnTo>
                    <a:pt x="5557" y="1980"/>
                  </a:lnTo>
                  <a:lnTo>
                    <a:pt x="5462" y="1718"/>
                  </a:lnTo>
                  <a:lnTo>
                    <a:pt x="5342" y="1479"/>
                  </a:lnTo>
                  <a:lnTo>
                    <a:pt x="5199" y="1241"/>
                  </a:lnTo>
                  <a:lnTo>
                    <a:pt x="5032" y="1026"/>
                  </a:lnTo>
                  <a:lnTo>
                    <a:pt x="4865" y="811"/>
                  </a:lnTo>
                  <a:lnTo>
                    <a:pt x="4651" y="644"/>
                  </a:lnTo>
                  <a:lnTo>
                    <a:pt x="4436" y="477"/>
                  </a:lnTo>
                  <a:lnTo>
                    <a:pt x="4198" y="334"/>
                  </a:lnTo>
                  <a:lnTo>
                    <a:pt x="3959" y="215"/>
                  </a:lnTo>
                  <a:lnTo>
                    <a:pt x="3697" y="120"/>
                  </a:lnTo>
                  <a:lnTo>
                    <a:pt x="3411" y="48"/>
                  </a:lnTo>
                  <a:lnTo>
                    <a:pt x="3148" y="0"/>
                  </a:lnTo>
                  <a:close/>
                </a:path>
              </a:pathLst>
            </a:custGeom>
            <a:solidFill>
              <a:srgbClr val="00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4"/>
            <p:cNvSpPr/>
            <p:nvPr/>
          </p:nvSpPr>
          <p:spPr>
            <a:xfrm>
              <a:off x="3300525" y="2936475"/>
              <a:ext cx="57850" cy="925325"/>
            </a:xfrm>
            <a:custGeom>
              <a:avLst/>
              <a:gdLst/>
              <a:ahLst/>
              <a:cxnLst/>
              <a:rect l="l" t="t" r="r" b="b"/>
              <a:pathLst>
                <a:path w="2314" h="37013" extrusionOk="0">
                  <a:moveTo>
                    <a:pt x="1145" y="1"/>
                  </a:moveTo>
                  <a:lnTo>
                    <a:pt x="931" y="25"/>
                  </a:lnTo>
                  <a:lnTo>
                    <a:pt x="716" y="96"/>
                  </a:lnTo>
                  <a:lnTo>
                    <a:pt x="501" y="215"/>
                  </a:lnTo>
                  <a:lnTo>
                    <a:pt x="335" y="359"/>
                  </a:lnTo>
                  <a:lnTo>
                    <a:pt x="191" y="525"/>
                  </a:lnTo>
                  <a:lnTo>
                    <a:pt x="96" y="716"/>
                  </a:lnTo>
                  <a:lnTo>
                    <a:pt x="25" y="931"/>
                  </a:lnTo>
                  <a:lnTo>
                    <a:pt x="1" y="1169"/>
                  </a:lnTo>
                  <a:lnTo>
                    <a:pt x="1" y="35868"/>
                  </a:lnTo>
                  <a:lnTo>
                    <a:pt x="25" y="36106"/>
                  </a:lnTo>
                  <a:lnTo>
                    <a:pt x="96" y="36321"/>
                  </a:lnTo>
                  <a:lnTo>
                    <a:pt x="191" y="36512"/>
                  </a:lnTo>
                  <a:lnTo>
                    <a:pt x="335" y="36679"/>
                  </a:lnTo>
                  <a:lnTo>
                    <a:pt x="501" y="36822"/>
                  </a:lnTo>
                  <a:lnTo>
                    <a:pt x="716" y="36941"/>
                  </a:lnTo>
                  <a:lnTo>
                    <a:pt x="931" y="36989"/>
                  </a:lnTo>
                  <a:lnTo>
                    <a:pt x="1145" y="37013"/>
                  </a:lnTo>
                  <a:lnTo>
                    <a:pt x="1384" y="36989"/>
                  </a:lnTo>
                  <a:lnTo>
                    <a:pt x="1598" y="36941"/>
                  </a:lnTo>
                  <a:lnTo>
                    <a:pt x="1789" y="36822"/>
                  </a:lnTo>
                  <a:lnTo>
                    <a:pt x="1956" y="36679"/>
                  </a:lnTo>
                  <a:lnTo>
                    <a:pt x="2099" y="36512"/>
                  </a:lnTo>
                  <a:lnTo>
                    <a:pt x="2219" y="36321"/>
                  </a:lnTo>
                  <a:lnTo>
                    <a:pt x="2290" y="36106"/>
                  </a:lnTo>
                  <a:lnTo>
                    <a:pt x="2314" y="35868"/>
                  </a:lnTo>
                  <a:lnTo>
                    <a:pt x="2314" y="1169"/>
                  </a:lnTo>
                  <a:lnTo>
                    <a:pt x="2290" y="931"/>
                  </a:lnTo>
                  <a:lnTo>
                    <a:pt x="2219" y="716"/>
                  </a:lnTo>
                  <a:lnTo>
                    <a:pt x="2099" y="525"/>
                  </a:lnTo>
                  <a:lnTo>
                    <a:pt x="1956" y="359"/>
                  </a:lnTo>
                  <a:lnTo>
                    <a:pt x="1789" y="215"/>
                  </a:lnTo>
                  <a:lnTo>
                    <a:pt x="1598" y="96"/>
                  </a:lnTo>
                  <a:lnTo>
                    <a:pt x="1384" y="25"/>
                  </a:lnTo>
                  <a:lnTo>
                    <a:pt x="11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4"/>
            <p:cNvSpPr/>
            <p:nvPr/>
          </p:nvSpPr>
          <p:spPr>
            <a:xfrm>
              <a:off x="4412425" y="2936475"/>
              <a:ext cx="57850" cy="925325"/>
            </a:xfrm>
            <a:custGeom>
              <a:avLst/>
              <a:gdLst/>
              <a:ahLst/>
              <a:cxnLst/>
              <a:rect l="l" t="t" r="r" b="b"/>
              <a:pathLst>
                <a:path w="2314" h="37013" extrusionOk="0">
                  <a:moveTo>
                    <a:pt x="1145" y="1"/>
                  </a:moveTo>
                  <a:lnTo>
                    <a:pt x="931" y="25"/>
                  </a:lnTo>
                  <a:lnTo>
                    <a:pt x="716" y="96"/>
                  </a:lnTo>
                  <a:lnTo>
                    <a:pt x="525" y="215"/>
                  </a:lnTo>
                  <a:lnTo>
                    <a:pt x="334" y="359"/>
                  </a:lnTo>
                  <a:lnTo>
                    <a:pt x="215" y="525"/>
                  </a:lnTo>
                  <a:lnTo>
                    <a:pt x="96" y="716"/>
                  </a:lnTo>
                  <a:lnTo>
                    <a:pt x="24" y="931"/>
                  </a:lnTo>
                  <a:lnTo>
                    <a:pt x="1" y="1169"/>
                  </a:lnTo>
                  <a:lnTo>
                    <a:pt x="1" y="35868"/>
                  </a:lnTo>
                  <a:lnTo>
                    <a:pt x="24" y="36106"/>
                  </a:lnTo>
                  <a:lnTo>
                    <a:pt x="96" y="36321"/>
                  </a:lnTo>
                  <a:lnTo>
                    <a:pt x="215" y="36512"/>
                  </a:lnTo>
                  <a:lnTo>
                    <a:pt x="334" y="36679"/>
                  </a:lnTo>
                  <a:lnTo>
                    <a:pt x="525" y="36822"/>
                  </a:lnTo>
                  <a:lnTo>
                    <a:pt x="716" y="36941"/>
                  </a:lnTo>
                  <a:lnTo>
                    <a:pt x="931" y="36989"/>
                  </a:lnTo>
                  <a:lnTo>
                    <a:pt x="1145" y="37013"/>
                  </a:lnTo>
                  <a:lnTo>
                    <a:pt x="1384" y="36989"/>
                  </a:lnTo>
                  <a:lnTo>
                    <a:pt x="1598" y="36941"/>
                  </a:lnTo>
                  <a:lnTo>
                    <a:pt x="1789" y="36822"/>
                  </a:lnTo>
                  <a:lnTo>
                    <a:pt x="1980" y="36679"/>
                  </a:lnTo>
                  <a:lnTo>
                    <a:pt x="2099" y="36512"/>
                  </a:lnTo>
                  <a:lnTo>
                    <a:pt x="2218" y="36321"/>
                  </a:lnTo>
                  <a:lnTo>
                    <a:pt x="2290" y="36106"/>
                  </a:lnTo>
                  <a:lnTo>
                    <a:pt x="2314" y="35868"/>
                  </a:lnTo>
                  <a:lnTo>
                    <a:pt x="2314" y="1169"/>
                  </a:lnTo>
                  <a:lnTo>
                    <a:pt x="2290" y="931"/>
                  </a:lnTo>
                  <a:lnTo>
                    <a:pt x="2218" y="716"/>
                  </a:lnTo>
                  <a:lnTo>
                    <a:pt x="2099" y="525"/>
                  </a:lnTo>
                  <a:lnTo>
                    <a:pt x="1980" y="359"/>
                  </a:lnTo>
                  <a:lnTo>
                    <a:pt x="1789" y="215"/>
                  </a:lnTo>
                  <a:lnTo>
                    <a:pt x="1598" y="96"/>
                  </a:lnTo>
                  <a:lnTo>
                    <a:pt x="1384" y="25"/>
                  </a:lnTo>
                  <a:lnTo>
                    <a:pt x="11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4"/>
            <p:cNvSpPr/>
            <p:nvPr/>
          </p:nvSpPr>
          <p:spPr>
            <a:xfrm>
              <a:off x="5619125" y="2039200"/>
              <a:ext cx="1102375" cy="1700375"/>
            </a:xfrm>
            <a:custGeom>
              <a:avLst/>
              <a:gdLst/>
              <a:ahLst/>
              <a:cxnLst/>
              <a:rect l="l" t="t" r="r" b="b"/>
              <a:pathLst>
                <a:path w="44095" h="68015" extrusionOk="0">
                  <a:moveTo>
                    <a:pt x="6749" y="1"/>
                  </a:moveTo>
                  <a:lnTo>
                    <a:pt x="6391" y="25"/>
                  </a:lnTo>
                  <a:lnTo>
                    <a:pt x="6058" y="49"/>
                  </a:lnTo>
                  <a:lnTo>
                    <a:pt x="5724" y="96"/>
                  </a:lnTo>
                  <a:lnTo>
                    <a:pt x="5390" y="144"/>
                  </a:lnTo>
                  <a:lnTo>
                    <a:pt x="5056" y="216"/>
                  </a:lnTo>
                  <a:lnTo>
                    <a:pt x="4746" y="311"/>
                  </a:lnTo>
                  <a:lnTo>
                    <a:pt x="4412" y="430"/>
                  </a:lnTo>
                  <a:lnTo>
                    <a:pt x="4126" y="549"/>
                  </a:lnTo>
                  <a:lnTo>
                    <a:pt x="3816" y="669"/>
                  </a:lnTo>
                  <a:lnTo>
                    <a:pt x="3530" y="836"/>
                  </a:lnTo>
                  <a:lnTo>
                    <a:pt x="3244" y="979"/>
                  </a:lnTo>
                  <a:lnTo>
                    <a:pt x="2981" y="1170"/>
                  </a:lnTo>
                  <a:lnTo>
                    <a:pt x="2695" y="1360"/>
                  </a:lnTo>
                  <a:lnTo>
                    <a:pt x="2457" y="1551"/>
                  </a:lnTo>
                  <a:lnTo>
                    <a:pt x="2218" y="1766"/>
                  </a:lnTo>
                  <a:lnTo>
                    <a:pt x="1980" y="1980"/>
                  </a:lnTo>
                  <a:lnTo>
                    <a:pt x="1741" y="2219"/>
                  </a:lnTo>
                  <a:lnTo>
                    <a:pt x="1527" y="2457"/>
                  </a:lnTo>
                  <a:lnTo>
                    <a:pt x="1336" y="2720"/>
                  </a:lnTo>
                  <a:lnTo>
                    <a:pt x="1145" y="2982"/>
                  </a:lnTo>
                  <a:lnTo>
                    <a:pt x="978" y="3268"/>
                  </a:lnTo>
                  <a:lnTo>
                    <a:pt x="811" y="3530"/>
                  </a:lnTo>
                  <a:lnTo>
                    <a:pt x="668" y="3840"/>
                  </a:lnTo>
                  <a:lnTo>
                    <a:pt x="525" y="4127"/>
                  </a:lnTo>
                  <a:lnTo>
                    <a:pt x="406" y="4437"/>
                  </a:lnTo>
                  <a:lnTo>
                    <a:pt x="310" y="4747"/>
                  </a:lnTo>
                  <a:lnTo>
                    <a:pt x="215" y="5057"/>
                  </a:lnTo>
                  <a:lnTo>
                    <a:pt x="143" y="5391"/>
                  </a:lnTo>
                  <a:lnTo>
                    <a:pt x="72" y="5724"/>
                  </a:lnTo>
                  <a:lnTo>
                    <a:pt x="24" y="6058"/>
                  </a:lnTo>
                  <a:lnTo>
                    <a:pt x="0" y="6416"/>
                  </a:lnTo>
                  <a:lnTo>
                    <a:pt x="0" y="6750"/>
                  </a:lnTo>
                  <a:lnTo>
                    <a:pt x="0" y="61266"/>
                  </a:lnTo>
                  <a:lnTo>
                    <a:pt x="0" y="61624"/>
                  </a:lnTo>
                  <a:lnTo>
                    <a:pt x="24" y="61957"/>
                  </a:lnTo>
                  <a:lnTo>
                    <a:pt x="72" y="62291"/>
                  </a:lnTo>
                  <a:lnTo>
                    <a:pt x="143" y="62625"/>
                  </a:lnTo>
                  <a:lnTo>
                    <a:pt x="215" y="62959"/>
                  </a:lnTo>
                  <a:lnTo>
                    <a:pt x="310" y="63293"/>
                  </a:lnTo>
                  <a:lnTo>
                    <a:pt x="406" y="63603"/>
                  </a:lnTo>
                  <a:lnTo>
                    <a:pt x="525" y="63889"/>
                  </a:lnTo>
                  <a:lnTo>
                    <a:pt x="668" y="64199"/>
                  </a:lnTo>
                  <a:lnTo>
                    <a:pt x="811" y="64485"/>
                  </a:lnTo>
                  <a:lnTo>
                    <a:pt x="978" y="64771"/>
                  </a:lnTo>
                  <a:lnTo>
                    <a:pt x="1145" y="65058"/>
                  </a:lnTo>
                  <a:lnTo>
                    <a:pt x="1336" y="65320"/>
                  </a:lnTo>
                  <a:lnTo>
                    <a:pt x="1527" y="65558"/>
                  </a:lnTo>
                  <a:lnTo>
                    <a:pt x="1741" y="65821"/>
                  </a:lnTo>
                  <a:lnTo>
                    <a:pt x="1980" y="66035"/>
                  </a:lnTo>
                  <a:lnTo>
                    <a:pt x="2218" y="66274"/>
                  </a:lnTo>
                  <a:lnTo>
                    <a:pt x="2457" y="66488"/>
                  </a:lnTo>
                  <a:lnTo>
                    <a:pt x="2695" y="66679"/>
                  </a:lnTo>
                  <a:lnTo>
                    <a:pt x="2981" y="66870"/>
                  </a:lnTo>
                  <a:lnTo>
                    <a:pt x="3244" y="67037"/>
                  </a:lnTo>
                  <a:lnTo>
                    <a:pt x="3530" y="67204"/>
                  </a:lnTo>
                  <a:lnTo>
                    <a:pt x="3816" y="67347"/>
                  </a:lnTo>
                  <a:lnTo>
                    <a:pt x="4126" y="67490"/>
                  </a:lnTo>
                  <a:lnTo>
                    <a:pt x="4412" y="67609"/>
                  </a:lnTo>
                  <a:lnTo>
                    <a:pt x="4746" y="67705"/>
                  </a:lnTo>
                  <a:lnTo>
                    <a:pt x="5056" y="67800"/>
                  </a:lnTo>
                  <a:lnTo>
                    <a:pt x="5390" y="67872"/>
                  </a:lnTo>
                  <a:lnTo>
                    <a:pt x="5724" y="67943"/>
                  </a:lnTo>
                  <a:lnTo>
                    <a:pt x="6058" y="67991"/>
                  </a:lnTo>
                  <a:lnTo>
                    <a:pt x="6391" y="68015"/>
                  </a:lnTo>
                  <a:lnTo>
                    <a:pt x="37703" y="68015"/>
                  </a:lnTo>
                  <a:lnTo>
                    <a:pt x="38037" y="67991"/>
                  </a:lnTo>
                  <a:lnTo>
                    <a:pt x="38395" y="67943"/>
                  </a:lnTo>
                  <a:lnTo>
                    <a:pt x="38705" y="67872"/>
                  </a:lnTo>
                  <a:lnTo>
                    <a:pt x="39039" y="67800"/>
                  </a:lnTo>
                  <a:lnTo>
                    <a:pt x="39373" y="67705"/>
                  </a:lnTo>
                  <a:lnTo>
                    <a:pt x="39683" y="67609"/>
                  </a:lnTo>
                  <a:lnTo>
                    <a:pt x="39993" y="67490"/>
                  </a:lnTo>
                  <a:lnTo>
                    <a:pt x="40279" y="67347"/>
                  </a:lnTo>
                  <a:lnTo>
                    <a:pt x="40565" y="67204"/>
                  </a:lnTo>
                  <a:lnTo>
                    <a:pt x="40851" y="67037"/>
                  </a:lnTo>
                  <a:lnTo>
                    <a:pt x="41138" y="66870"/>
                  </a:lnTo>
                  <a:lnTo>
                    <a:pt x="41400" y="66679"/>
                  </a:lnTo>
                  <a:lnTo>
                    <a:pt x="41638" y="66488"/>
                  </a:lnTo>
                  <a:lnTo>
                    <a:pt x="41901" y="66274"/>
                  </a:lnTo>
                  <a:lnTo>
                    <a:pt x="42115" y="66035"/>
                  </a:lnTo>
                  <a:lnTo>
                    <a:pt x="42354" y="65821"/>
                  </a:lnTo>
                  <a:lnTo>
                    <a:pt x="42568" y="65558"/>
                  </a:lnTo>
                  <a:lnTo>
                    <a:pt x="42759" y="65320"/>
                  </a:lnTo>
                  <a:lnTo>
                    <a:pt x="42950" y="65058"/>
                  </a:lnTo>
                  <a:lnTo>
                    <a:pt x="43117" y="64771"/>
                  </a:lnTo>
                  <a:lnTo>
                    <a:pt x="43284" y="64485"/>
                  </a:lnTo>
                  <a:lnTo>
                    <a:pt x="43427" y="64199"/>
                  </a:lnTo>
                  <a:lnTo>
                    <a:pt x="43570" y="63889"/>
                  </a:lnTo>
                  <a:lnTo>
                    <a:pt x="43689" y="63603"/>
                  </a:lnTo>
                  <a:lnTo>
                    <a:pt x="43808" y="63293"/>
                  </a:lnTo>
                  <a:lnTo>
                    <a:pt x="43880" y="62959"/>
                  </a:lnTo>
                  <a:lnTo>
                    <a:pt x="43952" y="62625"/>
                  </a:lnTo>
                  <a:lnTo>
                    <a:pt x="44023" y="62291"/>
                  </a:lnTo>
                  <a:lnTo>
                    <a:pt x="44071" y="61957"/>
                  </a:lnTo>
                  <a:lnTo>
                    <a:pt x="44095" y="61624"/>
                  </a:lnTo>
                  <a:lnTo>
                    <a:pt x="44095" y="61266"/>
                  </a:lnTo>
                  <a:lnTo>
                    <a:pt x="44095" y="6750"/>
                  </a:lnTo>
                  <a:lnTo>
                    <a:pt x="44095" y="6416"/>
                  </a:lnTo>
                  <a:lnTo>
                    <a:pt x="44071" y="6058"/>
                  </a:lnTo>
                  <a:lnTo>
                    <a:pt x="44023" y="5724"/>
                  </a:lnTo>
                  <a:lnTo>
                    <a:pt x="43952" y="5391"/>
                  </a:lnTo>
                  <a:lnTo>
                    <a:pt x="43880" y="5057"/>
                  </a:lnTo>
                  <a:lnTo>
                    <a:pt x="43808" y="4747"/>
                  </a:lnTo>
                  <a:lnTo>
                    <a:pt x="43689" y="4437"/>
                  </a:lnTo>
                  <a:lnTo>
                    <a:pt x="43570" y="4127"/>
                  </a:lnTo>
                  <a:lnTo>
                    <a:pt x="43427" y="3840"/>
                  </a:lnTo>
                  <a:lnTo>
                    <a:pt x="43284" y="3530"/>
                  </a:lnTo>
                  <a:lnTo>
                    <a:pt x="43117" y="3268"/>
                  </a:lnTo>
                  <a:lnTo>
                    <a:pt x="42950" y="2982"/>
                  </a:lnTo>
                  <a:lnTo>
                    <a:pt x="42759" y="2720"/>
                  </a:lnTo>
                  <a:lnTo>
                    <a:pt x="42568" y="2457"/>
                  </a:lnTo>
                  <a:lnTo>
                    <a:pt x="42354" y="2219"/>
                  </a:lnTo>
                  <a:lnTo>
                    <a:pt x="42115" y="1980"/>
                  </a:lnTo>
                  <a:lnTo>
                    <a:pt x="41901" y="1766"/>
                  </a:lnTo>
                  <a:lnTo>
                    <a:pt x="41638" y="1551"/>
                  </a:lnTo>
                  <a:lnTo>
                    <a:pt x="41400" y="1360"/>
                  </a:lnTo>
                  <a:lnTo>
                    <a:pt x="41138" y="1170"/>
                  </a:lnTo>
                  <a:lnTo>
                    <a:pt x="40851" y="979"/>
                  </a:lnTo>
                  <a:lnTo>
                    <a:pt x="40565" y="836"/>
                  </a:lnTo>
                  <a:lnTo>
                    <a:pt x="40279" y="669"/>
                  </a:lnTo>
                  <a:lnTo>
                    <a:pt x="39993" y="549"/>
                  </a:lnTo>
                  <a:lnTo>
                    <a:pt x="39683" y="430"/>
                  </a:lnTo>
                  <a:lnTo>
                    <a:pt x="39373" y="311"/>
                  </a:lnTo>
                  <a:lnTo>
                    <a:pt x="39039" y="216"/>
                  </a:lnTo>
                  <a:lnTo>
                    <a:pt x="38705" y="144"/>
                  </a:lnTo>
                  <a:lnTo>
                    <a:pt x="38395" y="96"/>
                  </a:lnTo>
                  <a:lnTo>
                    <a:pt x="38037" y="49"/>
                  </a:lnTo>
                  <a:lnTo>
                    <a:pt x="37703" y="25"/>
                  </a:lnTo>
                  <a:lnTo>
                    <a:pt x="37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4"/>
            <p:cNvSpPr/>
            <p:nvPr/>
          </p:nvSpPr>
          <p:spPr>
            <a:xfrm>
              <a:off x="5710925" y="2134000"/>
              <a:ext cx="918775" cy="1392150"/>
            </a:xfrm>
            <a:custGeom>
              <a:avLst/>
              <a:gdLst/>
              <a:ahLst/>
              <a:cxnLst/>
              <a:rect l="l" t="t" r="r" b="b"/>
              <a:pathLst>
                <a:path w="36751" h="55686" extrusionOk="0">
                  <a:moveTo>
                    <a:pt x="1" y="1"/>
                  </a:moveTo>
                  <a:lnTo>
                    <a:pt x="1" y="55685"/>
                  </a:lnTo>
                  <a:lnTo>
                    <a:pt x="36750" y="55685"/>
                  </a:lnTo>
                  <a:lnTo>
                    <a:pt x="36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4"/>
            <p:cNvSpPr/>
            <p:nvPr/>
          </p:nvSpPr>
          <p:spPr>
            <a:xfrm>
              <a:off x="6112175" y="3566650"/>
              <a:ext cx="116275" cy="115700"/>
            </a:xfrm>
            <a:custGeom>
              <a:avLst/>
              <a:gdLst/>
              <a:ahLst/>
              <a:cxnLst/>
              <a:rect l="l" t="t" r="r" b="b"/>
              <a:pathLst>
                <a:path w="4651" h="4628" extrusionOk="0">
                  <a:moveTo>
                    <a:pt x="2337" y="1"/>
                  </a:moveTo>
                  <a:lnTo>
                    <a:pt x="2099" y="25"/>
                  </a:lnTo>
                  <a:lnTo>
                    <a:pt x="1860" y="49"/>
                  </a:lnTo>
                  <a:lnTo>
                    <a:pt x="1646" y="96"/>
                  </a:lnTo>
                  <a:lnTo>
                    <a:pt x="1431" y="192"/>
                  </a:lnTo>
                  <a:lnTo>
                    <a:pt x="1217" y="287"/>
                  </a:lnTo>
                  <a:lnTo>
                    <a:pt x="1026" y="406"/>
                  </a:lnTo>
                  <a:lnTo>
                    <a:pt x="859" y="526"/>
                  </a:lnTo>
                  <a:lnTo>
                    <a:pt x="692" y="692"/>
                  </a:lnTo>
                  <a:lnTo>
                    <a:pt x="549" y="836"/>
                  </a:lnTo>
                  <a:lnTo>
                    <a:pt x="406" y="1026"/>
                  </a:lnTo>
                  <a:lnTo>
                    <a:pt x="286" y="1217"/>
                  </a:lnTo>
                  <a:lnTo>
                    <a:pt x="191" y="1408"/>
                  </a:lnTo>
                  <a:lnTo>
                    <a:pt x="120" y="1623"/>
                  </a:lnTo>
                  <a:lnTo>
                    <a:pt x="48" y="1861"/>
                  </a:lnTo>
                  <a:lnTo>
                    <a:pt x="24" y="2076"/>
                  </a:lnTo>
                  <a:lnTo>
                    <a:pt x="0" y="2314"/>
                  </a:lnTo>
                  <a:lnTo>
                    <a:pt x="24" y="2553"/>
                  </a:lnTo>
                  <a:lnTo>
                    <a:pt x="48" y="2791"/>
                  </a:lnTo>
                  <a:lnTo>
                    <a:pt x="120" y="3006"/>
                  </a:lnTo>
                  <a:lnTo>
                    <a:pt x="191" y="3220"/>
                  </a:lnTo>
                  <a:lnTo>
                    <a:pt x="286" y="3435"/>
                  </a:lnTo>
                  <a:lnTo>
                    <a:pt x="406" y="3626"/>
                  </a:lnTo>
                  <a:lnTo>
                    <a:pt x="549" y="3793"/>
                  </a:lnTo>
                  <a:lnTo>
                    <a:pt x="692" y="3960"/>
                  </a:lnTo>
                  <a:lnTo>
                    <a:pt x="859" y="4103"/>
                  </a:lnTo>
                  <a:lnTo>
                    <a:pt x="1026" y="4246"/>
                  </a:lnTo>
                  <a:lnTo>
                    <a:pt x="1217" y="4365"/>
                  </a:lnTo>
                  <a:lnTo>
                    <a:pt x="1431" y="4460"/>
                  </a:lnTo>
                  <a:lnTo>
                    <a:pt x="1646" y="4532"/>
                  </a:lnTo>
                  <a:lnTo>
                    <a:pt x="1860" y="4580"/>
                  </a:lnTo>
                  <a:lnTo>
                    <a:pt x="2099" y="4627"/>
                  </a:lnTo>
                  <a:lnTo>
                    <a:pt x="2576" y="4627"/>
                  </a:lnTo>
                  <a:lnTo>
                    <a:pt x="2790" y="4580"/>
                  </a:lnTo>
                  <a:lnTo>
                    <a:pt x="3005" y="4532"/>
                  </a:lnTo>
                  <a:lnTo>
                    <a:pt x="3220" y="4460"/>
                  </a:lnTo>
                  <a:lnTo>
                    <a:pt x="3434" y="4365"/>
                  </a:lnTo>
                  <a:lnTo>
                    <a:pt x="3625" y="4246"/>
                  </a:lnTo>
                  <a:lnTo>
                    <a:pt x="3792" y="4103"/>
                  </a:lnTo>
                  <a:lnTo>
                    <a:pt x="3959" y="3960"/>
                  </a:lnTo>
                  <a:lnTo>
                    <a:pt x="4126" y="3793"/>
                  </a:lnTo>
                  <a:lnTo>
                    <a:pt x="4245" y="3626"/>
                  </a:lnTo>
                  <a:lnTo>
                    <a:pt x="4364" y="3435"/>
                  </a:lnTo>
                  <a:lnTo>
                    <a:pt x="4460" y="3220"/>
                  </a:lnTo>
                  <a:lnTo>
                    <a:pt x="4531" y="3006"/>
                  </a:lnTo>
                  <a:lnTo>
                    <a:pt x="4603" y="2791"/>
                  </a:lnTo>
                  <a:lnTo>
                    <a:pt x="4627" y="2553"/>
                  </a:lnTo>
                  <a:lnTo>
                    <a:pt x="4651" y="2314"/>
                  </a:lnTo>
                  <a:lnTo>
                    <a:pt x="4627" y="2076"/>
                  </a:lnTo>
                  <a:lnTo>
                    <a:pt x="4603" y="1861"/>
                  </a:lnTo>
                  <a:lnTo>
                    <a:pt x="4531" y="1623"/>
                  </a:lnTo>
                  <a:lnTo>
                    <a:pt x="4460" y="1408"/>
                  </a:lnTo>
                  <a:lnTo>
                    <a:pt x="4364" y="1217"/>
                  </a:lnTo>
                  <a:lnTo>
                    <a:pt x="4245" y="1026"/>
                  </a:lnTo>
                  <a:lnTo>
                    <a:pt x="4126" y="836"/>
                  </a:lnTo>
                  <a:lnTo>
                    <a:pt x="3959" y="692"/>
                  </a:lnTo>
                  <a:lnTo>
                    <a:pt x="3792" y="526"/>
                  </a:lnTo>
                  <a:lnTo>
                    <a:pt x="3625" y="406"/>
                  </a:lnTo>
                  <a:lnTo>
                    <a:pt x="3434" y="287"/>
                  </a:lnTo>
                  <a:lnTo>
                    <a:pt x="3220" y="192"/>
                  </a:lnTo>
                  <a:lnTo>
                    <a:pt x="3005" y="96"/>
                  </a:lnTo>
                  <a:lnTo>
                    <a:pt x="2790" y="49"/>
                  </a:lnTo>
                  <a:lnTo>
                    <a:pt x="2576" y="25"/>
                  </a:lnTo>
                  <a:lnTo>
                    <a:pt x="23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4"/>
            <p:cNvSpPr/>
            <p:nvPr/>
          </p:nvSpPr>
          <p:spPr>
            <a:xfrm>
              <a:off x="6112175" y="3566650"/>
              <a:ext cx="116275" cy="115700"/>
            </a:xfrm>
            <a:custGeom>
              <a:avLst/>
              <a:gdLst/>
              <a:ahLst/>
              <a:cxnLst/>
              <a:rect l="l" t="t" r="r" b="b"/>
              <a:pathLst>
                <a:path w="4651" h="4628" fill="none" extrusionOk="0">
                  <a:moveTo>
                    <a:pt x="2337" y="1"/>
                  </a:moveTo>
                  <a:lnTo>
                    <a:pt x="2337" y="1"/>
                  </a:lnTo>
                  <a:lnTo>
                    <a:pt x="2099" y="25"/>
                  </a:lnTo>
                  <a:lnTo>
                    <a:pt x="1860" y="49"/>
                  </a:lnTo>
                  <a:lnTo>
                    <a:pt x="1646" y="96"/>
                  </a:lnTo>
                  <a:lnTo>
                    <a:pt x="1431" y="192"/>
                  </a:lnTo>
                  <a:lnTo>
                    <a:pt x="1217" y="287"/>
                  </a:lnTo>
                  <a:lnTo>
                    <a:pt x="1026" y="406"/>
                  </a:lnTo>
                  <a:lnTo>
                    <a:pt x="859" y="526"/>
                  </a:lnTo>
                  <a:lnTo>
                    <a:pt x="692" y="692"/>
                  </a:lnTo>
                  <a:lnTo>
                    <a:pt x="549" y="836"/>
                  </a:lnTo>
                  <a:lnTo>
                    <a:pt x="406" y="1026"/>
                  </a:lnTo>
                  <a:lnTo>
                    <a:pt x="286" y="1217"/>
                  </a:lnTo>
                  <a:lnTo>
                    <a:pt x="191" y="1408"/>
                  </a:lnTo>
                  <a:lnTo>
                    <a:pt x="120" y="1623"/>
                  </a:lnTo>
                  <a:lnTo>
                    <a:pt x="48" y="1861"/>
                  </a:lnTo>
                  <a:lnTo>
                    <a:pt x="24" y="2076"/>
                  </a:lnTo>
                  <a:lnTo>
                    <a:pt x="0" y="2314"/>
                  </a:lnTo>
                  <a:lnTo>
                    <a:pt x="0" y="2314"/>
                  </a:lnTo>
                  <a:lnTo>
                    <a:pt x="24" y="2553"/>
                  </a:lnTo>
                  <a:lnTo>
                    <a:pt x="48" y="2791"/>
                  </a:lnTo>
                  <a:lnTo>
                    <a:pt x="120" y="3006"/>
                  </a:lnTo>
                  <a:lnTo>
                    <a:pt x="191" y="3220"/>
                  </a:lnTo>
                  <a:lnTo>
                    <a:pt x="286" y="3435"/>
                  </a:lnTo>
                  <a:lnTo>
                    <a:pt x="406" y="3626"/>
                  </a:lnTo>
                  <a:lnTo>
                    <a:pt x="549" y="3793"/>
                  </a:lnTo>
                  <a:lnTo>
                    <a:pt x="692" y="3960"/>
                  </a:lnTo>
                  <a:lnTo>
                    <a:pt x="859" y="4103"/>
                  </a:lnTo>
                  <a:lnTo>
                    <a:pt x="1026" y="4246"/>
                  </a:lnTo>
                  <a:lnTo>
                    <a:pt x="1217" y="4365"/>
                  </a:lnTo>
                  <a:lnTo>
                    <a:pt x="1431" y="4460"/>
                  </a:lnTo>
                  <a:lnTo>
                    <a:pt x="1646" y="4532"/>
                  </a:lnTo>
                  <a:lnTo>
                    <a:pt x="1860" y="4580"/>
                  </a:lnTo>
                  <a:lnTo>
                    <a:pt x="2099" y="4627"/>
                  </a:lnTo>
                  <a:lnTo>
                    <a:pt x="2337" y="4627"/>
                  </a:lnTo>
                  <a:lnTo>
                    <a:pt x="2337" y="4627"/>
                  </a:lnTo>
                  <a:lnTo>
                    <a:pt x="2576" y="4627"/>
                  </a:lnTo>
                  <a:lnTo>
                    <a:pt x="2790" y="4580"/>
                  </a:lnTo>
                  <a:lnTo>
                    <a:pt x="3005" y="4532"/>
                  </a:lnTo>
                  <a:lnTo>
                    <a:pt x="3220" y="4460"/>
                  </a:lnTo>
                  <a:lnTo>
                    <a:pt x="3434" y="4365"/>
                  </a:lnTo>
                  <a:lnTo>
                    <a:pt x="3625" y="4246"/>
                  </a:lnTo>
                  <a:lnTo>
                    <a:pt x="3792" y="4103"/>
                  </a:lnTo>
                  <a:lnTo>
                    <a:pt x="3959" y="3960"/>
                  </a:lnTo>
                  <a:lnTo>
                    <a:pt x="4126" y="3793"/>
                  </a:lnTo>
                  <a:lnTo>
                    <a:pt x="4245" y="3626"/>
                  </a:lnTo>
                  <a:lnTo>
                    <a:pt x="4364" y="3435"/>
                  </a:lnTo>
                  <a:lnTo>
                    <a:pt x="4460" y="3220"/>
                  </a:lnTo>
                  <a:lnTo>
                    <a:pt x="4531" y="3006"/>
                  </a:lnTo>
                  <a:lnTo>
                    <a:pt x="4603" y="2791"/>
                  </a:lnTo>
                  <a:lnTo>
                    <a:pt x="4627" y="2553"/>
                  </a:lnTo>
                  <a:lnTo>
                    <a:pt x="4651" y="2314"/>
                  </a:lnTo>
                  <a:lnTo>
                    <a:pt x="4651" y="2314"/>
                  </a:lnTo>
                  <a:lnTo>
                    <a:pt x="4627" y="2076"/>
                  </a:lnTo>
                  <a:lnTo>
                    <a:pt x="4603" y="1861"/>
                  </a:lnTo>
                  <a:lnTo>
                    <a:pt x="4531" y="1623"/>
                  </a:lnTo>
                  <a:lnTo>
                    <a:pt x="4460" y="1408"/>
                  </a:lnTo>
                  <a:lnTo>
                    <a:pt x="4364" y="1217"/>
                  </a:lnTo>
                  <a:lnTo>
                    <a:pt x="4245" y="1026"/>
                  </a:lnTo>
                  <a:lnTo>
                    <a:pt x="4126" y="836"/>
                  </a:lnTo>
                  <a:lnTo>
                    <a:pt x="3959" y="692"/>
                  </a:lnTo>
                  <a:lnTo>
                    <a:pt x="3792" y="526"/>
                  </a:lnTo>
                  <a:lnTo>
                    <a:pt x="3625" y="406"/>
                  </a:lnTo>
                  <a:lnTo>
                    <a:pt x="3434" y="287"/>
                  </a:lnTo>
                  <a:lnTo>
                    <a:pt x="3220" y="192"/>
                  </a:lnTo>
                  <a:lnTo>
                    <a:pt x="3005" y="96"/>
                  </a:lnTo>
                  <a:lnTo>
                    <a:pt x="2790" y="49"/>
                  </a:lnTo>
                  <a:lnTo>
                    <a:pt x="2576" y="25"/>
                  </a:lnTo>
                  <a:lnTo>
                    <a:pt x="2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4"/>
            <p:cNvSpPr/>
            <p:nvPr/>
          </p:nvSpPr>
          <p:spPr>
            <a:xfrm>
              <a:off x="5778300" y="2440450"/>
              <a:ext cx="784625" cy="695175"/>
            </a:xfrm>
            <a:custGeom>
              <a:avLst/>
              <a:gdLst/>
              <a:ahLst/>
              <a:cxnLst/>
              <a:rect l="l" t="t" r="r" b="b"/>
              <a:pathLst>
                <a:path w="31385" h="27807" extrusionOk="0">
                  <a:moveTo>
                    <a:pt x="15669" y="1"/>
                  </a:moveTo>
                  <a:lnTo>
                    <a:pt x="15382" y="24"/>
                  </a:lnTo>
                  <a:lnTo>
                    <a:pt x="15072" y="96"/>
                  </a:lnTo>
                  <a:lnTo>
                    <a:pt x="14786" y="191"/>
                  </a:lnTo>
                  <a:lnTo>
                    <a:pt x="14524" y="311"/>
                  </a:lnTo>
                  <a:lnTo>
                    <a:pt x="14262" y="477"/>
                  </a:lnTo>
                  <a:lnTo>
                    <a:pt x="14023" y="692"/>
                  </a:lnTo>
                  <a:lnTo>
                    <a:pt x="13832" y="907"/>
                  </a:lnTo>
                  <a:lnTo>
                    <a:pt x="13665" y="1169"/>
                  </a:lnTo>
                  <a:lnTo>
                    <a:pt x="311" y="24301"/>
                  </a:lnTo>
                  <a:lnTo>
                    <a:pt x="168" y="24588"/>
                  </a:lnTo>
                  <a:lnTo>
                    <a:pt x="72" y="24874"/>
                  </a:lnTo>
                  <a:lnTo>
                    <a:pt x="1" y="25184"/>
                  </a:lnTo>
                  <a:lnTo>
                    <a:pt x="1" y="25470"/>
                  </a:lnTo>
                  <a:lnTo>
                    <a:pt x="1" y="25780"/>
                  </a:lnTo>
                  <a:lnTo>
                    <a:pt x="72" y="26066"/>
                  </a:lnTo>
                  <a:lnTo>
                    <a:pt x="168" y="26352"/>
                  </a:lnTo>
                  <a:lnTo>
                    <a:pt x="311" y="26638"/>
                  </a:lnTo>
                  <a:lnTo>
                    <a:pt x="478" y="26901"/>
                  </a:lnTo>
                  <a:lnTo>
                    <a:pt x="668" y="27115"/>
                  </a:lnTo>
                  <a:lnTo>
                    <a:pt x="907" y="27330"/>
                  </a:lnTo>
                  <a:lnTo>
                    <a:pt x="1145" y="27497"/>
                  </a:lnTo>
                  <a:lnTo>
                    <a:pt x="1431" y="27616"/>
                  </a:lnTo>
                  <a:lnTo>
                    <a:pt x="1718" y="27735"/>
                  </a:lnTo>
                  <a:lnTo>
                    <a:pt x="2004" y="27783"/>
                  </a:lnTo>
                  <a:lnTo>
                    <a:pt x="2314" y="27807"/>
                  </a:lnTo>
                  <a:lnTo>
                    <a:pt x="29047" y="27807"/>
                  </a:lnTo>
                  <a:lnTo>
                    <a:pt x="29286" y="27783"/>
                  </a:lnTo>
                  <a:lnTo>
                    <a:pt x="29524" y="27759"/>
                  </a:lnTo>
                  <a:lnTo>
                    <a:pt x="29739" y="27712"/>
                  </a:lnTo>
                  <a:lnTo>
                    <a:pt x="29953" y="27616"/>
                  </a:lnTo>
                  <a:lnTo>
                    <a:pt x="30144" y="27521"/>
                  </a:lnTo>
                  <a:lnTo>
                    <a:pt x="30359" y="27402"/>
                  </a:lnTo>
                  <a:lnTo>
                    <a:pt x="30526" y="27282"/>
                  </a:lnTo>
                  <a:lnTo>
                    <a:pt x="30693" y="27115"/>
                  </a:lnTo>
                  <a:lnTo>
                    <a:pt x="30836" y="26948"/>
                  </a:lnTo>
                  <a:lnTo>
                    <a:pt x="30979" y="26782"/>
                  </a:lnTo>
                  <a:lnTo>
                    <a:pt x="31098" y="26591"/>
                  </a:lnTo>
                  <a:lnTo>
                    <a:pt x="31193" y="26376"/>
                  </a:lnTo>
                  <a:lnTo>
                    <a:pt x="31265" y="26161"/>
                  </a:lnTo>
                  <a:lnTo>
                    <a:pt x="31336" y="25947"/>
                  </a:lnTo>
                  <a:lnTo>
                    <a:pt x="31360" y="25708"/>
                  </a:lnTo>
                  <a:lnTo>
                    <a:pt x="31384" y="25470"/>
                  </a:lnTo>
                  <a:lnTo>
                    <a:pt x="31360" y="25112"/>
                  </a:lnTo>
                  <a:lnTo>
                    <a:pt x="31265" y="24778"/>
                  </a:lnTo>
                  <a:lnTo>
                    <a:pt x="31146" y="24468"/>
                  </a:lnTo>
                  <a:lnTo>
                    <a:pt x="30979" y="24182"/>
                  </a:lnTo>
                  <a:lnTo>
                    <a:pt x="17696" y="1169"/>
                  </a:lnTo>
                  <a:lnTo>
                    <a:pt x="17529" y="907"/>
                  </a:lnTo>
                  <a:lnTo>
                    <a:pt x="17314" y="692"/>
                  </a:lnTo>
                  <a:lnTo>
                    <a:pt x="17099" y="477"/>
                  </a:lnTo>
                  <a:lnTo>
                    <a:pt x="16837" y="311"/>
                  </a:lnTo>
                  <a:lnTo>
                    <a:pt x="16575" y="191"/>
                  </a:lnTo>
                  <a:lnTo>
                    <a:pt x="16289" y="96"/>
                  </a:lnTo>
                  <a:lnTo>
                    <a:pt x="15979" y="24"/>
                  </a:lnTo>
                  <a:lnTo>
                    <a:pt x="15669" y="1"/>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4"/>
            <p:cNvSpPr/>
            <p:nvPr/>
          </p:nvSpPr>
          <p:spPr>
            <a:xfrm>
              <a:off x="5881450" y="2545375"/>
              <a:ext cx="577725" cy="511575"/>
            </a:xfrm>
            <a:custGeom>
              <a:avLst/>
              <a:gdLst/>
              <a:ahLst/>
              <a:cxnLst/>
              <a:rect l="l" t="t" r="r" b="b"/>
              <a:pathLst>
                <a:path w="23109" h="20463" extrusionOk="0">
                  <a:moveTo>
                    <a:pt x="11543" y="1"/>
                  </a:moveTo>
                  <a:lnTo>
                    <a:pt x="11328" y="25"/>
                  </a:lnTo>
                  <a:lnTo>
                    <a:pt x="11113" y="48"/>
                  </a:lnTo>
                  <a:lnTo>
                    <a:pt x="10899" y="120"/>
                  </a:lnTo>
                  <a:lnTo>
                    <a:pt x="10708" y="239"/>
                  </a:lnTo>
                  <a:lnTo>
                    <a:pt x="10517" y="358"/>
                  </a:lnTo>
                  <a:lnTo>
                    <a:pt x="10350" y="502"/>
                  </a:lnTo>
                  <a:lnTo>
                    <a:pt x="10183" y="668"/>
                  </a:lnTo>
                  <a:lnTo>
                    <a:pt x="10064" y="859"/>
                  </a:lnTo>
                  <a:lnTo>
                    <a:pt x="239" y="17887"/>
                  </a:lnTo>
                  <a:lnTo>
                    <a:pt x="143" y="18077"/>
                  </a:lnTo>
                  <a:lnTo>
                    <a:pt x="72" y="18292"/>
                  </a:lnTo>
                  <a:lnTo>
                    <a:pt x="24" y="18507"/>
                  </a:lnTo>
                  <a:lnTo>
                    <a:pt x="0" y="18745"/>
                  </a:lnTo>
                  <a:lnTo>
                    <a:pt x="24" y="18960"/>
                  </a:lnTo>
                  <a:lnTo>
                    <a:pt x="72" y="19174"/>
                  </a:lnTo>
                  <a:lnTo>
                    <a:pt x="143" y="19389"/>
                  </a:lnTo>
                  <a:lnTo>
                    <a:pt x="239" y="19604"/>
                  </a:lnTo>
                  <a:lnTo>
                    <a:pt x="358" y="19794"/>
                  </a:lnTo>
                  <a:lnTo>
                    <a:pt x="525" y="19961"/>
                  </a:lnTo>
                  <a:lnTo>
                    <a:pt x="692" y="20104"/>
                  </a:lnTo>
                  <a:lnTo>
                    <a:pt x="859" y="20224"/>
                  </a:lnTo>
                  <a:lnTo>
                    <a:pt x="1073" y="20319"/>
                  </a:lnTo>
                  <a:lnTo>
                    <a:pt x="1288" y="20391"/>
                  </a:lnTo>
                  <a:lnTo>
                    <a:pt x="1503" y="20438"/>
                  </a:lnTo>
                  <a:lnTo>
                    <a:pt x="1717" y="20462"/>
                  </a:lnTo>
                  <a:lnTo>
                    <a:pt x="21392" y="20462"/>
                  </a:lnTo>
                  <a:lnTo>
                    <a:pt x="21559" y="20438"/>
                  </a:lnTo>
                  <a:lnTo>
                    <a:pt x="21726" y="20414"/>
                  </a:lnTo>
                  <a:lnTo>
                    <a:pt x="21892" y="20367"/>
                  </a:lnTo>
                  <a:lnTo>
                    <a:pt x="22059" y="20319"/>
                  </a:lnTo>
                  <a:lnTo>
                    <a:pt x="22202" y="20247"/>
                  </a:lnTo>
                  <a:lnTo>
                    <a:pt x="22346" y="20152"/>
                  </a:lnTo>
                  <a:lnTo>
                    <a:pt x="22489" y="20057"/>
                  </a:lnTo>
                  <a:lnTo>
                    <a:pt x="22608" y="19961"/>
                  </a:lnTo>
                  <a:lnTo>
                    <a:pt x="22703" y="19818"/>
                  </a:lnTo>
                  <a:lnTo>
                    <a:pt x="22799" y="19699"/>
                  </a:lnTo>
                  <a:lnTo>
                    <a:pt x="22894" y="19556"/>
                  </a:lnTo>
                  <a:lnTo>
                    <a:pt x="22966" y="19413"/>
                  </a:lnTo>
                  <a:lnTo>
                    <a:pt x="23013" y="19246"/>
                  </a:lnTo>
                  <a:lnTo>
                    <a:pt x="23061" y="19079"/>
                  </a:lnTo>
                  <a:lnTo>
                    <a:pt x="23085" y="18912"/>
                  </a:lnTo>
                  <a:lnTo>
                    <a:pt x="23109" y="18745"/>
                  </a:lnTo>
                  <a:lnTo>
                    <a:pt x="23085" y="18483"/>
                  </a:lnTo>
                  <a:lnTo>
                    <a:pt x="23037" y="18244"/>
                  </a:lnTo>
                  <a:lnTo>
                    <a:pt x="22942" y="18006"/>
                  </a:lnTo>
                  <a:lnTo>
                    <a:pt x="22822" y="17791"/>
                  </a:lnTo>
                  <a:lnTo>
                    <a:pt x="13045" y="859"/>
                  </a:lnTo>
                  <a:lnTo>
                    <a:pt x="12926" y="668"/>
                  </a:lnTo>
                  <a:lnTo>
                    <a:pt x="12759" y="502"/>
                  </a:lnTo>
                  <a:lnTo>
                    <a:pt x="12592" y="358"/>
                  </a:lnTo>
                  <a:lnTo>
                    <a:pt x="12401" y="239"/>
                  </a:lnTo>
                  <a:lnTo>
                    <a:pt x="12210" y="120"/>
                  </a:lnTo>
                  <a:lnTo>
                    <a:pt x="11996" y="48"/>
                  </a:lnTo>
                  <a:lnTo>
                    <a:pt x="11781" y="25"/>
                  </a:lnTo>
                  <a:lnTo>
                    <a:pt x="115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4"/>
            <p:cNvSpPr/>
            <p:nvPr/>
          </p:nvSpPr>
          <p:spPr>
            <a:xfrm>
              <a:off x="6121700" y="2668800"/>
              <a:ext cx="97225" cy="357125"/>
            </a:xfrm>
            <a:custGeom>
              <a:avLst/>
              <a:gdLst/>
              <a:ahLst/>
              <a:cxnLst/>
              <a:rect l="l" t="t" r="r" b="b"/>
              <a:pathLst>
                <a:path w="3889" h="14285" extrusionOk="0">
                  <a:moveTo>
                    <a:pt x="72" y="0"/>
                  </a:moveTo>
                  <a:lnTo>
                    <a:pt x="692" y="9205"/>
                  </a:lnTo>
                  <a:lnTo>
                    <a:pt x="3196" y="9205"/>
                  </a:lnTo>
                  <a:lnTo>
                    <a:pt x="3817" y="0"/>
                  </a:lnTo>
                  <a:close/>
                  <a:moveTo>
                    <a:pt x="1956" y="10636"/>
                  </a:moveTo>
                  <a:lnTo>
                    <a:pt x="1742" y="10660"/>
                  </a:lnTo>
                  <a:lnTo>
                    <a:pt x="1527" y="10684"/>
                  </a:lnTo>
                  <a:lnTo>
                    <a:pt x="1336" y="10732"/>
                  </a:lnTo>
                  <a:lnTo>
                    <a:pt x="1169" y="10779"/>
                  </a:lnTo>
                  <a:lnTo>
                    <a:pt x="1002" y="10851"/>
                  </a:lnTo>
                  <a:lnTo>
                    <a:pt x="836" y="10946"/>
                  </a:lnTo>
                  <a:lnTo>
                    <a:pt x="692" y="11042"/>
                  </a:lnTo>
                  <a:lnTo>
                    <a:pt x="549" y="11161"/>
                  </a:lnTo>
                  <a:lnTo>
                    <a:pt x="430" y="11280"/>
                  </a:lnTo>
                  <a:lnTo>
                    <a:pt x="335" y="11423"/>
                  </a:lnTo>
                  <a:lnTo>
                    <a:pt x="239" y="11566"/>
                  </a:lnTo>
                  <a:lnTo>
                    <a:pt x="144" y="11733"/>
                  </a:lnTo>
                  <a:lnTo>
                    <a:pt x="96" y="11900"/>
                  </a:lnTo>
                  <a:lnTo>
                    <a:pt x="49" y="12067"/>
                  </a:lnTo>
                  <a:lnTo>
                    <a:pt x="25" y="12258"/>
                  </a:lnTo>
                  <a:lnTo>
                    <a:pt x="1" y="12449"/>
                  </a:lnTo>
                  <a:lnTo>
                    <a:pt x="25" y="12616"/>
                  </a:lnTo>
                  <a:lnTo>
                    <a:pt x="49" y="12806"/>
                  </a:lnTo>
                  <a:lnTo>
                    <a:pt x="96" y="12973"/>
                  </a:lnTo>
                  <a:lnTo>
                    <a:pt x="144" y="13140"/>
                  </a:lnTo>
                  <a:lnTo>
                    <a:pt x="239" y="13307"/>
                  </a:lnTo>
                  <a:lnTo>
                    <a:pt x="335" y="13474"/>
                  </a:lnTo>
                  <a:lnTo>
                    <a:pt x="430" y="13593"/>
                  </a:lnTo>
                  <a:lnTo>
                    <a:pt x="549" y="13736"/>
                  </a:lnTo>
                  <a:lnTo>
                    <a:pt x="692" y="13856"/>
                  </a:lnTo>
                  <a:lnTo>
                    <a:pt x="836" y="13951"/>
                  </a:lnTo>
                  <a:lnTo>
                    <a:pt x="1002" y="14047"/>
                  </a:lnTo>
                  <a:lnTo>
                    <a:pt x="1169" y="14118"/>
                  </a:lnTo>
                  <a:lnTo>
                    <a:pt x="1336" y="14190"/>
                  </a:lnTo>
                  <a:lnTo>
                    <a:pt x="1527" y="14237"/>
                  </a:lnTo>
                  <a:lnTo>
                    <a:pt x="1742" y="14261"/>
                  </a:lnTo>
                  <a:lnTo>
                    <a:pt x="1956" y="14285"/>
                  </a:lnTo>
                  <a:lnTo>
                    <a:pt x="2147" y="14261"/>
                  </a:lnTo>
                  <a:lnTo>
                    <a:pt x="2362" y="14237"/>
                  </a:lnTo>
                  <a:lnTo>
                    <a:pt x="2553" y="14190"/>
                  </a:lnTo>
                  <a:lnTo>
                    <a:pt x="2720" y="14118"/>
                  </a:lnTo>
                  <a:lnTo>
                    <a:pt x="2886" y="14047"/>
                  </a:lnTo>
                  <a:lnTo>
                    <a:pt x="3053" y="13951"/>
                  </a:lnTo>
                  <a:lnTo>
                    <a:pt x="3196" y="13856"/>
                  </a:lnTo>
                  <a:lnTo>
                    <a:pt x="3340" y="13736"/>
                  </a:lnTo>
                  <a:lnTo>
                    <a:pt x="3459" y="13593"/>
                  </a:lnTo>
                  <a:lnTo>
                    <a:pt x="3578" y="13474"/>
                  </a:lnTo>
                  <a:lnTo>
                    <a:pt x="3673" y="13307"/>
                  </a:lnTo>
                  <a:lnTo>
                    <a:pt x="3745" y="13140"/>
                  </a:lnTo>
                  <a:lnTo>
                    <a:pt x="3793" y="12973"/>
                  </a:lnTo>
                  <a:lnTo>
                    <a:pt x="3840" y="12806"/>
                  </a:lnTo>
                  <a:lnTo>
                    <a:pt x="3864" y="12616"/>
                  </a:lnTo>
                  <a:lnTo>
                    <a:pt x="3888" y="12449"/>
                  </a:lnTo>
                  <a:lnTo>
                    <a:pt x="3864" y="12258"/>
                  </a:lnTo>
                  <a:lnTo>
                    <a:pt x="3840" y="12067"/>
                  </a:lnTo>
                  <a:lnTo>
                    <a:pt x="3793" y="11900"/>
                  </a:lnTo>
                  <a:lnTo>
                    <a:pt x="3745" y="11733"/>
                  </a:lnTo>
                  <a:lnTo>
                    <a:pt x="3673" y="11566"/>
                  </a:lnTo>
                  <a:lnTo>
                    <a:pt x="3578" y="11423"/>
                  </a:lnTo>
                  <a:lnTo>
                    <a:pt x="3459" y="11280"/>
                  </a:lnTo>
                  <a:lnTo>
                    <a:pt x="3340" y="11161"/>
                  </a:lnTo>
                  <a:lnTo>
                    <a:pt x="3196" y="11042"/>
                  </a:lnTo>
                  <a:lnTo>
                    <a:pt x="3053" y="10946"/>
                  </a:lnTo>
                  <a:lnTo>
                    <a:pt x="2886" y="10851"/>
                  </a:lnTo>
                  <a:lnTo>
                    <a:pt x="2720" y="10779"/>
                  </a:lnTo>
                  <a:lnTo>
                    <a:pt x="2553" y="10732"/>
                  </a:lnTo>
                  <a:lnTo>
                    <a:pt x="2362" y="10684"/>
                  </a:lnTo>
                  <a:lnTo>
                    <a:pt x="2147" y="10660"/>
                  </a:lnTo>
                  <a:lnTo>
                    <a:pt x="1956" y="1063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4"/>
            <p:cNvSpPr/>
            <p:nvPr/>
          </p:nvSpPr>
          <p:spPr>
            <a:xfrm>
              <a:off x="1195975" y="5145375"/>
              <a:ext cx="5340125" cy="331500"/>
            </a:xfrm>
            <a:custGeom>
              <a:avLst/>
              <a:gdLst/>
              <a:ahLst/>
              <a:cxnLst/>
              <a:rect l="l" t="t" r="r" b="b"/>
              <a:pathLst>
                <a:path w="213605" h="13260" extrusionOk="0">
                  <a:moveTo>
                    <a:pt x="106790" y="1"/>
                  </a:moveTo>
                  <a:lnTo>
                    <a:pt x="101305" y="25"/>
                  </a:lnTo>
                  <a:lnTo>
                    <a:pt x="95868" y="48"/>
                  </a:lnTo>
                  <a:lnTo>
                    <a:pt x="90526" y="72"/>
                  </a:lnTo>
                  <a:lnTo>
                    <a:pt x="85280" y="144"/>
                  </a:lnTo>
                  <a:lnTo>
                    <a:pt x="80105" y="215"/>
                  </a:lnTo>
                  <a:lnTo>
                    <a:pt x="75049" y="311"/>
                  </a:lnTo>
                  <a:lnTo>
                    <a:pt x="70089" y="406"/>
                  </a:lnTo>
                  <a:lnTo>
                    <a:pt x="65224" y="525"/>
                  </a:lnTo>
                  <a:lnTo>
                    <a:pt x="60502" y="668"/>
                  </a:lnTo>
                  <a:lnTo>
                    <a:pt x="55899" y="811"/>
                  </a:lnTo>
                  <a:lnTo>
                    <a:pt x="51416" y="955"/>
                  </a:lnTo>
                  <a:lnTo>
                    <a:pt x="47076" y="1145"/>
                  </a:lnTo>
                  <a:lnTo>
                    <a:pt x="42902" y="1312"/>
                  </a:lnTo>
                  <a:lnTo>
                    <a:pt x="38872" y="1527"/>
                  </a:lnTo>
                  <a:lnTo>
                    <a:pt x="34985" y="1718"/>
                  </a:lnTo>
                  <a:lnTo>
                    <a:pt x="31289" y="1956"/>
                  </a:lnTo>
                  <a:lnTo>
                    <a:pt x="27735" y="2171"/>
                  </a:lnTo>
                  <a:lnTo>
                    <a:pt x="24397" y="2409"/>
                  </a:lnTo>
                  <a:lnTo>
                    <a:pt x="21225" y="2672"/>
                  </a:lnTo>
                  <a:lnTo>
                    <a:pt x="18244" y="2934"/>
                  </a:lnTo>
                  <a:lnTo>
                    <a:pt x="15454" y="3196"/>
                  </a:lnTo>
                  <a:lnTo>
                    <a:pt x="12878" y="3482"/>
                  </a:lnTo>
                  <a:lnTo>
                    <a:pt x="10541" y="3769"/>
                  </a:lnTo>
                  <a:lnTo>
                    <a:pt x="8395" y="4055"/>
                  </a:lnTo>
                  <a:lnTo>
                    <a:pt x="6487" y="4365"/>
                  </a:lnTo>
                  <a:lnTo>
                    <a:pt x="4794" y="4675"/>
                  </a:lnTo>
                  <a:lnTo>
                    <a:pt x="4054" y="4818"/>
                  </a:lnTo>
                  <a:lnTo>
                    <a:pt x="3363" y="4985"/>
                  </a:lnTo>
                  <a:lnTo>
                    <a:pt x="2743" y="5128"/>
                  </a:lnTo>
                  <a:lnTo>
                    <a:pt x="2170" y="5295"/>
                  </a:lnTo>
                  <a:lnTo>
                    <a:pt x="1670" y="5462"/>
                  </a:lnTo>
                  <a:lnTo>
                    <a:pt x="1240" y="5629"/>
                  </a:lnTo>
                  <a:lnTo>
                    <a:pt x="859" y="5796"/>
                  </a:lnTo>
                  <a:lnTo>
                    <a:pt x="549" y="5963"/>
                  </a:lnTo>
                  <a:lnTo>
                    <a:pt x="310" y="6130"/>
                  </a:lnTo>
                  <a:lnTo>
                    <a:pt x="143" y="6296"/>
                  </a:lnTo>
                  <a:lnTo>
                    <a:pt x="72" y="6368"/>
                  </a:lnTo>
                  <a:lnTo>
                    <a:pt x="24" y="6463"/>
                  </a:lnTo>
                  <a:lnTo>
                    <a:pt x="0" y="6559"/>
                  </a:lnTo>
                  <a:lnTo>
                    <a:pt x="0" y="6630"/>
                  </a:lnTo>
                  <a:lnTo>
                    <a:pt x="0" y="6726"/>
                  </a:lnTo>
                  <a:lnTo>
                    <a:pt x="24" y="6797"/>
                  </a:lnTo>
                  <a:lnTo>
                    <a:pt x="72" y="6893"/>
                  </a:lnTo>
                  <a:lnTo>
                    <a:pt x="143" y="6964"/>
                  </a:lnTo>
                  <a:lnTo>
                    <a:pt x="310" y="7155"/>
                  </a:lnTo>
                  <a:lnTo>
                    <a:pt x="549" y="7322"/>
                  </a:lnTo>
                  <a:lnTo>
                    <a:pt x="859" y="7489"/>
                  </a:lnTo>
                  <a:lnTo>
                    <a:pt x="1240" y="7632"/>
                  </a:lnTo>
                  <a:lnTo>
                    <a:pt x="1670" y="7799"/>
                  </a:lnTo>
                  <a:lnTo>
                    <a:pt x="2170" y="7966"/>
                  </a:lnTo>
                  <a:lnTo>
                    <a:pt x="2743" y="8133"/>
                  </a:lnTo>
                  <a:lnTo>
                    <a:pt x="3363" y="8300"/>
                  </a:lnTo>
                  <a:lnTo>
                    <a:pt x="4054" y="8443"/>
                  </a:lnTo>
                  <a:lnTo>
                    <a:pt x="4794" y="8610"/>
                  </a:lnTo>
                  <a:lnTo>
                    <a:pt x="6487" y="8920"/>
                  </a:lnTo>
                  <a:lnTo>
                    <a:pt x="8395" y="9206"/>
                  </a:lnTo>
                  <a:lnTo>
                    <a:pt x="10541" y="9516"/>
                  </a:lnTo>
                  <a:lnTo>
                    <a:pt x="12878" y="9802"/>
                  </a:lnTo>
                  <a:lnTo>
                    <a:pt x="15454" y="10064"/>
                  </a:lnTo>
                  <a:lnTo>
                    <a:pt x="18244" y="10351"/>
                  </a:lnTo>
                  <a:lnTo>
                    <a:pt x="21225" y="10589"/>
                  </a:lnTo>
                  <a:lnTo>
                    <a:pt x="24397" y="10851"/>
                  </a:lnTo>
                  <a:lnTo>
                    <a:pt x="27735" y="11090"/>
                  </a:lnTo>
                  <a:lnTo>
                    <a:pt x="31289" y="11328"/>
                  </a:lnTo>
                  <a:lnTo>
                    <a:pt x="34985" y="11543"/>
                  </a:lnTo>
                  <a:lnTo>
                    <a:pt x="38872" y="11758"/>
                  </a:lnTo>
                  <a:lnTo>
                    <a:pt x="42902" y="11948"/>
                  </a:lnTo>
                  <a:lnTo>
                    <a:pt x="47076" y="12139"/>
                  </a:lnTo>
                  <a:lnTo>
                    <a:pt x="51416" y="12306"/>
                  </a:lnTo>
                  <a:lnTo>
                    <a:pt x="55899" y="12473"/>
                  </a:lnTo>
                  <a:lnTo>
                    <a:pt x="60502" y="12616"/>
                  </a:lnTo>
                  <a:lnTo>
                    <a:pt x="65224" y="12735"/>
                  </a:lnTo>
                  <a:lnTo>
                    <a:pt x="70089" y="12855"/>
                  </a:lnTo>
                  <a:lnTo>
                    <a:pt x="75049" y="12974"/>
                  </a:lnTo>
                  <a:lnTo>
                    <a:pt x="80105" y="13045"/>
                  </a:lnTo>
                  <a:lnTo>
                    <a:pt x="85280" y="13117"/>
                  </a:lnTo>
                  <a:lnTo>
                    <a:pt x="90526" y="13188"/>
                  </a:lnTo>
                  <a:lnTo>
                    <a:pt x="95868" y="13236"/>
                  </a:lnTo>
                  <a:lnTo>
                    <a:pt x="101305" y="13260"/>
                  </a:lnTo>
                  <a:lnTo>
                    <a:pt x="112299" y="13260"/>
                  </a:lnTo>
                  <a:lnTo>
                    <a:pt x="117713" y="13236"/>
                  </a:lnTo>
                  <a:lnTo>
                    <a:pt x="123054" y="13188"/>
                  </a:lnTo>
                  <a:lnTo>
                    <a:pt x="128325" y="13117"/>
                  </a:lnTo>
                  <a:lnTo>
                    <a:pt x="133500" y="13045"/>
                  </a:lnTo>
                  <a:lnTo>
                    <a:pt x="138555" y="12974"/>
                  </a:lnTo>
                  <a:lnTo>
                    <a:pt x="143516" y="12855"/>
                  </a:lnTo>
                  <a:lnTo>
                    <a:pt x="148381" y="12735"/>
                  </a:lnTo>
                  <a:lnTo>
                    <a:pt x="153102" y="12616"/>
                  </a:lnTo>
                  <a:lnTo>
                    <a:pt x="157705" y="12473"/>
                  </a:lnTo>
                  <a:lnTo>
                    <a:pt x="162188" y="12306"/>
                  </a:lnTo>
                  <a:lnTo>
                    <a:pt x="166505" y="12139"/>
                  </a:lnTo>
                  <a:lnTo>
                    <a:pt x="170702" y="11948"/>
                  </a:lnTo>
                  <a:lnTo>
                    <a:pt x="174732" y="11758"/>
                  </a:lnTo>
                  <a:lnTo>
                    <a:pt x="178596" y="11543"/>
                  </a:lnTo>
                  <a:lnTo>
                    <a:pt x="182316" y="11328"/>
                  </a:lnTo>
                  <a:lnTo>
                    <a:pt x="185845" y="11090"/>
                  </a:lnTo>
                  <a:lnTo>
                    <a:pt x="189208" y="10851"/>
                  </a:lnTo>
                  <a:lnTo>
                    <a:pt x="192380" y="10589"/>
                  </a:lnTo>
                  <a:lnTo>
                    <a:pt x="195361" y="10351"/>
                  </a:lnTo>
                  <a:lnTo>
                    <a:pt x="198127" y="10064"/>
                  </a:lnTo>
                  <a:lnTo>
                    <a:pt x="200702" y="9802"/>
                  </a:lnTo>
                  <a:lnTo>
                    <a:pt x="203063" y="9516"/>
                  </a:lnTo>
                  <a:lnTo>
                    <a:pt x="205210" y="9206"/>
                  </a:lnTo>
                  <a:lnTo>
                    <a:pt x="207117" y="8920"/>
                  </a:lnTo>
                  <a:lnTo>
                    <a:pt x="208787" y="8610"/>
                  </a:lnTo>
                  <a:lnTo>
                    <a:pt x="209550" y="8443"/>
                  </a:lnTo>
                  <a:lnTo>
                    <a:pt x="210241" y="8300"/>
                  </a:lnTo>
                  <a:lnTo>
                    <a:pt x="210862" y="8133"/>
                  </a:lnTo>
                  <a:lnTo>
                    <a:pt x="211434" y="7966"/>
                  </a:lnTo>
                  <a:lnTo>
                    <a:pt x="211935" y="7799"/>
                  </a:lnTo>
                  <a:lnTo>
                    <a:pt x="212364" y="7632"/>
                  </a:lnTo>
                  <a:lnTo>
                    <a:pt x="212746" y="7489"/>
                  </a:lnTo>
                  <a:lnTo>
                    <a:pt x="213056" y="7322"/>
                  </a:lnTo>
                  <a:lnTo>
                    <a:pt x="213294" y="7155"/>
                  </a:lnTo>
                  <a:lnTo>
                    <a:pt x="213461" y="6964"/>
                  </a:lnTo>
                  <a:lnTo>
                    <a:pt x="213509" y="6893"/>
                  </a:lnTo>
                  <a:lnTo>
                    <a:pt x="213556" y="6797"/>
                  </a:lnTo>
                  <a:lnTo>
                    <a:pt x="213580" y="6726"/>
                  </a:lnTo>
                  <a:lnTo>
                    <a:pt x="213604" y="6630"/>
                  </a:lnTo>
                  <a:lnTo>
                    <a:pt x="213580" y="6559"/>
                  </a:lnTo>
                  <a:lnTo>
                    <a:pt x="213556" y="6463"/>
                  </a:lnTo>
                  <a:lnTo>
                    <a:pt x="213509" y="6368"/>
                  </a:lnTo>
                  <a:lnTo>
                    <a:pt x="213461" y="6296"/>
                  </a:lnTo>
                  <a:lnTo>
                    <a:pt x="213294" y="6130"/>
                  </a:lnTo>
                  <a:lnTo>
                    <a:pt x="213056" y="5963"/>
                  </a:lnTo>
                  <a:lnTo>
                    <a:pt x="212746" y="5796"/>
                  </a:lnTo>
                  <a:lnTo>
                    <a:pt x="212364" y="5629"/>
                  </a:lnTo>
                  <a:lnTo>
                    <a:pt x="211935" y="5462"/>
                  </a:lnTo>
                  <a:lnTo>
                    <a:pt x="211434" y="5295"/>
                  </a:lnTo>
                  <a:lnTo>
                    <a:pt x="210862" y="5128"/>
                  </a:lnTo>
                  <a:lnTo>
                    <a:pt x="210241" y="4985"/>
                  </a:lnTo>
                  <a:lnTo>
                    <a:pt x="209550" y="4818"/>
                  </a:lnTo>
                  <a:lnTo>
                    <a:pt x="208787" y="4675"/>
                  </a:lnTo>
                  <a:lnTo>
                    <a:pt x="207117" y="4365"/>
                  </a:lnTo>
                  <a:lnTo>
                    <a:pt x="205210" y="4055"/>
                  </a:lnTo>
                  <a:lnTo>
                    <a:pt x="203063" y="3769"/>
                  </a:lnTo>
                  <a:lnTo>
                    <a:pt x="200702" y="3482"/>
                  </a:lnTo>
                  <a:lnTo>
                    <a:pt x="198127" y="3196"/>
                  </a:lnTo>
                  <a:lnTo>
                    <a:pt x="195361" y="2934"/>
                  </a:lnTo>
                  <a:lnTo>
                    <a:pt x="192380" y="2672"/>
                  </a:lnTo>
                  <a:lnTo>
                    <a:pt x="189208" y="2409"/>
                  </a:lnTo>
                  <a:lnTo>
                    <a:pt x="185845" y="2171"/>
                  </a:lnTo>
                  <a:lnTo>
                    <a:pt x="182316" y="1956"/>
                  </a:lnTo>
                  <a:lnTo>
                    <a:pt x="178596" y="1718"/>
                  </a:lnTo>
                  <a:lnTo>
                    <a:pt x="174732" y="1527"/>
                  </a:lnTo>
                  <a:lnTo>
                    <a:pt x="170702" y="1312"/>
                  </a:lnTo>
                  <a:lnTo>
                    <a:pt x="166505" y="1145"/>
                  </a:lnTo>
                  <a:lnTo>
                    <a:pt x="162188" y="955"/>
                  </a:lnTo>
                  <a:lnTo>
                    <a:pt x="157705" y="811"/>
                  </a:lnTo>
                  <a:lnTo>
                    <a:pt x="153102" y="668"/>
                  </a:lnTo>
                  <a:lnTo>
                    <a:pt x="148381" y="525"/>
                  </a:lnTo>
                  <a:lnTo>
                    <a:pt x="143516" y="406"/>
                  </a:lnTo>
                  <a:lnTo>
                    <a:pt x="138555" y="311"/>
                  </a:lnTo>
                  <a:lnTo>
                    <a:pt x="133500" y="215"/>
                  </a:lnTo>
                  <a:lnTo>
                    <a:pt x="128325" y="144"/>
                  </a:lnTo>
                  <a:lnTo>
                    <a:pt x="123054" y="72"/>
                  </a:lnTo>
                  <a:lnTo>
                    <a:pt x="117713" y="48"/>
                  </a:lnTo>
                  <a:lnTo>
                    <a:pt x="112299" y="25"/>
                  </a:lnTo>
                  <a:lnTo>
                    <a:pt x="106790" y="1"/>
                  </a:lnTo>
                  <a:close/>
                </a:path>
              </a:pathLst>
            </a:custGeom>
            <a:solidFill>
              <a:srgbClr val="71E0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4"/>
            <p:cNvSpPr/>
            <p:nvPr/>
          </p:nvSpPr>
          <p:spPr>
            <a:xfrm>
              <a:off x="2222025" y="3392575"/>
              <a:ext cx="3326775" cy="1863725"/>
            </a:xfrm>
            <a:custGeom>
              <a:avLst/>
              <a:gdLst/>
              <a:ahLst/>
              <a:cxnLst/>
              <a:rect l="l" t="t" r="r" b="b"/>
              <a:pathLst>
                <a:path w="133071" h="74549" extrusionOk="0">
                  <a:moveTo>
                    <a:pt x="13116" y="0"/>
                  </a:moveTo>
                  <a:lnTo>
                    <a:pt x="12639" y="24"/>
                  </a:lnTo>
                  <a:lnTo>
                    <a:pt x="12186" y="96"/>
                  </a:lnTo>
                  <a:lnTo>
                    <a:pt x="11757" y="191"/>
                  </a:lnTo>
                  <a:lnTo>
                    <a:pt x="11328" y="358"/>
                  </a:lnTo>
                  <a:lnTo>
                    <a:pt x="10922" y="549"/>
                  </a:lnTo>
                  <a:lnTo>
                    <a:pt x="10541" y="763"/>
                  </a:lnTo>
                  <a:lnTo>
                    <a:pt x="10207" y="1026"/>
                  </a:lnTo>
                  <a:lnTo>
                    <a:pt x="9873" y="1336"/>
                  </a:lnTo>
                  <a:lnTo>
                    <a:pt x="9587" y="1646"/>
                  </a:lnTo>
                  <a:lnTo>
                    <a:pt x="9325" y="2004"/>
                  </a:lnTo>
                  <a:lnTo>
                    <a:pt x="9086" y="2385"/>
                  </a:lnTo>
                  <a:lnTo>
                    <a:pt x="8895" y="2791"/>
                  </a:lnTo>
                  <a:lnTo>
                    <a:pt x="8728" y="3196"/>
                  </a:lnTo>
                  <a:lnTo>
                    <a:pt x="8633" y="3649"/>
                  </a:lnTo>
                  <a:lnTo>
                    <a:pt x="8562" y="4102"/>
                  </a:lnTo>
                  <a:lnTo>
                    <a:pt x="8538" y="4579"/>
                  </a:lnTo>
                  <a:lnTo>
                    <a:pt x="8538" y="69993"/>
                  </a:lnTo>
                  <a:lnTo>
                    <a:pt x="8538" y="70113"/>
                  </a:lnTo>
                  <a:lnTo>
                    <a:pt x="0" y="70113"/>
                  </a:lnTo>
                  <a:lnTo>
                    <a:pt x="24" y="70566"/>
                  </a:lnTo>
                  <a:lnTo>
                    <a:pt x="96" y="71019"/>
                  </a:lnTo>
                  <a:lnTo>
                    <a:pt x="215" y="71448"/>
                  </a:lnTo>
                  <a:lnTo>
                    <a:pt x="358" y="71854"/>
                  </a:lnTo>
                  <a:lnTo>
                    <a:pt x="549" y="72235"/>
                  </a:lnTo>
                  <a:lnTo>
                    <a:pt x="763" y="72593"/>
                  </a:lnTo>
                  <a:lnTo>
                    <a:pt x="1026" y="72951"/>
                  </a:lnTo>
                  <a:lnTo>
                    <a:pt x="1312" y="73261"/>
                  </a:lnTo>
                  <a:lnTo>
                    <a:pt x="1622" y="73547"/>
                  </a:lnTo>
                  <a:lnTo>
                    <a:pt x="1956" y="73809"/>
                  </a:lnTo>
                  <a:lnTo>
                    <a:pt x="2337" y="74024"/>
                  </a:lnTo>
                  <a:lnTo>
                    <a:pt x="2719" y="74214"/>
                  </a:lnTo>
                  <a:lnTo>
                    <a:pt x="3124" y="74358"/>
                  </a:lnTo>
                  <a:lnTo>
                    <a:pt x="3554" y="74477"/>
                  </a:lnTo>
                  <a:lnTo>
                    <a:pt x="3983" y="74548"/>
                  </a:lnTo>
                  <a:lnTo>
                    <a:pt x="129064" y="74548"/>
                  </a:lnTo>
                  <a:lnTo>
                    <a:pt x="129517" y="74477"/>
                  </a:lnTo>
                  <a:lnTo>
                    <a:pt x="129946" y="74358"/>
                  </a:lnTo>
                  <a:lnTo>
                    <a:pt x="130352" y="74214"/>
                  </a:lnTo>
                  <a:lnTo>
                    <a:pt x="130733" y="74024"/>
                  </a:lnTo>
                  <a:lnTo>
                    <a:pt x="131115" y="73809"/>
                  </a:lnTo>
                  <a:lnTo>
                    <a:pt x="131449" y="73547"/>
                  </a:lnTo>
                  <a:lnTo>
                    <a:pt x="131759" y="73261"/>
                  </a:lnTo>
                  <a:lnTo>
                    <a:pt x="132045" y="72951"/>
                  </a:lnTo>
                  <a:lnTo>
                    <a:pt x="132307" y="72593"/>
                  </a:lnTo>
                  <a:lnTo>
                    <a:pt x="132522" y="72235"/>
                  </a:lnTo>
                  <a:lnTo>
                    <a:pt x="132713" y="71854"/>
                  </a:lnTo>
                  <a:lnTo>
                    <a:pt x="132856" y="71448"/>
                  </a:lnTo>
                  <a:lnTo>
                    <a:pt x="132975" y="71019"/>
                  </a:lnTo>
                  <a:lnTo>
                    <a:pt x="133046" y="70566"/>
                  </a:lnTo>
                  <a:lnTo>
                    <a:pt x="133070" y="70113"/>
                  </a:lnTo>
                  <a:lnTo>
                    <a:pt x="124533" y="70113"/>
                  </a:lnTo>
                  <a:lnTo>
                    <a:pt x="124533" y="69993"/>
                  </a:lnTo>
                  <a:lnTo>
                    <a:pt x="124533" y="4579"/>
                  </a:lnTo>
                  <a:lnTo>
                    <a:pt x="124509" y="4102"/>
                  </a:lnTo>
                  <a:lnTo>
                    <a:pt x="124437" y="3649"/>
                  </a:lnTo>
                  <a:lnTo>
                    <a:pt x="124318" y="3196"/>
                  </a:lnTo>
                  <a:lnTo>
                    <a:pt x="124175" y="2791"/>
                  </a:lnTo>
                  <a:lnTo>
                    <a:pt x="123984" y="2385"/>
                  </a:lnTo>
                  <a:lnTo>
                    <a:pt x="123746" y="2004"/>
                  </a:lnTo>
                  <a:lnTo>
                    <a:pt x="123483" y="1646"/>
                  </a:lnTo>
                  <a:lnTo>
                    <a:pt x="123197" y="1336"/>
                  </a:lnTo>
                  <a:lnTo>
                    <a:pt x="122863" y="1026"/>
                  </a:lnTo>
                  <a:lnTo>
                    <a:pt x="122506" y="763"/>
                  </a:lnTo>
                  <a:lnTo>
                    <a:pt x="122148" y="549"/>
                  </a:lnTo>
                  <a:lnTo>
                    <a:pt x="121743" y="358"/>
                  </a:lnTo>
                  <a:lnTo>
                    <a:pt x="121313" y="191"/>
                  </a:lnTo>
                  <a:lnTo>
                    <a:pt x="120884" y="96"/>
                  </a:lnTo>
                  <a:lnTo>
                    <a:pt x="120431" y="24"/>
                  </a:lnTo>
                  <a:lnTo>
                    <a:pt x="119954"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4"/>
            <p:cNvSpPr/>
            <p:nvPr/>
          </p:nvSpPr>
          <p:spPr>
            <a:xfrm>
              <a:off x="767300" y="2157850"/>
              <a:ext cx="1729000" cy="1106575"/>
            </a:xfrm>
            <a:custGeom>
              <a:avLst/>
              <a:gdLst/>
              <a:ahLst/>
              <a:cxnLst/>
              <a:rect l="l" t="t" r="r" b="b"/>
              <a:pathLst>
                <a:path w="69160" h="44263" extrusionOk="0">
                  <a:moveTo>
                    <a:pt x="5009" y="1"/>
                  </a:moveTo>
                  <a:lnTo>
                    <a:pt x="4508" y="25"/>
                  </a:lnTo>
                  <a:lnTo>
                    <a:pt x="4007" y="96"/>
                  </a:lnTo>
                  <a:lnTo>
                    <a:pt x="3530" y="215"/>
                  </a:lnTo>
                  <a:lnTo>
                    <a:pt x="3053" y="382"/>
                  </a:lnTo>
                  <a:lnTo>
                    <a:pt x="2624" y="597"/>
                  </a:lnTo>
                  <a:lnTo>
                    <a:pt x="2219" y="859"/>
                  </a:lnTo>
                  <a:lnTo>
                    <a:pt x="1837" y="1145"/>
                  </a:lnTo>
                  <a:lnTo>
                    <a:pt x="1479" y="1455"/>
                  </a:lnTo>
                  <a:lnTo>
                    <a:pt x="1146" y="1813"/>
                  </a:lnTo>
                  <a:lnTo>
                    <a:pt x="859" y="2195"/>
                  </a:lnTo>
                  <a:lnTo>
                    <a:pt x="597" y="2624"/>
                  </a:lnTo>
                  <a:lnTo>
                    <a:pt x="406" y="3053"/>
                  </a:lnTo>
                  <a:lnTo>
                    <a:pt x="216" y="3506"/>
                  </a:lnTo>
                  <a:lnTo>
                    <a:pt x="96" y="4007"/>
                  </a:lnTo>
                  <a:lnTo>
                    <a:pt x="25" y="4484"/>
                  </a:lnTo>
                  <a:lnTo>
                    <a:pt x="1" y="5009"/>
                  </a:lnTo>
                  <a:lnTo>
                    <a:pt x="1" y="39254"/>
                  </a:lnTo>
                  <a:lnTo>
                    <a:pt x="25" y="39779"/>
                  </a:lnTo>
                  <a:lnTo>
                    <a:pt x="96" y="40280"/>
                  </a:lnTo>
                  <a:lnTo>
                    <a:pt x="216" y="40756"/>
                  </a:lnTo>
                  <a:lnTo>
                    <a:pt x="406" y="41210"/>
                  </a:lnTo>
                  <a:lnTo>
                    <a:pt x="597" y="41663"/>
                  </a:lnTo>
                  <a:lnTo>
                    <a:pt x="859" y="42068"/>
                  </a:lnTo>
                  <a:lnTo>
                    <a:pt x="1146" y="42450"/>
                  </a:lnTo>
                  <a:lnTo>
                    <a:pt x="1479" y="42807"/>
                  </a:lnTo>
                  <a:lnTo>
                    <a:pt x="1837" y="43141"/>
                  </a:lnTo>
                  <a:lnTo>
                    <a:pt x="2219" y="43427"/>
                  </a:lnTo>
                  <a:lnTo>
                    <a:pt x="2624" y="43666"/>
                  </a:lnTo>
                  <a:lnTo>
                    <a:pt x="3053" y="43881"/>
                  </a:lnTo>
                  <a:lnTo>
                    <a:pt x="3530" y="44047"/>
                  </a:lnTo>
                  <a:lnTo>
                    <a:pt x="4007" y="44167"/>
                  </a:lnTo>
                  <a:lnTo>
                    <a:pt x="4508" y="44238"/>
                  </a:lnTo>
                  <a:lnTo>
                    <a:pt x="5009" y="44262"/>
                  </a:lnTo>
                  <a:lnTo>
                    <a:pt x="64127" y="44262"/>
                  </a:lnTo>
                  <a:lnTo>
                    <a:pt x="64652" y="44238"/>
                  </a:lnTo>
                  <a:lnTo>
                    <a:pt x="65153" y="44167"/>
                  </a:lnTo>
                  <a:lnTo>
                    <a:pt x="65630" y="44047"/>
                  </a:lnTo>
                  <a:lnTo>
                    <a:pt x="66083" y="43881"/>
                  </a:lnTo>
                  <a:lnTo>
                    <a:pt x="66536" y="43666"/>
                  </a:lnTo>
                  <a:lnTo>
                    <a:pt x="66941" y="43427"/>
                  </a:lnTo>
                  <a:lnTo>
                    <a:pt x="67323" y="43141"/>
                  </a:lnTo>
                  <a:lnTo>
                    <a:pt x="67681" y="42807"/>
                  </a:lnTo>
                  <a:lnTo>
                    <a:pt x="68014" y="42450"/>
                  </a:lnTo>
                  <a:lnTo>
                    <a:pt x="68301" y="42068"/>
                  </a:lnTo>
                  <a:lnTo>
                    <a:pt x="68539" y="41663"/>
                  </a:lnTo>
                  <a:lnTo>
                    <a:pt x="68754" y="41210"/>
                  </a:lnTo>
                  <a:lnTo>
                    <a:pt x="68921" y="40756"/>
                  </a:lnTo>
                  <a:lnTo>
                    <a:pt x="69040" y="40280"/>
                  </a:lnTo>
                  <a:lnTo>
                    <a:pt x="69135" y="39779"/>
                  </a:lnTo>
                  <a:lnTo>
                    <a:pt x="69159" y="39254"/>
                  </a:lnTo>
                  <a:lnTo>
                    <a:pt x="69159" y="5009"/>
                  </a:lnTo>
                  <a:lnTo>
                    <a:pt x="69135" y="4484"/>
                  </a:lnTo>
                  <a:lnTo>
                    <a:pt x="69040" y="4007"/>
                  </a:lnTo>
                  <a:lnTo>
                    <a:pt x="68921" y="3506"/>
                  </a:lnTo>
                  <a:lnTo>
                    <a:pt x="68754" y="3053"/>
                  </a:lnTo>
                  <a:lnTo>
                    <a:pt x="68539" y="2624"/>
                  </a:lnTo>
                  <a:lnTo>
                    <a:pt x="68301" y="2195"/>
                  </a:lnTo>
                  <a:lnTo>
                    <a:pt x="68014" y="1813"/>
                  </a:lnTo>
                  <a:lnTo>
                    <a:pt x="67681" y="1455"/>
                  </a:lnTo>
                  <a:lnTo>
                    <a:pt x="67323" y="1145"/>
                  </a:lnTo>
                  <a:lnTo>
                    <a:pt x="66941" y="859"/>
                  </a:lnTo>
                  <a:lnTo>
                    <a:pt x="66536" y="597"/>
                  </a:lnTo>
                  <a:lnTo>
                    <a:pt x="66083" y="382"/>
                  </a:lnTo>
                  <a:lnTo>
                    <a:pt x="65630" y="215"/>
                  </a:lnTo>
                  <a:lnTo>
                    <a:pt x="65153" y="96"/>
                  </a:lnTo>
                  <a:lnTo>
                    <a:pt x="64652" y="25"/>
                  </a:lnTo>
                  <a:lnTo>
                    <a:pt x="641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4"/>
            <p:cNvSpPr/>
            <p:nvPr/>
          </p:nvSpPr>
          <p:spPr>
            <a:xfrm>
              <a:off x="725575" y="2333125"/>
              <a:ext cx="1728375" cy="889550"/>
            </a:xfrm>
            <a:custGeom>
              <a:avLst/>
              <a:gdLst/>
              <a:ahLst/>
              <a:cxnLst/>
              <a:rect l="l" t="t" r="r" b="b"/>
              <a:pathLst>
                <a:path w="69135" h="35582" extrusionOk="0">
                  <a:moveTo>
                    <a:pt x="1" y="1"/>
                  </a:moveTo>
                  <a:lnTo>
                    <a:pt x="1" y="30574"/>
                  </a:lnTo>
                  <a:lnTo>
                    <a:pt x="24" y="31098"/>
                  </a:lnTo>
                  <a:lnTo>
                    <a:pt x="96" y="31575"/>
                  </a:lnTo>
                  <a:lnTo>
                    <a:pt x="215" y="32076"/>
                  </a:lnTo>
                  <a:lnTo>
                    <a:pt x="382" y="32529"/>
                  </a:lnTo>
                  <a:lnTo>
                    <a:pt x="597" y="32958"/>
                  </a:lnTo>
                  <a:lnTo>
                    <a:pt x="859" y="33388"/>
                  </a:lnTo>
                  <a:lnTo>
                    <a:pt x="1145" y="33769"/>
                  </a:lnTo>
                  <a:lnTo>
                    <a:pt x="1455" y="34127"/>
                  </a:lnTo>
                  <a:lnTo>
                    <a:pt x="1813" y="34437"/>
                  </a:lnTo>
                  <a:lnTo>
                    <a:pt x="2195" y="34723"/>
                  </a:lnTo>
                  <a:lnTo>
                    <a:pt x="2624" y="34986"/>
                  </a:lnTo>
                  <a:lnTo>
                    <a:pt x="3053" y="35200"/>
                  </a:lnTo>
                  <a:lnTo>
                    <a:pt x="3506" y="35367"/>
                  </a:lnTo>
                  <a:lnTo>
                    <a:pt x="4007" y="35486"/>
                  </a:lnTo>
                  <a:lnTo>
                    <a:pt x="4484" y="35558"/>
                  </a:lnTo>
                  <a:lnTo>
                    <a:pt x="5009" y="35582"/>
                  </a:lnTo>
                  <a:lnTo>
                    <a:pt x="64127" y="35582"/>
                  </a:lnTo>
                  <a:lnTo>
                    <a:pt x="64652" y="35558"/>
                  </a:lnTo>
                  <a:lnTo>
                    <a:pt x="65152" y="35486"/>
                  </a:lnTo>
                  <a:lnTo>
                    <a:pt x="65629" y="35367"/>
                  </a:lnTo>
                  <a:lnTo>
                    <a:pt x="66082" y="35200"/>
                  </a:lnTo>
                  <a:lnTo>
                    <a:pt x="66512" y="34986"/>
                  </a:lnTo>
                  <a:lnTo>
                    <a:pt x="66941" y="34723"/>
                  </a:lnTo>
                  <a:lnTo>
                    <a:pt x="67323" y="34437"/>
                  </a:lnTo>
                  <a:lnTo>
                    <a:pt x="67680" y="34127"/>
                  </a:lnTo>
                  <a:lnTo>
                    <a:pt x="67990" y="33769"/>
                  </a:lnTo>
                  <a:lnTo>
                    <a:pt x="68276" y="33388"/>
                  </a:lnTo>
                  <a:lnTo>
                    <a:pt x="68539" y="32958"/>
                  </a:lnTo>
                  <a:lnTo>
                    <a:pt x="68753" y="32529"/>
                  </a:lnTo>
                  <a:lnTo>
                    <a:pt x="68920" y="32076"/>
                  </a:lnTo>
                  <a:lnTo>
                    <a:pt x="69040" y="31575"/>
                  </a:lnTo>
                  <a:lnTo>
                    <a:pt x="69111" y="31098"/>
                  </a:lnTo>
                  <a:lnTo>
                    <a:pt x="69135" y="30574"/>
                  </a:lnTo>
                  <a:lnTo>
                    <a:pt x="691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4"/>
            <p:cNvSpPr/>
            <p:nvPr/>
          </p:nvSpPr>
          <p:spPr>
            <a:xfrm>
              <a:off x="725575" y="2115525"/>
              <a:ext cx="1728375" cy="217625"/>
            </a:xfrm>
            <a:custGeom>
              <a:avLst/>
              <a:gdLst/>
              <a:ahLst/>
              <a:cxnLst/>
              <a:rect l="l" t="t" r="r" b="b"/>
              <a:pathLst>
                <a:path w="69135" h="8705" extrusionOk="0">
                  <a:moveTo>
                    <a:pt x="5009" y="1"/>
                  </a:moveTo>
                  <a:lnTo>
                    <a:pt x="4484" y="48"/>
                  </a:lnTo>
                  <a:lnTo>
                    <a:pt x="4007" y="120"/>
                  </a:lnTo>
                  <a:lnTo>
                    <a:pt x="3506" y="239"/>
                  </a:lnTo>
                  <a:lnTo>
                    <a:pt x="3053" y="406"/>
                  </a:lnTo>
                  <a:lnTo>
                    <a:pt x="2624" y="621"/>
                  </a:lnTo>
                  <a:lnTo>
                    <a:pt x="2195" y="859"/>
                  </a:lnTo>
                  <a:lnTo>
                    <a:pt x="1813" y="1145"/>
                  </a:lnTo>
                  <a:lnTo>
                    <a:pt x="1455" y="1479"/>
                  </a:lnTo>
                  <a:lnTo>
                    <a:pt x="1145" y="1837"/>
                  </a:lnTo>
                  <a:lnTo>
                    <a:pt x="859" y="2218"/>
                  </a:lnTo>
                  <a:lnTo>
                    <a:pt x="597" y="2624"/>
                  </a:lnTo>
                  <a:lnTo>
                    <a:pt x="382" y="3077"/>
                  </a:lnTo>
                  <a:lnTo>
                    <a:pt x="215" y="3530"/>
                  </a:lnTo>
                  <a:lnTo>
                    <a:pt x="96" y="4007"/>
                  </a:lnTo>
                  <a:lnTo>
                    <a:pt x="24" y="4508"/>
                  </a:lnTo>
                  <a:lnTo>
                    <a:pt x="1" y="5032"/>
                  </a:lnTo>
                  <a:lnTo>
                    <a:pt x="1" y="8705"/>
                  </a:lnTo>
                  <a:lnTo>
                    <a:pt x="69135" y="8705"/>
                  </a:lnTo>
                  <a:lnTo>
                    <a:pt x="69135" y="5032"/>
                  </a:lnTo>
                  <a:lnTo>
                    <a:pt x="69111" y="4508"/>
                  </a:lnTo>
                  <a:lnTo>
                    <a:pt x="69040" y="4007"/>
                  </a:lnTo>
                  <a:lnTo>
                    <a:pt x="68920" y="3530"/>
                  </a:lnTo>
                  <a:lnTo>
                    <a:pt x="68753" y="3077"/>
                  </a:lnTo>
                  <a:lnTo>
                    <a:pt x="68539" y="2624"/>
                  </a:lnTo>
                  <a:lnTo>
                    <a:pt x="68276" y="2218"/>
                  </a:lnTo>
                  <a:lnTo>
                    <a:pt x="67990" y="1837"/>
                  </a:lnTo>
                  <a:lnTo>
                    <a:pt x="67680" y="1479"/>
                  </a:lnTo>
                  <a:lnTo>
                    <a:pt x="67323" y="1145"/>
                  </a:lnTo>
                  <a:lnTo>
                    <a:pt x="66941" y="859"/>
                  </a:lnTo>
                  <a:lnTo>
                    <a:pt x="66512" y="621"/>
                  </a:lnTo>
                  <a:lnTo>
                    <a:pt x="66082" y="406"/>
                  </a:lnTo>
                  <a:lnTo>
                    <a:pt x="65629" y="239"/>
                  </a:lnTo>
                  <a:lnTo>
                    <a:pt x="65152" y="120"/>
                  </a:lnTo>
                  <a:lnTo>
                    <a:pt x="64652" y="48"/>
                  </a:lnTo>
                  <a:lnTo>
                    <a:pt x="641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4"/>
            <p:cNvSpPr/>
            <p:nvPr/>
          </p:nvSpPr>
          <p:spPr>
            <a:xfrm>
              <a:off x="908000" y="2701575"/>
              <a:ext cx="159225" cy="154450"/>
            </a:xfrm>
            <a:custGeom>
              <a:avLst/>
              <a:gdLst/>
              <a:ahLst/>
              <a:cxnLst/>
              <a:rect l="l" t="t" r="r" b="b"/>
              <a:pathLst>
                <a:path w="6369" h="6178" extrusionOk="0">
                  <a:moveTo>
                    <a:pt x="2457" y="1"/>
                  </a:moveTo>
                  <a:lnTo>
                    <a:pt x="2457" y="1909"/>
                  </a:lnTo>
                  <a:lnTo>
                    <a:pt x="740" y="883"/>
                  </a:lnTo>
                  <a:lnTo>
                    <a:pt x="1" y="2171"/>
                  </a:lnTo>
                  <a:lnTo>
                    <a:pt x="1694" y="3101"/>
                  </a:lnTo>
                  <a:lnTo>
                    <a:pt x="1" y="4031"/>
                  </a:lnTo>
                  <a:lnTo>
                    <a:pt x="740" y="5295"/>
                  </a:lnTo>
                  <a:lnTo>
                    <a:pt x="2457" y="4270"/>
                  </a:lnTo>
                  <a:lnTo>
                    <a:pt x="2457" y="6177"/>
                  </a:lnTo>
                  <a:lnTo>
                    <a:pt x="3912" y="6177"/>
                  </a:lnTo>
                  <a:lnTo>
                    <a:pt x="3888" y="4293"/>
                  </a:lnTo>
                  <a:lnTo>
                    <a:pt x="5605" y="5295"/>
                  </a:lnTo>
                  <a:lnTo>
                    <a:pt x="6368" y="4031"/>
                  </a:lnTo>
                  <a:lnTo>
                    <a:pt x="4675" y="3101"/>
                  </a:lnTo>
                  <a:lnTo>
                    <a:pt x="6368" y="2171"/>
                  </a:lnTo>
                  <a:lnTo>
                    <a:pt x="5605" y="883"/>
                  </a:lnTo>
                  <a:lnTo>
                    <a:pt x="3888" y="1909"/>
                  </a:lnTo>
                  <a:lnTo>
                    <a:pt x="39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4"/>
            <p:cNvSpPr/>
            <p:nvPr/>
          </p:nvSpPr>
          <p:spPr>
            <a:xfrm>
              <a:off x="1209100" y="2701575"/>
              <a:ext cx="159200" cy="154450"/>
            </a:xfrm>
            <a:custGeom>
              <a:avLst/>
              <a:gdLst/>
              <a:ahLst/>
              <a:cxnLst/>
              <a:rect l="l" t="t" r="r" b="b"/>
              <a:pathLst>
                <a:path w="6368" h="6178" extrusionOk="0">
                  <a:moveTo>
                    <a:pt x="2456" y="1"/>
                  </a:moveTo>
                  <a:lnTo>
                    <a:pt x="2456" y="1909"/>
                  </a:lnTo>
                  <a:lnTo>
                    <a:pt x="739" y="883"/>
                  </a:lnTo>
                  <a:lnTo>
                    <a:pt x="0" y="2171"/>
                  </a:lnTo>
                  <a:lnTo>
                    <a:pt x="1693" y="3101"/>
                  </a:lnTo>
                  <a:lnTo>
                    <a:pt x="0" y="4031"/>
                  </a:lnTo>
                  <a:lnTo>
                    <a:pt x="739" y="5295"/>
                  </a:lnTo>
                  <a:lnTo>
                    <a:pt x="2456" y="4270"/>
                  </a:lnTo>
                  <a:lnTo>
                    <a:pt x="2456" y="6177"/>
                  </a:lnTo>
                  <a:lnTo>
                    <a:pt x="3911" y="6177"/>
                  </a:lnTo>
                  <a:lnTo>
                    <a:pt x="3887" y="4293"/>
                  </a:lnTo>
                  <a:lnTo>
                    <a:pt x="5604" y="5295"/>
                  </a:lnTo>
                  <a:lnTo>
                    <a:pt x="6367" y="4031"/>
                  </a:lnTo>
                  <a:lnTo>
                    <a:pt x="4674" y="3101"/>
                  </a:lnTo>
                  <a:lnTo>
                    <a:pt x="6367" y="2171"/>
                  </a:lnTo>
                  <a:lnTo>
                    <a:pt x="5604" y="883"/>
                  </a:lnTo>
                  <a:lnTo>
                    <a:pt x="3887" y="1909"/>
                  </a:lnTo>
                  <a:lnTo>
                    <a:pt x="39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4"/>
            <p:cNvSpPr/>
            <p:nvPr/>
          </p:nvSpPr>
          <p:spPr>
            <a:xfrm>
              <a:off x="1510175" y="2701575"/>
              <a:ext cx="159200" cy="154450"/>
            </a:xfrm>
            <a:custGeom>
              <a:avLst/>
              <a:gdLst/>
              <a:ahLst/>
              <a:cxnLst/>
              <a:rect l="l" t="t" r="r" b="b"/>
              <a:pathLst>
                <a:path w="6368" h="6178" extrusionOk="0">
                  <a:moveTo>
                    <a:pt x="2456" y="1"/>
                  </a:moveTo>
                  <a:lnTo>
                    <a:pt x="2456" y="1909"/>
                  </a:lnTo>
                  <a:lnTo>
                    <a:pt x="739" y="883"/>
                  </a:lnTo>
                  <a:lnTo>
                    <a:pt x="0" y="2171"/>
                  </a:lnTo>
                  <a:lnTo>
                    <a:pt x="1693" y="3101"/>
                  </a:lnTo>
                  <a:lnTo>
                    <a:pt x="0" y="4031"/>
                  </a:lnTo>
                  <a:lnTo>
                    <a:pt x="739" y="5295"/>
                  </a:lnTo>
                  <a:lnTo>
                    <a:pt x="2456" y="4270"/>
                  </a:lnTo>
                  <a:lnTo>
                    <a:pt x="2456" y="6177"/>
                  </a:lnTo>
                  <a:lnTo>
                    <a:pt x="3911" y="6177"/>
                  </a:lnTo>
                  <a:lnTo>
                    <a:pt x="3887" y="4293"/>
                  </a:lnTo>
                  <a:lnTo>
                    <a:pt x="5604" y="5295"/>
                  </a:lnTo>
                  <a:lnTo>
                    <a:pt x="6367" y="4031"/>
                  </a:lnTo>
                  <a:lnTo>
                    <a:pt x="4674" y="3101"/>
                  </a:lnTo>
                  <a:lnTo>
                    <a:pt x="6367" y="2171"/>
                  </a:lnTo>
                  <a:lnTo>
                    <a:pt x="5604" y="883"/>
                  </a:lnTo>
                  <a:lnTo>
                    <a:pt x="3887" y="1909"/>
                  </a:lnTo>
                  <a:lnTo>
                    <a:pt x="39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4"/>
            <p:cNvSpPr/>
            <p:nvPr/>
          </p:nvSpPr>
          <p:spPr>
            <a:xfrm>
              <a:off x="1811250" y="2701575"/>
              <a:ext cx="159200" cy="154450"/>
            </a:xfrm>
            <a:custGeom>
              <a:avLst/>
              <a:gdLst/>
              <a:ahLst/>
              <a:cxnLst/>
              <a:rect l="l" t="t" r="r" b="b"/>
              <a:pathLst>
                <a:path w="6368" h="6178" extrusionOk="0">
                  <a:moveTo>
                    <a:pt x="2456" y="1"/>
                  </a:moveTo>
                  <a:lnTo>
                    <a:pt x="2456" y="1909"/>
                  </a:lnTo>
                  <a:lnTo>
                    <a:pt x="739" y="883"/>
                  </a:lnTo>
                  <a:lnTo>
                    <a:pt x="0" y="2171"/>
                  </a:lnTo>
                  <a:lnTo>
                    <a:pt x="1693" y="3101"/>
                  </a:lnTo>
                  <a:lnTo>
                    <a:pt x="0" y="4031"/>
                  </a:lnTo>
                  <a:lnTo>
                    <a:pt x="739" y="5295"/>
                  </a:lnTo>
                  <a:lnTo>
                    <a:pt x="2456" y="4270"/>
                  </a:lnTo>
                  <a:lnTo>
                    <a:pt x="2456" y="6177"/>
                  </a:lnTo>
                  <a:lnTo>
                    <a:pt x="3911" y="6177"/>
                  </a:lnTo>
                  <a:lnTo>
                    <a:pt x="3887" y="4293"/>
                  </a:lnTo>
                  <a:lnTo>
                    <a:pt x="5604" y="5295"/>
                  </a:lnTo>
                  <a:lnTo>
                    <a:pt x="6367" y="4031"/>
                  </a:lnTo>
                  <a:lnTo>
                    <a:pt x="4674" y="3101"/>
                  </a:lnTo>
                  <a:lnTo>
                    <a:pt x="6367" y="2171"/>
                  </a:lnTo>
                  <a:lnTo>
                    <a:pt x="5604" y="883"/>
                  </a:lnTo>
                  <a:lnTo>
                    <a:pt x="3887" y="1909"/>
                  </a:lnTo>
                  <a:lnTo>
                    <a:pt x="39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4"/>
            <p:cNvSpPr/>
            <p:nvPr/>
          </p:nvSpPr>
          <p:spPr>
            <a:xfrm>
              <a:off x="2112325" y="2701575"/>
              <a:ext cx="159200" cy="154450"/>
            </a:xfrm>
            <a:custGeom>
              <a:avLst/>
              <a:gdLst/>
              <a:ahLst/>
              <a:cxnLst/>
              <a:rect l="l" t="t" r="r" b="b"/>
              <a:pathLst>
                <a:path w="6368" h="6178" extrusionOk="0">
                  <a:moveTo>
                    <a:pt x="2457" y="1"/>
                  </a:moveTo>
                  <a:lnTo>
                    <a:pt x="2457" y="1909"/>
                  </a:lnTo>
                  <a:lnTo>
                    <a:pt x="740" y="883"/>
                  </a:lnTo>
                  <a:lnTo>
                    <a:pt x="0" y="2171"/>
                  </a:lnTo>
                  <a:lnTo>
                    <a:pt x="1693" y="3101"/>
                  </a:lnTo>
                  <a:lnTo>
                    <a:pt x="0" y="4031"/>
                  </a:lnTo>
                  <a:lnTo>
                    <a:pt x="740" y="5295"/>
                  </a:lnTo>
                  <a:lnTo>
                    <a:pt x="2457" y="4270"/>
                  </a:lnTo>
                  <a:lnTo>
                    <a:pt x="2457" y="6177"/>
                  </a:lnTo>
                  <a:lnTo>
                    <a:pt x="3911" y="6177"/>
                  </a:lnTo>
                  <a:lnTo>
                    <a:pt x="3887" y="4293"/>
                  </a:lnTo>
                  <a:lnTo>
                    <a:pt x="5604" y="5295"/>
                  </a:lnTo>
                  <a:lnTo>
                    <a:pt x="6368" y="4031"/>
                  </a:lnTo>
                  <a:lnTo>
                    <a:pt x="4674" y="3101"/>
                  </a:lnTo>
                  <a:lnTo>
                    <a:pt x="6368" y="2171"/>
                  </a:lnTo>
                  <a:lnTo>
                    <a:pt x="5604" y="883"/>
                  </a:lnTo>
                  <a:lnTo>
                    <a:pt x="3887" y="1909"/>
                  </a:lnTo>
                  <a:lnTo>
                    <a:pt x="39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4"/>
            <p:cNvSpPr/>
            <p:nvPr/>
          </p:nvSpPr>
          <p:spPr>
            <a:xfrm>
              <a:off x="606350" y="2523325"/>
              <a:ext cx="572350" cy="820975"/>
            </a:xfrm>
            <a:custGeom>
              <a:avLst/>
              <a:gdLst/>
              <a:ahLst/>
              <a:cxnLst/>
              <a:rect l="l" t="t" r="r" b="b"/>
              <a:pathLst>
                <a:path w="22894" h="32839" extrusionOk="0">
                  <a:moveTo>
                    <a:pt x="13379" y="2504"/>
                  </a:moveTo>
                  <a:lnTo>
                    <a:pt x="13736" y="2528"/>
                  </a:lnTo>
                  <a:lnTo>
                    <a:pt x="14118" y="2576"/>
                  </a:lnTo>
                  <a:lnTo>
                    <a:pt x="14476" y="2647"/>
                  </a:lnTo>
                  <a:lnTo>
                    <a:pt x="14833" y="2743"/>
                  </a:lnTo>
                  <a:lnTo>
                    <a:pt x="15191" y="2838"/>
                  </a:lnTo>
                  <a:lnTo>
                    <a:pt x="15525" y="2957"/>
                  </a:lnTo>
                  <a:lnTo>
                    <a:pt x="15859" y="3077"/>
                  </a:lnTo>
                  <a:lnTo>
                    <a:pt x="16193" y="3220"/>
                  </a:lnTo>
                  <a:lnTo>
                    <a:pt x="16503" y="3387"/>
                  </a:lnTo>
                  <a:lnTo>
                    <a:pt x="16813" y="3578"/>
                  </a:lnTo>
                  <a:lnTo>
                    <a:pt x="17123" y="3768"/>
                  </a:lnTo>
                  <a:lnTo>
                    <a:pt x="17409" y="3983"/>
                  </a:lnTo>
                  <a:lnTo>
                    <a:pt x="17695" y="4198"/>
                  </a:lnTo>
                  <a:lnTo>
                    <a:pt x="17957" y="4436"/>
                  </a:lnTo>
                  <a:lnTo>
                    <a:pt x="18220" y="4675"/>
                  </a:lnTo>
                  <a:lnTo>
                    <a:pt x="18458" y="4937"/>
                  </a:lnTo>
                  <a:lnTo>
                    <a:pt x="18697" y="5199"/>
                  </a:lnTo>
                  <a:lnTo>
                    <a:pt x="18911" y="5485"/>
                  </a:lnTo>
                  <a:lnTo>
                    <a:pt x="19126" y="5772"/>
                  </a:lnTo>
                  <a:lnTo>
                    <a:pt x="19317" y="6058"/>
                  </a:lnTo>
                  <a:lnTo>
                    <a:pt x="19484" y="6368"/>
                  </a:lnTo>
                  <a:lnTo>
                    <a:pt x="19650" y="6702"/>
                  </a:lnTo>
                  <a:lnTo>
                    <a:pt x="19794" y="7012"/>
                  </a:lnTo>
                  <a:lnTo>
                    <a:pt x="19937" y="7345"/>
                  </a:lnTo>
                  <a:lnTo>
                    <a:pt x="20056" y="7703"/>
                  </a:lnTo>
                  <a:lnTo>
                    <a:pt x="20151" y="8061"/>
                  </a:lnTo>
                  <a:lnTo>
                    <a:pt x="20247" y="8419"/>
                  </a:lnTo>
                  <a:lnTo>
                    <a:pt x="20294" y="8776"/>
                  </a:lnTo>
                  <a:lnTo>
                    <a:pt x="20342" y="9134"/>
                  </a:lnTo>
                  <a:lnTo>
                    <a:pt x="20366" y="9516"/>
                  </a:lnTo>
                  <a:lnTo>
                    <a:pt x="20390" y="9897"/>
                  </a:lnTo>
                  <a:lnTo>
                    <a:pt x="20366" y="10279"/>
                  </a:lnTo>
                  <a:lnTo>
                    <a:pt x="20342" y="10660"/>
                  </a:lnTo>
                  <a:lnTo>
                    <a:pt x="20294" y="11018"/>
                  </a:lnTo>
                  <a:lnTo>
                    <a:pt x="20247" y="11376"/>
                  </a:lnTo>
                  <a:lnTo>
                    <a:pt x="20151" y="11733"/>
                  </a:lnTo>
                  <a:lnTo>
                    <a:pt x="20056" y="12091"/>
                  </a:lnTo>
                  <a:lnTo>
                    <a:pt x="19937" y="12449"/>
                  </a:lnTo>
                  <a:lnTo>
                    <a:pt x="19794" y="12783"/>
                  </a:lnTo>
                  <a:lnTo>
                    <a:pt x="19650" y="13093"/>
                  </a:lnTo>
                  <a:lnTo>
                    <a:pt x="19484" y="13427"/>
                  </a:lnTo>
                  <a:lnTo>
                    <a:pt x="19317" y="13737"/>
                  </a:lnTo>
                  <a:lnTo>
                    <a:pt x="19126" y="14023"/>
                  </a:lnTo>
                  <a:lnTo>
                    <a:pt x="18911" y="14333"/>
                  </a:lnTo>
                  <a:lnTo>
                    <a:pt x="18697" y="14595"/>
                  </a:lnTo>
                  <a:lnTo>
                    <a:pt x="18458" y="14881"/>
                  </a:lnTo>
                  <a:lnTo>
                    <a:pt x="18220" y="15120"/>
                  </a:lnTo>
                  <a:lnTo>
                    <a:pt x="17957" y="15382"/>
                  </a:lnTo>
                  <a:lnTo>
                    <a:pt x="17695" y="15597"/>
                  </a:lnTo>
                  <a:lnTo>
                    <a:pt x="17409" y="15835"/>
                  </a:lnTo>
                  <a:lnTo>
                    <a:pt x="17123" y="16026"/>
                  </a:lnTo>
                  <a:lnTo>
                    <a:pt x="16813" y="16217"/>
                  </a:lnTo>
                  <a:lnTo>
                    <a:pt x="16503" y="16408"/>
                  </a:lnTo>
                  <a:lnTo>
                    <a:pt x="16193" y="16575"/>
                  </a:lnTo>
                  <a:lnTo>
                    <a:pt x="15859" y="16718"/>
                  </a:lnTo>
                  <a:lnTo>
                    <a:pt x="15525" y="16837"/>
                  </a:lnTo>
                  <a:lnTo>
                    <a:pt x="15191" y="16956"/>
                  </a:lnTo>
                  <a:lnTo>
                    <a:pt x="14833" y="17051"/>
                  </a:lnTo>
                  <a:lnTo>
                    <a:pt x="14476" y="17147"/>
                  </a:lnTo>
                  <a:lnTo>
                    <a:pt x="14118" y="17218"/>
                  </a:lnTo>
                  <a:lnTo>
                    <a:pt x="13736" y="17266"/>
                  </a:lnTo>
                  <a:lnTo>
                    <a:pt x="13379" y="17290"/>
                  </a:lnTo>
                  <a:lnTo>
                    <a:pt x="12615" y="17290"/>
                  </a:lnTo>
                  <a:lnTo>
                    <a:pt x="12234" y="17266"/>
                  </a:lnTo>
                  <a:lnTo>
                    <a:pt x="11852" y="17218"/>
                  </a:lnTo>
                  <a:lnTo>
                    <a:pt x="11495" y="17147"/>
                  </a:lnTo>
                  <a:lnTo>
                    <a:pt x="11137" y="17051"/>
                  </a:lnTo>
                  <a:lnTo>
                    <a:pt x="10803" y="16956"/>
                  </a:lnTo>
                  <a:lnTo>
                    <a:pt x="10445" y="16837"/>
                  </a:lnTo>
                  <a:lnTo>
                    <a:pt x="10111" y="16718"/>
                  </a:lnTo>
                  <a:lnTo>
                    <a:pt x="9778" y="16575"/>
                  </a:lnTo>
                  <a:lnTo>
                    <a:pt x="9468" y="16408"/>
                  </a:lnTo>
                  <a:lnTo>
                    <a:pt x="9158" y="16217"/>
                  </a:lnTo>
                  <a:lnTo>
                    <a:pt x="8847" y="16026"/>
                  </a:lnTo>
                  <a:lnTo>
                    <a:pt x="8561" y="15835"/>
                  </a:lnTo>
                  <a:lnTo>
                    <a:pt x="8275" y="15597"/>
                  </a:lnTo>
                  <a:lnTo>
                    <a:pt x="8013" y="15382"/>
                  </a:lnTo>
                  <a:lnTo>
                    <a:pt x="7750" y="15120"/>
                  </a:lnTo>
                  <a:lnTo>
                    <a:pt x="7512" y="14881"/>
                  </a:lnTo>
                  <a:lnTo>
                    <a:pt x="7274" y="14595"/>
                  </a:lnTo>
                  <a:lnTo>
                    <a:pt x="7059" y="14333"/>
                  </a:lnTo>
                  <a:lnTo>
                    <a:pt x="6844" y="14023"/>
                  </a:lnTo>
                  <a:lnTo>
                    <a:pt x="6654" y="13737"/>
                  </a:lnTo>
                  <a:lnTo>
                    <a:pt x="6487" y="13427"/>
                  </a:lnTo>
                  <a:lnTo>
                    <a:pt x="6320" y="13093"/>
                  </a:lnTo>
                  <a:lnTo>
                    <a:pt x="6177" y="12783"/>
                  </a:lnTo>
                  <a:lnTo>
                    <a:pt x="6033" y="12449"/>
                  </a:lnTo>
                  <a:lnTo>
                    <a:pt x="5914" y="12091"/>
                  </a:lnTo>
                  <a:lnTo>
                    <a:pt x="5819" y="11733"/>
                  </a:lnTo>
                  <a:lnTo>
                    <a:pt x="5747" y="11376"/>
                  </a:lnTo>
                  <a:lnTo>
                    <a:pt x="5676" y="11018"/>
                  </a:lnTo>
                  <a:lnTo>
                    <a:pt x="5628" y="10660"/>
                  </a:lnTo>
                  <a:lnTo>
                    <a:pt x="5604" y="10279"/>
                  </a:lnTo>
                  <a:lnTo>
                    <a:pt x="5580" y="9897"/>
                  </a:lnTo>
                  <a:lnTo>
                    <a:pt x="5604" y="9516"/>
                  </a:lnTo>
                  <a:lnTo>
                    <a:pt x="5628" y="9134"/>
                  </a:lnTo>
                  <a:lnTo>
                    <a:pt x="5676" y="8776"/>
                  </a:lnTo>
                  <a:lnTo>
                    <a:pt x="5747" y="8419"/>
                  </a:lnTo>
                  <a:lnTo>
                    <a:pt x="5819" y="8061"/>
                  </a:lnTo>
                  <a:lnTo>
                    <a:pt x="5914" y="7703"/>
                  </a:lnTo>
                  <a:lnTo>
                    <a:pt x="6033" y="7345"/>
                  </a:lnTo>
                  <a:lnTo>
                    <a:pt x="6177" y="7012"/>
                  </a:lnTo>
                  <a:lnTo>
                    <a:pt x="6320" y="6702"/>
                  </a:lnTo>
                  <a:lnTo>
                    <a:pt x="6487" y="6368"/>
                  </a:lnTo>
                  <a:lnTo>
                    <a:pt x="6654" y="6058"/>
                  </a:lnTo>
                  <a:lnTo>
                    <a:pt x="6844" y="5772"/>
                  </a:lnTo>
                  <a:lnTo>
                    <a:pt x="7059" y="5485"/>
                  </a:lnTo>
                  <a:lnTo>
                    <a:pt x="7274" y="5199"/>
                  </a:lnTo>
                  <a:lnTo>
                    <a:pt x="7512" y="4937"/>
                  </a:lnTo>
                  <a:lnTo>
                    <a:pt x="7750" y="4675"/>
                  </a:lnTo>
                  <a:lnTo>
                    <a:pt x="8013" y="4436"/>
                  </a:lnTo>
                  <a:lnTo>
                    <a:pt x="8275" y="4198"/>
                  </a:lnTo>
                  <a:lnTo>
                    <a:pt x="8561" y="3983"/>
                  </a:lnTo>
                  <a:lnTo>
                    <a:pt x="8847" y="3768"/>
                  </a:lnTo>
                  <a:lnTo>
                    <a:pt x="9158" y="3578"/>
                  </a:lnTo>
                  <a:lnTo>
                    <a:pt x="9468" y="3387"/>
                  </a:lnTo>
                  <a:lnTo>
                    <a:pt x="9778" y="3220"/>
                  </a:lnTo>
                  <a:lnTo>
                    <a:pt x="10111" y="3077"/>
                  </a:lnTo>
                  <a:lnTo>
                    <a:pt x="10445" y="2957"/>
                  </a:lnTo>
                  <a:lnTo>
                    <a:pt x="10803" y="2838"/>
                  </a:lnTo>
                  <a:lnTo>
                    <a:pt x="11137" y="2743"/>
                  </a:lnTo>
                  <a:lnTo>
                    <a:pt x="11495" y="2647"/>
                  </a:lnTo>
                  <a:lnTo>
                    <a:pt x="11852" y="2576"/>
                  </a:lnTo>
                  <a:lnTo>
                    <a:pt x="12234" y="2528"/>
                  </a:lnTo>
                  <a:lnTo>
                    <a:pt x="12615" y="2504"/>
                  </a:lnTo>
                  <a:close/>
                  <a:moveTo>
                    <a:pt x="12472" y="0"/>
                  </a:moveTo>
                  <a:lnTo>
                    <a:pt x="11972" y="48"/>
                  </a:lnTo>
                  <a:lnTo>
                    <a:pt x="11471" y="120"/>
                  </a:lnTo>
                  <a:lnTo>
                    <a:pt x="10994" y="191"/>
                  </a:lnTo>
                  <a:lnTo>
                    <a:pt x="10517" y="310"/>
                  </a:lnTo>
                  <a:lnTo>
                    <a:pt x="10040" y="430"/>
                  </a:lnTo>
                  <a:lnTo>
                    <a:pt x="9587" y="597"/>
                  </a:lnTo>
                  <a:lnTo>
                    <a:pt x="9134" y="763"/>
                  </a:lnTo>
                  <a:lnTo>
                    <a:pt x="8704" y="978"/>
                  </a:lnTo>
                  <a:lnTo>
                    <a:pt x="8275" y="1193"/>
                  </a:lnTo>
                  <a:lnTo>
                    <a:pt x="7846" y="1431"/>
                  </a:lnTo>
                  <a:lnTo>
                    <a:pt x="7464" y="1694"/>
                  </a:lnTo>
                  <a:lnTo>
                    <a:pt x="7059" y="1956"/>
                  </a:lnTo>
                  <a:lnTo>
                    <a:pt x="6701" y="2266"/>
                  </a:lnTo>
                  <a:lnTo>
                    <a:pt x="6343" y="2576"/>
                  </a:lnTo>
                  <a:lnTo>
                    <a:pt x="5986" y="2910"/>
                  </a:lnTo>
                  <a:lnTo>
                    <a:pt x="5652" y="3244"/>
                  </a:lnTo>
                  <a:lnTo>
                    <a:pt x="5342" y="3601"/>
                  </a:lnTo>
                  <a:lnTo>
                    <a:pt x="5056" y="3983"/>
                  </a:lnTo>
                  <a:lnTo>
                    <a:pt x="4770" y="4364"/>
                  </a:lnTo>
                  <a:lnTo>
                    <a:pt x="4531" y="4770"/>
                  </a:lnTo>
                  <a:lnTo>
                    <a:pt x="4293" y="5175"/>
                  </a:lnTo>
                  <a:lnTo>
                    <a:pt x="4054" y="5605"/>
                  </a:lnTo>
                  <a:lnTo>
                    <a:pt x="3863" y="6058"/>
                  </a:lnTo>
                  <a:lnTo>
                    <a:pt x="3696" y="6487"/>
                  </a:lnTo>
                  <a:lnTo>
                    <a:pt x="3529" y="6964"/>
                  </a:lnTo>
                  <a:lnTo>
                    <a:pt x="3386" y="7417"/>
                  </a:lnTo>
                  <a:lnTo>
                    <a:pt x="3291" y="7894"/>
                  </a:lnTo>
                  <a:lnTo>
                    <a:pt x="3196" y="8395"/>
                  </a:lnTo>
                  <a:lnTo>
                    <a:pt x="3148" y="8896"/>
                  </a:lnTo>
                  <a:lnTo>
                    <a:pt x="3100" y="9396"/>
                  </a:lnTo>
                  <a:lnTo>
                    <a:pt x="3076" y="9897"/>
                  </a:lnTo>
                  <a:lnTo>
                    <a:pt x="3100" y="10541"/>
                  </a:lnTo>
                  <a:lnTo>
                    <a:pt x="3172" y="11185"/>
                  </a:lnTo>
                  <a:lnTo>
                    <a:pt x="3267" y="11805"/>
                  </a:lnTo>
                  <a:lnTo>
                    <a:pt x="3410" y="12401"/>
                  </a:lnTo>
                  <a:lnTo>
                    <a:pt x="3577" y="12997"/>
                  </a:lnTo>
                  <a:lnTo>
                    <a:pt x="3792" y="13570"/>
                  </a:lnTo>
                  <a:lnTo>
                    <a:pt x="4030" y="14142"/>
                  </a:lnTo>
                  <a:lnTo>
                    <a:pt x="4316" y="14691"/>
                  </a:lnTo>
                  <a:lnTo>
                    <a:pt x="4626" y="15191"/>
                  </a:lnTo>
                  <a:lnTo>
                    <a:pt x="4960" y="15692"/>
                  </a:lnTo>
                  <a:lnTo>
                    <a:pt x="5342" y="16169"/>
                  </a:lnTo>
                  <a:lnTo>
                    <a:pt x="5747" y="16622"/>
                  </a:lnTo>
                  <a:lnTo>
                    <a:pt x="6153" y="17075"/>
                  </a:lnTo>
                  <a:lnTo>
                    <a:pt x="6606" y="17457"/>
                  </a:lnTo>
                  <a:lnTo>
                    <a:pt x="7083" y="17838"/>
                  </a:lnTo>
                  <a:lnTo>
                    <a:pt x="7584" y="18196"/>
                  </a:lnTo>
                  <a:lnTo>
                    <a:pt x="6033" y="21296"/>
                  </a:lnTo>
                  <a:lnTo>
                    <a:pt x="4913" y="20748"/>
                  </a:lnTo>
                  <a:lnTo>
                    <a:pt x="0" y="30621"/>
                  </a:lnTo>
                  <a:lnTo>
                    <a:pt x="4483" y="32839"/>
                  </a:lnTo>
                  <a:lnTo>
                    <a:pt x="9396" y="22990"/>
                  </a:lnTo>
                  <a:lnTo>
                    <a:pt x="8275" y="22417"/>
                  </a:lnTo>
                  <a:lnTo>
                    <a:pt x="9825" y="19293"/>
                  </a:lnTo>
                  <a:lnTo>
                    <a:pt x="10207" y="19412"/>
                  </a:lnTo>
                  <a:lnTo>
                    <a:pt x="10588" y="19508"/>
                  </a:lnTo>
                  <a:lnTo>
                    <a:pt x="10970" y="19603"/>
                  </a:lnTo>
                  <a:lnTo>
                    <a:pt x="11375" y="19675"/>
                  </a:lnTo>
                  <a:lnTo>
                    <a:pt x="11757" y="19722"/>
                  </a:lnTo>
                  <a:lnTo>
                    <a:pt x="12162" y="19770"/>
                  </a:lnTo>
                  <a:lnTo>
                    <a:pt x="12568" y="19794"/>
                  </a:lnTo>
                  <a:lnTo>
                    <a:pt x="13498" y="19794"/>
                  </a:lnTo>
                  <a:lnTo>
                    <a:pt x="13999" y="19746"/>
                  </a:lnTo>
                  <a:lnTo>
                    <a:pt x="14499" y="19699"/>
                  </a:lnTo>
                  <a:lnTo>
                    <a:pt x="14976" y="19603"/>
                  </a:lnTo>
                  <a:lnTo>
                    <a:pt x="15453" y="19484"/>
                  </a:lnTo>
                  <a:lnTo>
                    <a:pt x="15930" y="19365"/>
                  </a:lnTo>
                  <a:lnTo>
                    <a:pt x="16383" y="19198"/>
                  </a:lnTo>
                  <a:lnTo>
                    <a:pt x="16836" y="19031"/>
                  </a:lnTo>
                  <a:lnTo>
                    <a:pt x="17290" y="18816"/>
                  </a:lnTo>
                  <a:lnTo>
                    <a:pt x="17695" y="18602"/>
                  </a:lnTo>
                  <a:lnTo>
                    <a:pt x="18124" y="18363"/>
                  </a:lnTo>
                  <a:lnTo>
                    <a:pt x="18530" y="18101"/>
                  </a:lnTo>
                  <a:lnTo>
                    <a:pt x="18911" y="17838"/>
                  </a:lnTo>
                  <a:lnTo>
                    <a:pt x="19293" y="17528"/>
                  </a:lnTo>
                  <a:lnTo>
                    <a:pt x="19650" y="17218"/>
                  </a:lnTo>
                  <a:lnTo>
                    <a:pt x="19984" y="16908"/>
                  </a:lnTo>
                  <a:lnTo>
                    <a:pt x="20318" y="16551"/>
                  </a:lnTo>
                  <a:lnTo>
                    <a:pt x="20628" y="16193"/>
                  </a:lnTo>
                  <a:lnTo>
                    <a:pt x="20914" y="15811"/>
                  </a:lnTo>
                  <a:lnTo>
                    <a:pt x="21201" y="15430"/>
                  </a:lnTo>
                  <a:lnTo>
                    <a:pt x="21463" y="15024"/>
                  </a:lnTo>
                  <a:lnTo>
                    <a:pt x="21701" y="14619"/>
                  </a:lnTo>
                  <a:lnTo>
                    <a:pt x="21916" y="14190"/>
                  </a:lnTo>
                  <a:lnTo>
                    <a:pt x="22107" y="13760"/>
                  </a:lnTo>
                  <a:lnTo>
                    <a:pt x="22298" y="13307"/>
                  </a:lnTo>
                  <a:lnTo>
                    <a:pt x="22441" y="12830"/>
                  </a:lnTo>
                  <a:lnTo>
                    <a:pt x="22584" y="12377"/>
                  </a:lnTo>
                  <a:lnTo>
                    <a:pt x="22679" y="11900"/>
                  </a:lnTo>
                  <a:lnTo>
                    <a:pt x="22775" y="11400"/>
                  </a:lnTo>
                  <a:lnTo>
                    <a:pt x="22846" y="10899"/>
                  </a:lnTo>
                  <a:lnTo>
                    <a:pt x="22870" y="10398"/>
                  </a:lnTo>
                  <a:lnTo>
                    <a:pt x="22894" y="9897"/>
                  </a:lnTo>
                  <a:lnTo>
                    <a:pt x="22870" y="9396"/>
                  </a:lnTo>
                  <a:lnTo>
                    <a:pt x="22846" y="8896"/>
                  </a:lnTo>
                  <a:lnTo>
                    <a:pt x="22775" y="8395"/>
                  </a:lnTo>
                  <a:lnTo>
                    <a:pt x="22679" y="7894"/>
                  </a:lnTo>
                  <a:lnTo>
                    <a:pt x="22584" y="7417"/>
                  </a:lnTo>
                  <a:lnTo>
                    <a:pt x="22441" y="6964"/>
                  </a:lnTo>
                  <a:lnTo>
                    <a:pt x="22298" y="6487"/>
                  </a:lnTo>
                  <a:lnTo>
                    <a:pt x="22107" y="6058"/>
                  </a:lnTo>
                  <a:lnTo>
                    <a:pt x="21916" y="5605"/>
                  </a:lnTo>
                  <a:lnTo>
                    <a:pt x="21701" y="5175"/>
                  </a:lnTo>
                  <a:lnTo>
                    <a:pt x="21463" y="4770"/>
                  </a:lnTo>
                  <a:lnTo>
                    <a:pt x="21201" y="4364"/>
                  </a:lnTo>
                  <a:lnTo>
                    <a:pt x="20914" y="3983"/>
                  </a:lnTo>
                  <a:lnTo>
                    <a:pt x="20628" y="3601"/>
                  </a:lnTo>
                  <a:lnTo>
                    <a:pt x="20318" y="3244"/>
                  </a:lnTo>
                  <a:lnTo>
                    <a:pt x="19984" y="2910"/>
                  </a:lnTo>
                  <a:lnTo>
                    <a:pt x="19650" y="2576"/>
                  </a:lnTo>
                  <a:lnTo>
                    <a:pt x="19293" y="2266"/>
                  </a:lnTo>
                  <a:lnTo>
                    <a:pt x="18911" y="1956"/>
                  </a:lnTo>
                  <a:lnTo>
                    <a:pt x="18530" y="1694"/>
                  </a:lnTo>
                  <a:lnTo>
                    <a:pt x="18124" y="1431"/>
                  </a:lnTo>
                  <a:lnTo>
                    <a:pt x="17695" y="1193"/>
                  </a:lnTo>
                  <a:lnTo>
                    <a:pt x="17290" y="978"/>
                  </a:lnTo>
                  <a:lnTo>
                    <a:pt x="16836" y="763"/>
                  </a:lnTo>
                  <a:lnTo>
                    <a:pt x="16383" y="597"/>
                  </a:lnTo>
                  <a:lnTo>
                    <a:pt x="15930" y="430"/>
                  </a:lnTo>
                  <a:lnTo>
                    <a:pt x="15453" y="310"/>
                  </a:lnTo>
                  <a:lnTo>
                    <a:pt x="14976" y="191"/>
                  </a:lnTo>
                  <a:lnTo>
                    <a:pt x="14499" y="120"/>
                  </a:lnTo>
                  <a:lnTo>
                    <a:pt x="13999" y="48"/>
                  </a:lnTo>
                  <a:lnTo>
                    <a:pt x="134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4"/>
            <p:cNvSpPr/>
            <p:nvPr/>
          </p:nvSpPr>
          <p:spPr>
            <a:xfrm>
              <a:off x="1947775" y="2216875"/>
              <a:ext cx="43550" cy="44150"/>
            </a:xfrm>
            <a:custGeom>
              <a:avLst/>
              <a:gdLst/>
              <a:ahLst/>
              <a:cxnLst/>
              <a:rect l="l" t="t" r="r" b="b"/>
              <a:pathLst>
                <a:path w="1742" h="1766" extrusionOk="0">
                  <a:moveTo>
                    <a:pt x="883" y="1"/>
                  </a:moveTo>
                  <a:lnTo>
                    <a:pt x="692" y="24"/>
                  </a:lnTo>
                  <a:lnTo>
                    <a:pt x="525" y="72"/>
                  </a:lnTo>
                  <a:lnTo>
                    <a:pt x="382" y="144"/>
                  </a:lnTo>
                  <a:lnTo>
                    <a:pt x="263" y="263"/>
                  </a:lnTo>
                  <a:lnTo>
                    <a:pt x="143" y="382"/>
                  </a:lnTo>
                  <a:lnTo>
                    <a:pt x="72" y="549"/>
                  </a:lnTo>
                  <a:lnTo>
                    <a:pt x="0" y="692"/>
                  </a:lnTo>
                  <a:lnTo>
                    <a:pt x="0" y="883"/>
                  </a:lnTo>
                  <a:lnTo>
                    <a:pt x="0" y="1050"/>
                  </a:lnTo>
                  <a:lnTo>
                    <a:pt x="72" y="1217"/>
                  </a:lnTo>
                  <a:lnTo>
                    <a:pt x="143" y="1360"/>
                  </a:lnTo>
                  <a:lnTo>
                    <a:pt x="263" y="1503"/>
                  </a:lnTo>
                  <a:lnTo>
                    <a:pt x="382" y="1598"/>
                  </a:lnTo>
                  <a:lnTo>
                    <a:pt x="525" y="1694"/>
                  </a:lnTo>
                  <a:lnTo>
                    <a:pt x="692" y="1742"/>
                  </a:lnTo>
                  <a:lnTo>
                    <a:pt x="883" y="1765"/>
                  </a:lnTo>
                  <a:lnTo>
                    <a:pt x="1050" y="1742"/>
                  </a:lnTo>
                  <a:lnTo>
                    <a:pt x="1217" y="1694"/>
                  </a:lnTo>
                  <a:lnTo>
                    <a:pt x="1360" y="1598"/>
                  </a:lnTo>
                  <a:lnTo>
                    <a:pt x="1503" y="1503"/>
                  </a:lnTo>
                  <a:lnTo>
                    <a:pt x="1598" y="1360"/>
                  </a:lnTo>
                  <a:lnTo>
                    <a:pt x="1670" y="1217"/>
                  </a:lnTo>
                  <a:lnTo>
                    <a:pt x="1741" y="1050"/>
                  </a:lnTo>
                  <a:lnTo>
                    <a:pt x="1741" y="883"/>
                  </a:lnTo>
                  <a:lnTo>
                    <a:pt x="1741" y="692"/>
                  </a:lnTo>
                  <a:lnTo>
                    <a:pt x="1670" y="549"/>
                  </a:lnTo>
                  <a:lnTo>
                    <a:pt x="1598" y="382"/>
                  </a:lnTo>
                  <a:lnTo>
                    <a:pt x="1503" y="263"/>
                  </a:lnTo>
                  <a:lnTo>
                    <a:pt x="1360" y="144"/>
                  </a:lnTo>
                  <a:lnTo>
                    <a:pt x="1217" y="72"/>
                  </a:lnTo>
                  <a:lnTo>
                    <a:pt x="1050" y="24"/>
                  </a:lnTo>
                  <a:lnTo>
                    <a:pt x="883" y="1"/>
                  </a:lnTo>
                  <a:close/>
                </a:path>
              </a:pathLst>
            </a:custGeom>
            <a:solidFill>
              <a:srgbClr val="F7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4"/>
            <p:cNvSpPr/>
            <p:nvPr/>
          </p:nvSpPr>
          <p:spPr>
            <a:xfrm>
              <a:off x="2116500" y="2216875"/>
              <a:ext cx="44125" cy="44150"/>
            </a:xfrm>
            <a:custGeom>
              <a:avLst/>
              <a:gdLst/>
              <a:ahLst/>
              <a:cxnLst/>
              <a:rect l="l" t="t" r="r" b="b"/>
              <a:pathLst>
                <a:path w="1765" h="1766" extrusionOk="0">
                  <a:moveTo>
                    <a:pt x="883" y="1"/>
                  </a:moveTo>
                  <a:lnTo>
                    <a:pt x="716" y="24"/>
                  </a:lnTo>
                  <a:lnTo>
                    <a:pt x="549" y="72"/>
                  </a:lnTo>
                  <a:lnTo>
                    <a:pt x="406" y="144"/>
                  </a:lnTo>
                  <a:lnTo>
                    <a:pt x="262" y="263"/>
                  </a:lnTo>
                  <a:lnTo>
                    <a:pt x="167" y="382"/>
                  </a:lnTo>
                  <a:lnTo>
                    <a:pt x="72" y="549"/>
                  </a:lnTo>
                  <a:lnTo>
                    <a:pt x="24" y="692"/>
                  </a:lnTo>
                  <a:lnTo>
                    <a:pt x="0" y="883"/>
                  </a:lnTo>
                  <a:lnTo>
                    <a:pt x="24" y="1050"/>
                  </a:lnTo>
                  <a:lnTo>
                    <a:pt x="72" y="1217"/>
                  </a:lnTo>
                  <a:lnTo>
                    <a:pt x="167" y="1360"/>
                  </a:lnTo>
                  <a:lnTo>
                    <a:pt x="262" y="1503"/>
                  </a:lnTo>
                  <a:lnTo>
                    <a:pt x="406" y="1598"/>
                  </a:lnTo>
                  <a:lnTo>
                    <a:pt x="549" y="1694"/>
                  </a:lnTo>
                  <a:lnTo>
                    <a:pt x="716" y="1742"/>
                  </a:lnTo>
                  <a:lnTo>
                    <a:pt x="883" y="1765"/>
                  </a:lnTo>
                  <a:lnTo>
                    <a:pt x="1073" y="1742"/>
                  </a:lnTo>
                  <a:lnTo>
                    <a:pt x="1216" y="1694"/>
                  </a:lnTo>
                  <a:lnTo>
                    <a:pt x="1383" y="1598"/>
                  </a:lnTo>
                  <a:lnTo>
                    <a:pt x="1503" y="1503"/>
                  </a:lnTo>
                  <a:lnTo>
                    <a:pt x="1622" y="1360"/>
                  </a:lnTo>
                  <a:lnTo>
                    <a:pt x="1693" y="1217"/>
                  </a:lnTo>
                  <a:lnTo>
                    <a:pt x="1741" y="1050"/>
                  </a:lnTo>
                  <a:lnTo>
                    <a:pt x="1765" y="883"/>
                  </a:lnTo>
                  <a:lnTo>
                    <a:pt x="1741" y="692"/>
                  </a:lnTo>
                  <a:lnTo>
                    <a:pt x="1693" y="549"/>
                  </a:lnTo>
                  <a:lnTo>
                    <a:pt x="1622" y="382"/>
                  </a:lnTo>
                  <a:lnTo>
                    <a:pt x="1503" y="263"/>
                  </a:lnTo>
                  <a:lnTo>
                    <a:pt x="1383" y="144"/>
                  </a:lnTo>
                  <a:lnTo>
                    <a:pt x="1216" y="72"/>
                  </a:lnTo>
                  <a:lnTo>
                    <a:pt x="1073" y="24"/>
                  </a:lnTo>
                  <a:lnTo>
                    <a:pt x="883" y="1"/>
                  </a:lnTo>
                  <a:close/>
                </a:path>
              </a:pathLst>
            </a:custGeom>
            <a:solidFill>
              <a:srgbClr val="F7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4"/>
            <p:cNvSpPr/>
            <p:nvPr/>
          </p:nvSpPr>
          <p:spPr>
            <a:xfrm>
              <a:off x="2285800" y="2216875"/>
              <a:ext cx="44150" cy="44150"/>
            </a:xfrm>
            <a:custGeom>
              <a:avLst/>
              <a:gdLst/>
              <a:ahLst/>
              <a:cxnLst/>
              <a:rect l="l" t="t" r="r" b="b"/>
              <a:pathLst>
                <a:path w="1766" h="1766" extrusionOk="0">
                  <a:moveTo>
                    <a:pt x="883" y="1"/>
                  </a:moveTo>
                  <a:lnTo>
                    <a:pt x="692" y="24"/>
                  </a:lnTo>
                  <a:lnTo>
                    <a:pt x="549" y="72"/>
                  </a:lnTo>
                  <a:lnTo>
                    <a:pt x="382" y="144"/>
                  </a:lnTo>
                  <a:lnTo>
                    <a:pt x="263" y="263"/>
                  </a:lnTo>
                  <a:lnTo>
                    <a:pt x="144" y="382"/>
                  </a:lnTo>
                  <a:lnTo>
                    <a:pt x="72" y="549"/>
                  </a:lnTo>
                  <a:lnTo>
                    <a:pt x="25" y="692"/>
                  </a:lnTo>
                  <a:lnTo>
                    <a:pt x="1" y="883"/>
                  </a:lnTo>
                  <a:lnTo>
                    <a:pt x="25" y="1050"/>
                  </a:lnTo>
                  <a:lnTo>
                    <a:pt x="72" y="1217"/>
                  </a:lnTo>
                  <a:lnTo>
                    <a:pt x="144" y="1360"/>
                  </a:lnTo>
                  <a:lnTo>
                    <a:pt x="263" y="1503"/>
                  </a:lnTo>
                  <a:lnTo>
                    <a:pt x="382" y="1598"/>
                  </a:lnTo>
                  <a:lnTo>
                    <a:pt x="549" y="1694"/>
                  </a:lnTo>
                  <a:lnTo>
                    <a:pt x="692" y="1742"/>
                  </a:lnTo>
                  <a:lnTo>
                    <a:pt x="883" y="1765"/>
                  </a:lnTo>
                  <a:lnTo>
                    <a:pt x="1050" y="1742"/>
                  </a:lnTo>
                  <a:lnTo>
                    <a:pt x="1217" y="1694"/>
                  </a:lnTo>
                  <a:lnTo>
                    <a:pt x="1360" y="1598"/>
                  </a:lnTo>
                  <a:lnTo>
                    <a:pt x="1503" y="1503"/>
                  </a:lnTo>
                  <a:lnTo>
                    <a:pt x="1599" y="1360"/>
                  </a:lnTo>
                  <a:lnTo>
                    <a:pt x="1694" y="1217"/>
                  </a:lnTo>
                  <a:lnTo>
                    <a:pt x="1742" y="1050"/>
                  </a:lnTo>
                  <a:lnTo>
                    <a:pt x="1766" y="883"/>
                  </a:lnTo>
                  <a:lnTo>
                    <a:pt x="1742" y="692"/>
                  </a:lnTo>
                  <a:lnTo>
                    <a:pt x="1694" y="549"/>
                  </a:lnTo>
                  <a:lnTo>
                    <a:pt x="1599" y="382"/>
                  </a:lnTo>
                  <a:lnTo>
                    <a:pt x="1503" y="263"/>
                  </a:lnTo>
                  <a:lnTo>
                    <a:pt x="1360" y="144"/>
                  </a:lnTo>
                  <a:lnTo>
                    <a:pt x="1217" y="72"/>
                  </a:lnTo>
                  <a:lnTo>
                    <a:pt x="1050" y="24"/>
                  </a:lnTo>
                  <a:lnTo>
                    <a:pt x="883" y="1"/>
                  </a:lnTo>
                  <a:close/>
                </a:path>
              </a:pathLst>
            </a:custGeom>
            <a:solidFill>
              <a:srgbClr val="F7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4"/>
            <p:cNvSpPr/>
            <p:nvPr/>
          </p:nvSpPr>
          <p:spPr>
            <a:xfrm>
              <a:off x="5128450" y="412800"/>
              <a:ext cx="1206725" cy="1303300"/>
            </a:xfrm>
            <a:custGeom>
              <a:avLst/>
              <a:gdLst/>
              <a:ahLst/>
              <a:cxnLst/>
              <a:rect l="l" t="t" r="r" b="b"/>
              <a:pathLst>
                <a:path w="48269" h="52132" extrusionOk="0">
                  <a:moveTo>
                    <a:pt x="1598" y="0"/>
                  </a:moveTo>
                  <a:lnTo>
                    <a:pt x="1432" y="48"/>
                  </a:lnTo>
                  <a:lnTo>
                    <a:pt x="1265" y="72"/>
                  </a:lnTo>
                  <a:lnTo>
                    <a:pt x="1098" y="143"/>
                  </a:lnTo>
                  <a:lnTo>
                    <a:pt x="931" y="215"/>
                  </a:lnTo>
                  <a:lnTo>
                    <a:pt x="788" y="310"/>
                  </a:lnTo>
                  <a:lnTo>
                    <a:pt x="645" y="406"/>
                  </a:lnTo>
                  <a:lnTo>
                    <a:pt x="525" y="525"/>
                  </a:lnTo>
                  <a:lnTo>
                    <a:pt x="406" y="644"/>
                  </a:lnTo>
                  <a:lnTo>
                    <a:pt x="311" y="787"/>
                  </a:lnTo>
                  <a:lnTo>
                    <a:pt x="215" y="930"/>
                  </a:lnTo>
                  <a:lnTo>
                    <a:pt x="144" y="1074"/>
                  </a:lnTo>
                  <a:lnTo>
                    <a:pt x="96" y="1240"/>
                  </a:lnTo>
                  <a:lnTo>
                    <a:pt x="48" y="1407"/>
                  </a:lnTo>
                  <a:lnTo>
                    <a:pt x="24" y="1598"/>
                  </a:lnTo>
                  <a:lnTo>
                    <a:pt x="1" y="1765"/>
                  </a:lnTo>
                  <a:lnTo>
                    <a:pt x="1" y="34174"/>
                  </a:lnTo>
                  <a:lnTo>
                    <a:pt x="24" y="34389"/>
                  </a:lnTo>
                  <a:lnTo>
                    <a:pt x="72" y="34580"/>
                  </a:lnTo>
                  <a:lnTo>
                    <a:pt x="120" y="34794"/>
                  </a:lnTo>
                  <a:lnTo>
                    <a:pt x="215" y="34985"/>
                  </a:lnTo>
                  <a:lnTo>
                    <a:pt x="311" y="35152"/>
                  </a:lnTo>
                  <a:lnTo>
                    <a:pt x="430" y="35319"/>
                  </a:lnTo>
                  <a:lnTo>
                    <a:pt x="573" y="35462"/>
                  </a:lnTo>
                  <a:lnTo>
                    <a:pt x="740" y="35605"/>
                  </a:lnTo>
                  <a:lnTo>
                    <a:pt x="23109" y="51798"/>
                  </a:lnTo>
                  <a:lnTo>
                    <a:pt x="23348" y="51941"/>
                  </a:lnTo>
                  <a:lnTo>
                    <a:pt x="23610" y="52060"/>
                  </a:lnTo>
                  <a:lnTo>
                    <a:pt x="23872" y="52108"/>
                  </a:lnTo>
                  <a:lnTo>
                    <a:pt x="24134" y="52132"/>
                  </a:lnTo>
                  <a:lnTo>
                    <a:pt x="24421" y="52108"/>
                  </a:lnTo>
                  <a:lnTo>
                    <a:pt x="24683" y="52060"/>
                  </a:lnTo>
                  <a:lnTo>
                    <a:pt x="24945" y="51941"/>
                  </a:lnTo>
                  <a:lnTo>
                    <a:pt x="25184" y="51798"/>
                  </a:lnTo>
                  <a:lnTo>
                    <a:pt x="47553" y="35605"/>
                  </a:lnTo>
                  <a:lnTo>
                    <a:pt x="47720" y="35462"/>
                  </a:lnTo>
                  <a:lnTo>
                    <a:pt x="47863" y="35319"/>
                  </a:lnTo>
                  <a:lnTo>
                    <a:pt x="47982" y="35152"/>
                  </a:lnTo>
                  <a:lnTo>
                    <a:pt x="48078" y="34985"/>
                  </a:lnTo>
                  <a:lnTo>
                    <a:pt x="48173" y="34794"/>
                  </a:lnTo>
                  <a:lnTo>
                    <a:pt x="48221" y="34580"/>
                  </a:lnTo>
                  <a:lnTo>
                    <a:pt x="48268" y="34389"/>
                  </a:lnTo>
                  <a:lnTo>
                    <a:pt x="48268" y="34174"/>
                  </a:lnTo>
                  <a:lnTo>
                    <a:pt x="48268" y="1765"/>
                  </a:lnTo>
                  <a:lnTo>
                    <a:pt x="48268" y="1598"/>
                  </a:lnTo>
                  <a:lnTo>
                    <a:pt x="48245" y="1407"/>
                  </a:lnTo>
                  <a:lnTo>
                    <a:pt x="48197" y="1240"/>
                  </a:lnTo>
                  <a:lnTo>
                    <a:pt x="48149" y="1074"/>
                  </a:lnTo>
                  <a:lnTo>
                    <a:pt x="48054" y="930"/>
                  </a:lnTo>
                  <a:lnTo>
                    <a:pt x="47982" y="787"/>
                  </a:lnTo>
                  <a:lnTo>
                    <a:pt x="47863" y="644"/>
                  </a:lnTo>
                  <a:lnTo>
                    <a:pt x="47768" y="525"/>
                  </a:lnTo>
                  <a:lnTo>
                    <a:pt x="47624" y="406"/>
                  </a:lnTo>
                  <a:lnTo>
                    <a:pt x="47505" y="310"/>
                  </a:lnTo>
                  <a:lnTo>
                    <a:pt x="47362" y="215"/>
                  </a:lnTo>
                  <a:lnTo>
                    <a:pt x="47195" y="143"/>
                  </a:lnTo>
                  <a:lnTo>
                    <a:pt x="47028" y="72"/>
                  </a:lnTo>
                  <a:lnTo>
                    <a:pt x="46861" y="48"/>
                  </a:lnTo>
                  <a:lnTo>
                    <a:pt x="46694" y="0"/>
                  </a:lnTo>
                  <a:close/>
                </a:path>
              </a:pathLst>
            </a:custGeom>
            <a:solidFill>
              <a:srgbClr val="B26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4"/>
            <p:cNvSpPr/>
            <p:nvPr/>
          </p:nvSpPr>
          <p:spPr>
            <a:xfrm>
              <a:off x="5095074" y="396101"/>
              <a:ext cx="1206700" cy="1303300"/>
            </a:xfrm>
            <a:custGeom>
              <a:avLst/>
              <a:gdLst/>
              <a:ahLst/>
              <a:cxnLst/>
              <a:rect l="l" t="t" r="r" b="b"/>
              <a:pathLst>
                <a:path w="48268" h="52132" extrusionOk="0">
                  <a:moveTo>
                    <a:pt x="1574" y="1"/>
                  </a:moveTo>
                  <a:lnTo>
                    <a:pt x="1407" y="24"/>
                  </a:lnTo>
                  <a:lnTo>
                    <a:pt x="1240" y="72"/>
                  </a:lnTo>
                  <a:lnTo>
                    <a:pt x="1073" y="144"/>
                  </a:lnTo>
                  <a:lnTo>
                    <a:pt x="930" y="215"/>
                  </a:lnTo>
                  <a:lnTo>
                    <a:pt x="787" y="287"/>
                  </a:lnTo>
                  <a:lnTo>
                    <a:pt x="644" y="406"/>
                  </a:lnTo>
                  <a:lnTo>
                    <a:pt x="525" y="525"/>
                  </a:lnTo>
                  <a:lnTo>
                    <a:pt x="406" y="645"/>
                  </a:lnTo>
                  <a:lnTo>
                    <a:pt x="310" y="764"/>
                  </a:lnTo>
                  <a:lnTo>
                    <a:pt x="215" y="931"/>
                  </a:lnTo>
                  <a:lnTo>
                    <a:pt x="143" y="1074"/>
                  </a:lnTo>
                  <a:lnTo>
                    <a:pt x="72" y="1241"/>
                  </a:lnTo>
                  <a:lnTo>
                    <a:pt x="24" y="1408"/>
                  </a:lnTo>
                  <a:lnTo>
                    <a:pt x="0" y="1575"/>
                  </a:lnTo>
                  <a:lnTo>
                    <a:pt x="0" y="1765"/>
                  </a:lnTo>
                  <a:lnTo>
                    <a:pt x="0" y="34174"/>
                  </a:lnTo>
                  <a:lnTo>
                    <a:pt x="0" y="34365"/>
                  </a:lnTo>
                  <a:lnTo>
                    <a:pt x="48" y="34580"/>
                  </a:lnTo>
                  <a:lnTo>
                    <a:pt x="119" y="34771"/>
                  </a:lnTo>
                  <a:lnTo>
                    <a:pt x="191" y="34961"/>
                  </a:lnTo>
                  <a:lnTo>
                    <a:pt x="286" y="35152"/>
                  </a:lnTo>
                  <a:lnTo>
                    <a:pt x="429" y="35319"/>
                  </a:lnTo>
                  <a:lnTo>
                    <a:pt x="573" y="35462"/>
                  </a:lnTo>
                  <a:lnTo>
                    <a:pt x="739" y="35605"/>
                  </a:lnTo>
                  <a:lnTo>
                    <a:pt x="23085" y="51798"/>
                  </a:lnTo>
                  <a:lnTo>
                    <a:pt x="23347" y="51941"/>
                  </a:lnTo>
                  <a:lnTo>
                    <a:pt x="23586" y="52060"/>
                  </a:lnTo>
                  <a:lnTo>
                    <a:pt x="23872" y="52108"/>
                  </a:lnTo>
                  <a:lnTo>
                    <a:pt x="24134" y="52132"/>
                  </a:lnTo>
                  <a:lnTo>
                    <a:pt x="24396" y="52108"/>
                  </a:lnTo>
                  <a:lnTo>
                    <a:pt x="24659" y="52060"/>
                  </a:lnTo>
                  <a:lnTo>
                    <a:pt x="24921" y="51941"/>
                  </a:lnTo>
                  <a:lnTo>
                    <a:pt x="25159" y="51798"/>
                  </a:lnTo>
                  <a:lnTo>
                    <a:pt x="47529" y="35605"/>
                  </a:lnTo>
                  <a:lnTo>
                    <a:pt x="47696" y="35462"/>
                  </a:lnTo>
                  <a:lnTo>
                    <a:pt x="47839" y="35319"/>
                  </a:lnTo>
                  <a:lnTo>
                    <a:pt x="47958" y="35152"/>
                  </a:lnTo>
                  <a:lnTo>
                    <a:pt x="48077" y="34961"/>
                  </a:lnTo>
                  <a:lnTo>
                    <a:pt x="48149" y="34771"/>
                  </a:lnTo>
                  <a:lnTo>
                    <a:pt x="48220" y="34580"/>
                  </a:lnTo>
                  <a:lnTo>
                    <a:pt x="48244" y="34365"/>
                  </a:lnTo>
                  <a:lnTo>
                    <a:pt x="48268" y="34174"/>
                  </a:lnTo>
                  <a:lnTo>
                    <a:pt x="48268" y="1765"/>
                  </a:lnTo>
                  <a:lnTo>
                    <a:pt x="48244" y="1575"/>
                  </a:lnTo>
                  <a:lnTo>
                    <a:pt x="48220" y="1408"/>
                  </a:lnTo>
                  <a:lnTo>
                    <a:pt x="48196" y="1241"/>
                  </a:lnTo>
                  <a:lnTo>
                    <a:pt x="48125" y="1074"/>
                  </a:lnTo>
                  <a:lnTo>
                    <a:pt x="48053" y="931"/>
                  </a:lnTo>
                  <a:lnTo>
                    <a:pt x="47958" y="764"/>
                  </a:lnTo>
                  <a:lnTo>
                    <a:pt x="47862" y="645"/>
                  </a:lnTo>
                  <a:lnTo>
                    <a:pt x="47743" y="525"/>
                  </a:lnTo>
                  <a:lnTo>
                    <a:pt x="47624" y="406"/>
                  </a:lnTo>
                  <a:lnTo>
                    <a:pt x="47481" y="287"/>
                  </a:lnTo>
                  <a:lnTo>
                    <a:pt x="47338" y="215"/>
                  </a:lnTo>
                  <a:lnTo>
                    <a:pt x="47195" y="144"/>
                  </a:lnTo>
                  <a:lnTo>
                    <a:pt x="47028" y="72"/>
                  </a:lnTo>
                  <a:lnTo>
                    <a:pt x="46861" y="24"/>
                  </a:lnTo>
                  <a:lnTo>
                    <a:pt x="466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latin typeface="Baguet Script" panose="020F0502020204030204" pitchFamily="2" charset="0"/>
                </a:rPr>
                <a:t>English!</a:t>
              </a:r>
            </a:p>
            <a:p>
              <a:pPr marL="0" lvl="0" indent="0" algn="l" rtl="0">
                <a:spcBef>
                  <a:spcPts val="0"/>
                </a:spcBef>
                <a:spcAft>
                  <a:spcPts val="0"/>
                </a:spcAft>
                <a:buNone/>
              </a:pPr>
              <a:r>
                <a:rPr lang="en-US" sz="1200" dirty="0">
                  <a:latin typeface="Baguet Script" panose="020F0502020204030204" pitchFamily="2" charset="0"/>
                </a:rPr>
                <a:t>English!</a:t>
              </a:r>
            </a:p>
            <a:p>
              <a:pPr marL="0" lvl="0" indent="0" algn="l" rtl="0">
                <a:spcBef>
                  <a:spcPts val="0"/>
                </a:spcBef>
                <a:spcAft>
                  <a:spcPts val="0"/>
                </a:spcAft>
                <a:buNone/>
              </a:pPr>
              <a:r>
                <a:rPr lang="en-US" sz="1200" dirty="0">
                  <a:latin typeface="Baguet Script" panose="020F0502020204030204" pitchFamily="2" charset="0"/>
                </a:rPr>
                <a:t>English!</a:t>
              </a:r>
            </a:p>
            <a:p>
              <a:pPr marL="0" lvl="0" indent="0" algn="l" rtl="0">
                <a:spcBef>
                  <a:spcPts val="0"/>
                </a:spcBef>
                <a:spcAft>
                  <a:spcPts val="0"/>
                </a:spcAft>
                <a:buNone/>
              </a:pPr>
              <a:endParaRPr sz="1200" dirty="0">
                <a:latin typeface="Baguet Script" panose="020F0502020204030204" pitchFamily="2" charset="0"/>
              </a:endParaRPr>
            </a:p>
          </p:txBody>
        </p:sp>
        <p:sp>
          <p:nvSpPr>
            <p:cNvPr id="2194" name="Google Shape;2194;p34"/>
            <p:cNvSpPr/>
            <p:nvPr/>
          </p:nvSpPr>
          <p:spPr>
            <a:xfrm>
              <a:off x="1300300" y="328725"/>
              <a:ext cx="838875" cy="501425"/>
            </a:xfrm>
            <a:custGeom>
              <a:avLst/>
              <a:gdLst/>
              <a:ahLst/>
              <a:cxnLst/>
              <a:rect l="l" t="t" r="r" b="b"/>
              <a:pathLst>
                <a:path w="33555" h="20057" extrusionOk="0">
                  <a:moveTo>
                    <a:pt x="25112" y="1"/>
                  </a:moveTo>
                  <a:lnTo>
                    <a:pt x="24755" y="25"/>
                  </a:lnTo>
                  <a:lnTo>
                    <a:pt x="24397" y="49"/>
                  </a:lnTo>
                  <a:lnTo>
                    <a:pt x="24039" y="72"/>
                  </a:lnTo>
                  <a:lnTo>
                    <a:pt x="23705" y="120"/>
                  </a:lnTo>
                  <a:lnTo>
                    <a:pt x="23348" y="192"/>
                  </a:lnTo>
                  <a:lnTo>
                    <a:pt x="22990" y="287"/>
                  </a:lnTo>
                  <a:lnTo>
                    <a:pt x="22656" y="382"/>
                  </a:lnTo>
                  <a:lnTo>
                    <a:pt x="21964" y="621"/>
                  </a:lnTo>
                  <a:lnTo>
                    <a:pt x="21321" y="907"/>
                  </a:lnTo>
                  <a:lnTo>
                    <a:pt x="20653" y="1217"/>
                  </a:lnTo>
                  <a:lnTo>
                    <a:pt x="20033" y="1599"/>
                  </a:lnTo>
                  <a:lnTo>
                    <a:pt x="19413" y="2004"/>
                  </a:lnTo>
                  <a:lnTo>
                    <a:pt x="18817" y="2433"/>
                  </a:lnTo>
                  <a:lnTo>
                    <a:pt x="18244" y="2886"/>
                  </a:lnTo>
                  <a:lnTo>
                    <a:pt x="17696" y="3363"/>
                  </a:lnTo>
                  <a:lnTo>
                    <a:pt x="17171" y="3864"/>
                  </a:lnTo>
                  <a:lnTo>
                    <a:pt x="16670" y="4365"/>
                  </a:lnTo>
                  <a:lnTo>
                    <a:pt x="16193" y="4890"/>
                  </a:lnTo>
                  <a:lnTo>
                    <a:pt x="15740" y="5414"/>
                  </a:lnTo>
                  <a:lnTo>
                    <a:pt x="15311" y="5987"/>
                  </a:lnTo>
                  <a:lnTo>
                    <a:pt x="14882" y="6535"/>
                  </a:lnTo>
                  <a:lnTo>
                    <a:pt x="14476" y="7107"/>
                  </a:lnTo>
                  <a:lnTo>
                    <a:pt x="13713" y="8276"/>
                  </a:lnTo>
                  <a:lnTo>
                    <a:pt x="12950" y="9468"/>
                  </a:lnTo>
                  <a:lnTo>
                    <a:pt x="12187" y="10661"/>
                  </a:lnTo>
                  <a:lnTo>
                    <a:pt x="11781" y="11233"/>
                  </a:lnTo>
                  <a:lnTo>
                    <a:pt x="11376" y="11805"/>
                  </a:lnTo>
                  <a:lnTo>
                    <a:pt x="10947" y="12354"/>
                  </a:lnTo>
                  <a:lnTo>
                    <a:pt x="10494" y="12902"/>
                  </a:lnTo>
                  <a:lnTo>
                    <a:pt x="10041" y="13427"/>
                  </a:lnTo>
                  <a:lnTo>
                    <a:pt x="9540" y="13952"/>
                  </a:lnTo>
                  <a:lnTo>
                    <a:pt x="9158" y="14309"/>
                  </a:lnTo>
                  <a:lnTo>
                    <a:pt x="8753" y="14667"/>
                  </a:lnTo>
                  <a:lnTo>
                    <a:pt x="8300" y="14977"/>
                  </a:lnTo>
                  <a:lnTo>
                    <a:pt x="7847" y="15263"/>
                  </a:lnTo>
                  <a:lnTo>
                    <a:pt x="7608" y="15383"/>
                  </a:lnTo>
                  <a:lnTo>
                    <a:pt x="7346" y="15478"/>
                  </a:lnTo>
                  <a:lnTo>
                    <a:pt x="7107" y="15573"/>
                  </a:lnTo>
                  <a:lnTo>
                    <a:pt x="6845" y="15645"/>
                  </a:lnTo>
                  <a:lnTo>
                    <a:pt x="6583" y="15669"/>
                  </a:lnTo>
                  <a:lnTo>
                    <a:pt x="6320" y="15693"/>
                  </a:lnTo>
                  <a:lnTo>
                    <a:pt x="6034" y="15693"/>
                  </a:lnTo>
                  <a:lnTo>
                    <a:pt x="5772" y="15669"/>
                  </a:lnTo>
                  <a:lnTo>
                    <a:pt x="5390" y="15597"/>
                  </a:lnTo>
                  <a:lnTo>
                    <a:pt x="5009" y="15502"/>
                  </a:lnTo>
                  <a:lnTo>
                    <a:pt x="4651" y="15335"/>
                  </a:lnTo>
                  <a:lnTo>
                    <a:pt x="4317" y="15168"/>
                  </a:lnTo>
                  <a:lnTo>
                    <a:pt x="3983" y="14953"/>
                  </a:lnTo>
                  <a:lnTo>
                    <a:pt x="3649" y="14715"/>
                  </a:lnTo>
                  <a:lnTo>
                    <a:pt x="3339" y="14453"/>
                  </a:lnTo>
                  <a:lnTo>
                    <a:pt x="3053" y="14166"/>
                  </a:lnTo>
                  <a:lnTo>
                    <a:pt x="2767" y="13880"/>
                  </a:lnTo>
                  <a:lnTo>
                    <a:pt x="2481" y="13570"/>
                  </a:lnTo>
                  <a:lnTo>
                    <a:pt x="1980" y="12950"/>
                  </a:lnTo>
                  <a:lnTo>
                    <a:pt x="1503" y="12306"/>
                  </a:lnTo>
                  <a:lnTo>
                    <a:pt x="1074" y="11710"/>
                  </a:lnTo>
                  <a:lnTo>
                    <a:pt x="1002" y="11591"/>
                  </a:lnTo>
                  <a:lnTo>
                    <a:pt x="907" y="11519"/>
                  </a:lnTo>
                  <a:lnTo>
                    <a:pt x="788" y="11472"/>
                  </a:lnTo>
                  <a:lnTo>
                    <a:pt x="692" y="11448"/>
                  </a:lnTo>
                  <a:lnTo>
                    <a:pt x="478" y="11448"/>
                  </a:lnTo>
                  <a:lnTo>
                    <a:pt x="358" y="11472"/>
                  </a:lnTo>
                  <a:lnTo>
                    <a:pt x="263" y="11519"/>
                  </a:lnTo>
                  <a:lnTo>
                    <a:pt x="191" y="11591"/>
                  </a:lnTo>
                  <a:lnTo>
                    <a:pt x="120" y="11662"/>
                  </a:lnTo>
                  <a:lnTo>
                    <a:pt x="48" y="11758"/>
                  </a:lnTo>
                  <a:lnTo>
                    <a:pt x="1" y="11853"/>
                  </a:lnTo>
                  <a:lnTo>
                    <a:pt x="1" y="11949"/>
                  </a:lnTo>
                  <a:lnTo>
                    <a:pt x="1" y="12044"/>
                  </a:lnTo>
                  <a:lnTo>
                    <a:pt x="25" y="12163"/>
                  </a:lnTo>
                  <a:lnTo>
                    <a:pt x="96" y="12282"/>
                  </a:lnTo>
                  <a:lnTo>
                    <a:pt x="502" y="12879"/>
                  </a:lnTo>
                  <a:lnTo>
                    <a:pt x="955" y="13499"/>
                  </a:lnTo>
                  <a:lnTo>
                    <a:pt x="1432" y="14095"/>
                  </a:lnTo>
                  <a:lnTo>
                    <a:pt x="1932" y="14643"/>
                  </a:lnTo>
                  <a:lnTo>
                    <a:pt x="2195" y="14930"/>
                  </a:lnTo>
                  <a:lnTo>
                    <a:pt x="2481" y="15192"/>
                  </a:lnTo>
                  <a:lnTo>
                    <a:pt x="2767" y="15430"/>
                  </a:lnTo>
                  <a:lnTo>
                    <a:pt x="3053" y="15669"/>
                  </a:lnTo>
                  <a:lnTo>
                    <a:pt x="3363" y="15883"/>
                  </a:lnTo>
                  <a:lnTo>
                    <a:pt x="3673" y="16074"/>
                  </a:lnTo>
                  <a:lnTo>
                    <a:pt x="3983" y="16265"/>
                  </a:lnTo>
                  <a:lnTo>
                    <a:pt x="4341" y="16432"/>
                  </a:lnTo>
                  <a:lnTo>
                    <a:pt x="4579" y="16527"/>
                  </a:lnTo>
                  <a:lnTo>
                    <a:pt x="4818" y="16623"/>
                  </a:lnTo>
                  <a:lnTo>
                    <a:pt x="5080" y="16694"/>
                  </a:lnTo>
                  <a:lnTo>
                    <a:pt x="5319" y="16742"/>
                  </a:lnTo>
                  <a:lnTo>
                    <a:pt x="5581" y="16790"/>
                  </a:lnTo>
                  <a:lnTo>
                    <a:pt x="5820" y="16814"/>
                  </a:lnTo>
                  <a:lnTo>
                    <a:pt x="6082" y="16837"/>
                  </a:lnTo>
                  <a:lnTo>
                    <a:pt x="6320" y="16837"/>
                  </a:lnTo>
                  <a:lnTo>
                    <a:pt x="6821" y="16790"/>
                  </a:lnTo>
                  <a:lnTo>
                    <a:pt x="7322" y="16694"/>
                  </a:lnTo>
                  <a:lnTo>
                    <a:pt x="7799" y="16527"/>
                  </a:lnTo>
                  <a:lnTo>
                    <a:pt x="8300" y="16313"/>
                  </a:lnTo>
                  <a:lnTo>
                    <a:pt x="8800" y="16027"/>
                  </a:lnTo>
                  <a:lnTo>
                    <a:pt x="9277" y="15717"/>
                  </a:lnTo>
                  <a:lnTo>
                    <a:pt x="9731" y="15359"/>
                  </a:lnTo>
                  <a:lnTo>
                    <a:pt x="10160" y="14977"/>
                  </a:lnTo>
                  <a:lnTo>
                    <a:pt x="10565" y="14548"/>
                  </a:lnTo>
                  <a:lnTo>
                    <a:pt x="10971" y="14119"/>
                  </a:lnTo>
                  <a:lnTo>
                    <a:pt x="11352" y="13689"/>
                  </a:lnTo>
                  <a:lnTo>
                    <a:pt x="11710" y="13236"/>
                  </a:lnTo>
                  <a:lnTo>
                    <a:pt x="12568" y="12116"/>
                  </a:lnTo>
                  <a:lnTo>
                    <a:pt x="13379" y="10971"/>
                  </a:lnTo>
                  <a:lnTo>
                    <a:pt x="14166" y="9778"/>
                  </a:lnTo>
                  <a:lnTo>
                    <a:pt x="14906" y="8586"/>
                  </a:lnTo>
                  <a:lnTo>
                    <a:pt x="15263" y="7990"/>
                  </a:lnTo>
                  <a:lnTo>
                    <a:pt x="15669" y="7394"/>
                  </a:lnTo>
                  <a:lnTo>
                    <a:pt x="16098" y="6797"/>
                  </a:lnTo>
                  <a:lnTo>
                    <a:pt x="16551" y="6201"/>
                  </a:lnTo>
                  <a:lnTo>
                    <a:pt x="17028" y="5629"/>
                  </a:lnTo>
                  <a:lnTo>
                    <a:pt x="17529" y="5080"/>
                  </a:lnTo>
                  <a:lnTo>
                    <a:pt x="18053" y="4556"/>
                  </a:lnTo>
                  <a:lnTo>
                    <a:pt x="18602" y="4055"/>
                  </a:lnTo>
                  <a:lnTo>
                    <a:pt x="19174" y="3578"/>
                  </a:lnTo>
                  <a:lnTo>
                    <a:pt x="19747" y="3125"/>
                  </a:lnTo>
                  <a:lnTo>
                    <a:pt x="20367" y="2696"/>
                  </a:lnTo>
                  <a:lnTo>
                    <a:pt x="20987" y="2338"/>
                  </a:lnTo>
                  <a:lnTo>
                    <a:pt x="21654" y="2004"/>
                  </a:lnTo>
                  <a:lnTo>
                    <a:pt x="22322" y="1718"/>
                  </a:lnTo>
                  <a:lnTo>
                    <a:pt x="22990" y="1479"/>
                  </a:lnTo>
                  <a:lnTo>
                    <a:pt x="23348" y="1384"/>
                  </a:lnTo>
                  <a:lnTo>
                    <a:pt x="23705" y="1289"/>
                  </a:lnTo>
                  <a:lnTo>
                    <a:pt x="24063" y="1241"/>
                  </a:lnTo>
                  <a:lnTo>
                    <a:pt x="24421" y="1193"/>
                  </a:lnTo>
                  <a:lnTo>
                    <a:pt x="24778" y="1169"/>
                  </a:lnTo>
                  <a:lnTo>
                    <a:pt x="25470" y="1169"/>
                  </a:lnTo>
                  <a:lnTo>
                    <a:pt x="25804" y="1217"/>
                  </a:lnTo>
                  <a:lnTo>
                    <a:pt x="26138" y="1265"/>
                  </a:lnTo>
                  <a:lnTo>
                    <a:pt x="26472" y="1336"/>
                  </a:lnTo>
                  <a:lnTo>
                    <a:pt x="26782" y="1432"/>
                  </a:lnTo>
                  <a:lnTo>
                    <a:pt x="27092" y="1551"/>
                  </a:lnTo>
                  <a:lnTo>
                    <a:pt x="27402" y="1670"/>
                  </a:lnTo>
                  <a:lnTo>
                    <a:pt x="27688" y="1813"/>
                  </a:lnTo>
                  <a:lnTo>
                    <a:pt x="27998" y="1956"/>
                  </a:lnTo>
                  <a:lnTo>
                    <a:pt x="28260" y="2147"/>
                  </a:lnTo>
                  <a:lnTo>
                    <a:pt x="28546" y="2314"/>
                  </a:lnTo>
                  <a:lnTo>
                    <a:pt x="28809" y="2529"/>
                  </a:lnTo>
                  <a:lnTo>
                    <a:pt x="29071" y="2743"/>
                  </a:lnTo>
                  <a:lnTo>
                    <a:pt x="29309" y="2958"/>
                  </a:lnTo>
                  <a:lnTo>
                    <a:pt x="29786" y="3435"/>
                  </a:lnTo>
                  <a:lnTo>
                    <a:pt x="30216" y="3960"/>
                  </a:lnTo>
                  <a:lnTo>
                    <a:pt x="30621" y="4532"/>
                  </a:lnTo>
                  <a:lnTo>
                    <a:pt x="30979" y="5128"/>
                  </a:lnTo>
                  <a:lnTo>
                    <a:pt x="31289" y="5748"/>
                  </a:lnTo>
                  <a:lnTo>
                    <a:pt x="31551" y="6392"/>
                  </a:lnTo>
                  <a:lnTo>
                    <a:pt x="31766" y="7036"/>
                  </a:lnTo>
                  <a:lnTo>
                    <a:pt x="31957" y="7799"/>
                  </a:lnTo>
                  <a:lnTo>
                    <a:pt x="32124" y="8562"/>
                  </a:lnTo>
                  <a:lnTo>
                    <a:pt x="32243" y="9349"/>
                  </a:lnTo>
                  <a:lnTo>
                    <a:pt x="32338" y="10112"/>
                  </a:lnTo>
                  <a:lnTo>
                    <a:pt x="32386" y="10899"/>
                  </a:lnTo>
                  <a:lnTo>
                    <a:pt x="32410" y="11662"/>
                  </a:lnTo>
                  <a:lnTo>
                    <a:pt x="32434" y="12449"/>
                  </a:lnTo>
                  <a:lnTo>
                    <a:pt x="32434" y="13236"/>
                  </a:lnTo>
                  <a:lnTo>
                    <a:pt x="32386" y="14810"/>
                  </a:lnTo>
                  <a:lnTo>
                    <a:pt x="32314" y="16384"/>
                  </a:lnTo>
                  <a:lnTo>
                    <a:pt x="32267" y="17958"/>
                  </a:lnTo>
                  <a:lnTo>
                    <a:pt x="32243" y="18745"/>
                  </a:lnTo>
                  <a:lnTo>
                    <a:pt x="32267" y="19508"/>
                  </a:lnTo>
                  <a:lnTo>
                    <a:pt x="32267" y="19651"/>
                  </a:lnTo>
                  <a:lnTo>
                    <a:pt x="32314" y="19747"/>
                  </a:lnTo>
                  <a:lnTo>
                    <a:pt x="32362" y="19842"/>
                  </a:lnTo>
                  <a:lnTo>
                    <a:pt x="32457" y="19938"/>
                  </a:lnTo>
                  <a:lnTo>
                    <a:pt x="32529" y="19985"/>
                  </a:lnTo>
                  <a:lnTo>
                    <a:pt x="32624" y="20033"/>
                  </a:lnTo>
                  <a:lnTo>
                    <a:pt x="32744" y="20057"/>
                  </a:lnTo>
                  <a:lnTo>
                    <a:pt x="32958" y="20057"/>
                  </a:lnTo>
                  <a:lnTo>
                    <a:pt x="33054" y="20033"/>
                  </a:lnTo>
                  <a:lnTo>
                    <a:pt x="33149" y="19985"/>
                  </a:lnTo>
                  <a:lnTo>
                    <a:pt x="33244" y="19938"/>
                  </a:lnTo>
                  <a:lnTo>
                    <a:pt x="33316" y="19842"/>
                  </a:lnTo>
                  <a:lnTo>
                    <a:pt x="33364" y="19747"/>
                  </a:lnTo>
                  <a:lnTo>
                    <a:pt x="33387" y="19651"/>
                  </a:lnTo>
                  <a:lnTo>
                    <a:pt x="33411" y="19508"/>
                  </a:lnTo>
                  <a:lnTo>
                    <a:pt x="33411" y="18101"/>
                  </a:lnTo>
                  <a:lnTo>
                    <a:pt x="33435" y="16670"/>
                  </a:lnTo>
                  <a:lnTo>
                    <a:pt x="33531" y="13833"/>
                  </a:lnTo>
                  <a:lnTo>
                    <a:pt x="33554" y="12426"/>
                  </a:lnTo>
                  <a:lnTo>
                    <a:pt x="33554" y="11710"/>
                  </a:lnTo>
                  <a:lnTo>
                    <a:pt x="33531" y="10995"/>
                  </a:lnTo>
                  <a:lnTo>
                    <a:pt x="33483" y="10303"/>
                  </a:lnTo>
                  <a:lnTo>
                    <a:pt x="33411" y="9588"/>
                  </a:lnTo>
                  <a:lnTo>
                    <a:pt x="33316" y="8896"/>
                  </a:lnTo>
                  <a:lnTo>
                    <a:pt x="33221" y="8181"/>
                  </a:lnTo>
                  <a:lnTo>
                    <a:pt x="33077" y="7489"/>
                  </a:lnTo>
                  <a:lnTo>
                    <a:pt x="32887" y="6821"/>
                  </a:lnTo>
                  <a:lnTo>
                    <a:pt x="32648" y="6130"/>
                  </a:lnTo>
                  <a:lnTo>
                    <a:pt x="32386" y="5462"/>
                  </a:lnTo>
                  <a:lnTo>
                    <a:pt x="32100" y="4818"/>
                  </a:lnTo>
                  <a:lnTo>
                    <a:pt x="31742" y="4174"/>
                  </a:lnTo>
                  <a:lnTo>
                    <a:pt x="31360" y="3578"/>
                  </a:lnTo>
                  <a:lnTo>
                    <a:pt x="30955" y="3006"/>
                  </a:lnTo>
                  <a:lnTo>
                    <a:pt x="30478" y="2457"/>
                  </a:lnTo>
                  <a:lnTo>
                    <a:pt x="30240" y="2195"/>
                  </a:lnTo>
                  <a:lnTo>
                    <a:pt x="30001" y="1956"/>
                  </a:lnTo>
                  <a:lnTo>
                    <a:pt x="29739" y="1718"/>
                  </a:lnTo>
                  <a:lnTo>
                    <a:pt x="29453" y="1503"/>
                  </a:lnTo>
                  <a:lnTo>
                    <a:pt x="29166" y="1289"/>
                  </a:lnTo>
                  <a:lnTo>
                    <a:pt x="28880" y="1098"/>
                  </a:lnTo>
                  <a:lnTo>
                    <a:pt x="28570" y="931"/>
                  </a:lnTo>
                  <a:lnTo>
                    <a:pt x="28260" y="764"/>
                  </a:lnTo>
                  <a:lnTo>
                    <a:pt x="27950" y="597"/>
                  </a:lnTo>
                  <a:lnTo>
                    <a:pt x="27616" y="478"/>
                  </a:lnTo>
                  <a:lnTo>
                    <a:pt x="27282" y="359"/>
                  </a:lnTo>
                  <a:lnTo>
                    <a:pt x="26925" y="239"/>
                  </a:lnTo>
                  <a:lnTo>
                    <a:pt x="26591" y="168"/>
                  </a:lnTo>
                  <a:lnTo>
                    <a:pt x="26209" y="96"/>
                  </a:lnTo>
                  <a:lnTo>
                    <a:pt x="25852" y="49"/>
                  </a:lnTo>
                  <a:lnTo>
                    <a:pt x="25494" y="25"/>
                  </a:lnTo>
                  <a:lnTo>
                    <a:pt x="251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4"/>
            <p:cNvSpPr/>
            <p:nvPr/>
          </p:nvSpPr>
          <p:spPr>
            <a:xfrm>
              <a:off x="1925125" y="651275"/>
              <a:ext cx="305275" cy="191400"/>
            </a:xfrm>
            <a:custGeom>
              <a:avLst/>
              <a:gdLst/>
              <a:ahLst/>
              <a:cxnLst/>
              <a:rect l="l" t="t" r="r" b="b"/>
              <a:pathLst>
                <a:path w="12211" h="7656" extrusionOk="0">
                  <a:moveTo>
                    <a:pt x="0" y="0"/>
                  </a:moveTo>
                  <a:lnTo>
                    <a:pt x="0" y="7656"/>
                  </a:lnTo>
                  <a:lnTo>
                    <a:pt x="12210" y="7656"/>
                  </a:lnTo>
                  <a:lnTo>
                    <a:pt x="122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4"/>
            <p:cNvSpPr/>
            <p:nvPr/>
          </p:nvSpPr>
          <p:spPr>
            <a:xfrm>
              <a:off x="1551300" y="767525"/>
              <a:ext cx="1052900" cy="1053500"/>
            </a:xfrm>
            <a:custGeom>
              <a:avLst/>
              <a:gdLst/>
              <a:ahLst/>
              <a:cxnLst/>
              <a:rect l="l" t="t" r="r" b="b"/>
              <a:pathLst>
                <a:path w="42116" h="42140" extrusionOk="0">
                  <a:moveTo>
                    <a:pt x="21058" y="1"/>
                  </a:moveTo>
                  <a:lnTo>
                    <a:pt x="19985" y="25"/>
                  </a:lnTo>
                  <a:lnTo>
                    <a:pt x="18912" y="96"/>
                  </a:lnTo>
                  <a:lnTo>
                    <a:pt x="17862" y="239"/>
                  </a:lnTo>
                  <a:lnTo>
                    <a:pt x="16813" y="430"/>
                  </a:lnTo>
                  <a:lnTo>
                    <a:pt x="15788" y="669"/>
                  </a:lnTo>
                  <a:lnTo>
                    <a:pt x="14786" y="931"/>
                  </a:lnTo>
                  <a:lnTo>
                    <a:pt x="13808" y="1265"/>
                  </a:lnTo>
                  <a:lnTo>
                    <a:pt x="12854" y="1646"/>
                  </a:lnTo>
                  <a:lnTo>
                    <a:pt x="11924" y="2076"/>
                  </a:lnTo>
                  <a:lnTo>
                    <a:pt x="11018" y="2529"/>
                  </a:lnTo>
                  <a:lnTo>
                    <a:pt x="10136" y="3053"/>
                  </a:lnTo>
                  <a:lnTo>
                    <a:pt x="9277" y="3602"/>
                  </a:lnTo>
                  <a:lnTo>
                    <a:pt x="8467" y="4174"/>
                  </a:lnTo>
                  <a:lnTo>
                    <a:pt x="7656" y="4794"/>
                  </a:lnTo>
                  <a:lnTo>
                    <a:pt x="6893" y="5462"/>
                  </a:lnTo>
                  <a:lnTo>
                    <a:pt x="6153" y="6177"/>
                  </a:lnTo>
                  <a:lnTo>
                    <a:pt x="5462" y="6893"/>
                  </a:lnTo>
                  <a:lnTo>
                    <a:pt x="4794" y="7656"/>
                  </a:lnTo>
                  <a:lnTo>
                    <a:pt x="4174" y="8467"/>
                  </a:lnTo>
                  <a:lnTo>
                    <a:pt x="3602" y="9278"/>
                  </a:lnTo>
                  <a:lnTo>
                    <a:pt x="3053" y="10136"/>
                  </a:lnTo>
                  <a:lnTo>
                    <a:pt x="2528" y="11018"/>
                  </a:lnTo>
                  <a:lnTo>
                    <a:pt x="2075" y="11925"/>
                  </a:lnTo>
                  <a:lnTo>
                    <a:pt x="1646" y="12855"/>
                  </a:lnTo>
                  <a:lnTo>
                    <a:pt x="1264" y="13809"/>
                  </a:lnTo>
                  <a:lnTo>
                    <a:pt x="931" y="14786"/>
                  </a:lnTo>
                  <a:lnTo>
                    <a:pt x="644" y="15788"/>
                  </a:lnTo>
                  <a:lnTo>
                    <a:pt x="430" y="16813"/>
                  </a:lnTo>
                  <a:lnTo>
                    <a:pt x="239" y="17863"/>
                  </a:lnTo>
                  <a:lnTo>
                    <a:pt x="96" y="18912"/>
                  </a:lnTo>
                  <a:lnTo>
                    <a:pt x="24" y="19985"/>
                  </a:lnTo>
                  <a:lnTo>
                    <a:pt x="1" y="21058"/>
                  </a:lnTo>
                  <a:lnTo>
                    <a:pt x="24" y="22155"/>
                  </a:lnTo>
                  <a:lnTo>
                    <a:pt x="96" y="23205"/>
                  </a:lnTo>
                  <a:lnTo>
                    <a:pt x="239" y="24278"/>
                  </a:lnTo>
                  <a:lnTo>
                    <a:pt x="430" y="25303"/>
                  </a:lnTo>
                  <a:lnTo>
                    <a:pt x="644" y="26329"/>
                  </a:lnTo>
                  <a:lnTo>
                    <a:pt x="931" y="27330"/>
                  </a:lnTo>
                  <a:lnTo>
                    <a:pt x="1264" y="28308"/>
                  </a:lnTo>
                  <a:lnTo>
                    <a:pt x="1646" y="29262"/>
                  </a:lnTo>
                  <a:lnTo>
                    <a:pt x="2075" y="30192"/>
                  </a:lnTo>
                  <a:lnTo>
                    <a:pt x="2528" y="31098"/>
                  </a:lnTo>
                  <a:lnTo>
                    <a:pt x="3053" y="31981"/>
                  </a:lnTo>
                  <a:lnTo>
                    <a:pt x="3602" y="32839"/>
                  </a:lnTo>
                  <a:lnTo>
                    <a:pt x="4174" y="33674"/>
                  </a:lnTo>
                  <a:lnTo>
                    <a:pt x="4794" y="34461"/>
                  </a:lnTo>
                  <a:lnTo>
                    <a:pt x="5462" y="35224"/>
                  </a:lnTo>
                  <a:lnTo>
                    <a:pt x="6153" y="35963"/>
                  </a:lnTo>
                  <a:lnTo>
                    <a:pt x="6893" y="36655"/>
                  </a:lnTo>
                  <a:lnTo>
                    <a:pt x="7656" y="37322"/>
                  </a:lnTo>
                  <a:lnTo>
                    <a:pt x="8467" y="37943"/>
                  </a:lnTo>
                  <a:lnTo>
                    <a:pt x="9277" y="38539"/>
                  </a:lnTo>
                  <a:lnTo>
                    <a:pt x="10136" y="39087"/>
                  </a:lnTo>
                  <a:lnTo>
                    <a:pt x="11018" y="39588"/>
                  </a:lnTo>
                  <a:lnTo>
                    <a:pt x="11924" y="40041"/>
                  </a:lnTo>
                  <a:lnTo>
                    <a:pt x="12854" y="40470"/>
                  </a:lnTo>
                  <a:lnTo>
                    <a:pt x="13808" y="40852"/>
                  </a:lnTo>
                  <a:lnTo>
                    <a:pt x="14786" y="41186"/>
                  </a:lnTo>
                  <a:lnTo>
                    <a:pt x="15788" y="41472"/>
                  </a:lnTo>
                  <a:lnTo>
                    <a:pt x="16813" y="41710"/>
                  </a:lnTo>
                  <a:lnTo>
                    <a:pt x="17862" y="41877"/>
                  </a:lnTo>
                  <a:lnTo>
                    <a:pt x="18912" y="42020"/>
                  </a:lnTo>
                  <a:lnTo>
                    <a:pt x="19985" y="42092"/>
                  </a:lnTo>
                  <a:lnTo>
                    <a:pt x="21058" y="42140"/>
                  </a:lnTo>
                  <a:lnTo>
                    <a:pt x="22155" y="42092"/>
                  </a:lnTo>
                  <a:lnTo>
                    <a:pt x="23204" y="42020"/>
                  </a:lnTo>
                  <a:lnTo>
                    <a:pt x="24278" y="41877"/>
                  </a:lnTo>
                  <a:lnTo>
                    <a:pt x="25303" y="41710"/>
                  </a:lnTo>
                  <a:lnTo>
                    <a:pt x="26328" y="41472"/>
                  </a:lnTo>
                  <a:lnTo>
                    <a:pt x="27330" y="41186"/>
                  </a:lnTo>
                  <a:lnTo>
                    <a:pt x="28308" y="40852"/>
                  </a:lnTo>
                  <a:lnTo>
                    <a:pt x="29262" y="40470"/>
                  </a:lnTo>
                  <a:lnTo>
                    <a:pt x="30192" y="40041"/>
                  </a:lnTo>
                  <a:lnTo>
                    <a:pt x="31098" y="39588"/>
                  </a:lnTo>
                  <a:lnTo>
                    <a:pt x="31980" y="39087"/>
                  </a:lnTo>
                  <a:lnTo>
                    <a:pt x="32839" y="38539"/>
                  </a:lnTo>
                  <a:lnTo>
                    <a:pt x="33673" y="37943"/>
                  </a:lnTo>
                  <a:lnTo>
                    <a:pt x="34460" y="37322"/>
                  </a:lnTo>
                  <a:lnTo>
                    <a:pt x="35224" y="36655"/>
                  </a:lnTo>
                  <a:lnTo>
                    <a:pt x="35963" y="35963"/>
                  </a:lnTo>
                  <a:lnTo>
                    <a:pt x="36654" y="35224"/>
                  </a:lnTo>
                  <a:lnTo>
                    <a:pt x="37322" y="34461"/>
                  </a:lnTo>
                  <a:lnTo>
                    <a:pt x="37942" y="33674"/>
                  </a:lnTo>
                  <a:lnTo>
                    <a:pt x="38538" y="32839"/>
                  </a:lnTo>
                  <a:lnTo>
                    <a:pt x="39087" y="31981"/>
                  </a:lnTo>
                  <a:lnTo>
                    <a:pt x="39588" y="31098"/>
                  </a:lnTo>
                  <a:lnTo>
                    <a:pt x="40041" y="30192"/>
                  </a:lnTo>
                  <a:lnTo>
                    <a:pt x="40470" y="29262"/>
                  </a:lnTo>
                  <a:lnTo>
                    <a:pt x="40852" y="28308"/>
                  </a:lnTo>
                  <a:lnTo>
                    <a:pt x="41186" y="27330"/>
                  </a:lnTo>
                  <a:lnTo>
                    <a:pt x="41472" y="26329"/>
                  </a:lnTo>
                  <a:lnTo>
                    <a:pt x="41710" y="25303"/>
                  </a:lnTo>
                  <a:lnTo>
                    <a:pt x="41877" y="24278"/>
                  </a:lnTo>
                  <a:lnTo>
                    <a:pt x="42020" y="23205"/>
                  </a:lnTo>
                  <a:lnTo>
                    <a:pt x="42092" y="22155"/>
                  </a:lnTo>
                  <a:lnTo>
                    <a:pt x="42116" y="21058"/>
                  </a:lnTo>
                  <a:lnTo>
                    <a:pt x="42092" y="19985"/>
                  </a:lnTo>
                  <a:lnTo>
                    <a:pt x="42020" y="18912"/>
                  </a:lnTo>
                  <a:lnTo>
                    <a:pt x="41877" y="17863"/>
                  </a:lnTo>
                  <a:lnTo>
                    <a:pt x="41710" y="16813"/>
                  </a:lnTo>
                  <a:lnTo>
                    <a:pt x="41472" y="15788"/>
                  </a:lnTo>
                  <a:lnTo>
                    <a:pt x="41186" y="14786"/>
                  </a:lnTo>
                  <a:lnTo>
                    <a:pt x="40852" y="13809"/>
                  </a:lnTo>
                  <a:lnTo>
                    <a:pt x="40470" y="12855"/>
                  </a:lnTo>
                  <a:lnTo>
                    <a:pt x="40041" y="11925"/>
                  </a:lnTo>
                  <a:lnTo>
                    <a:pt x="39588" y="11018"/>
                  </a:lnTo>
                  <a:lnTo>
                    <a:pt x="39087" y="10136"/>
                  </a:lnTo>
                  <a:lnTo>
                    <a:pt x="38538" y="9278"/>
                  </a:lnTo>
                  <a:lnTo>
                    <a:pt x="37942" y="8467"/>
                  </a:lnTo>
                  <a:lnTo>
                    <a:pt x="37322" y="7656"/>
                  </a:lnTo>
                  <a:lnTo>
                    <a:pt x="36654" y="6893"/>
                  </a:lnTo>
                  <a:lnTo>
                    <a:pt x="35963" y="6177"/>
                  </a:lnTo>
                  <a:lnTo>
                    <a:pt x="35224" y="5462"/>
                  </a:lnTo>
                  <a:lnTo>
                    <a:pt x="34460" y="4794"/>
                  </a:lnTo>
                  <a:lnTo>
                    <a:pt x="33673" y="4174"/>
                  </a:lnTo>
                  <a:lnTo>
                    <a:pt x="32839" y="3602"/>
                  </a:lnTo>
                  <a:lnTo>
                    <a:pt x="31980" y="3053"/>
                  </a:lnTo>
                  <a:lnTo>
                    <a:pt x="31098" y="2529"/>
                  </a:lnTo>
                  <a:lnTo>
                    <a:pt x="30192" y="2076"/>
                  </a:lnTo>
                  <a:lnTo>
                    <a:pt x="29262" y="1646"/>
                  </a:lnTo>
                  <a:lnTo>
                    <a:pt x="28308" y="1265"/>
                  </a:lnTo>
                  <a:lnTo>
                    <a:pt x="27330" y="931"/>
                  </a:lnTo>
                  <a:lnTo>
                    <a:pt x="26328" y="669"/>
                  </a:lnTo>
                  <a:lnTo>
                    <a:pt x="25303" y="430"/>
                  </a:lnTo>
                  <a:lnTo>
                    <a:pt x="24278" y="239"/>
                  </a:lnTo>
                  <a:lnTo>
                    <a:pt x="23204" y="96"/>
                  </a:lnTo>
                  <a:lnTo>
                    <a:pt x="22155" y="25"/>
                  </a:lnTo>
                  <a:lnTo>
                    <a:pt x="2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4"/>
            <p:cNvSpPr/>
            <p:nvPr/>
          </p:nvSpPr>
          <p:spPr>
            <a:xfrm>
              <a:off x="1551300" y="767525"/>
              <a:ext cx="1052900" cy="1053500"/>
            </a:xfrm>
            <a:custGeom>
              <a:avLst/>
              <a:gdLst/>
              <a:ahLst/>
              <a:cxnLst/>
              <a:rect l="l" t="t" r="r" b="b"/>
              <a:pathLst>
                <a:path w="42116" h="42140" fill="none" extrusionOk="0">
                  <a:moveTo>
                    <a:pt x="42116" y="21058"/>
                  </a:moveTo>
                  <a:lnTo>
                    <a:pt x="42116" y="21058"/>
                  </a:lnTo>
                  <a:lnTo>
                    <a:pt x="42092" y="22155"/>
                  </a:lnTo>
                  <a:lnTo>
                    <a:pt x="42020" y="23205"/>
                  </a:lnTo>
                  <a:lnTo>
                    <a:pt x="41877" y="24278"/>
                  </a:lnTo>
                  <a:lnTo>
                    <a:pt x="41710" y="25303"/>
                  </a:lnTo>
                  <a:lnTo>
                    <a:pt x="41472" y="26329"/>
                  </a:lnTo>
                  <a:lnTo>
                    <a:pt x="41186" y="27330"/>
                  </a:lnTo>
                  <a:lnTo>
                    <a:pt x="40852" y="28308"/>
                  </a:lnTo>
                  <a:lnTo>
                    <a:pt x="40470" y="29262"/>
                  </a:lnTo>
                  <a:lnTo>
                    <a:pt x="40041" y="30192"/>
                  </a:lnTo>
                  <a:lnTo>
                    <a:pt x="39588" y="31098"/>
                  </a:lnTo>
                  <a:lnTo>
                    <a:pt x="39087" y="31981"/>
                  </a:lnTo>
                  <a:lnTo>
                    <a:pt x="38538" y="32839"/>
                  </a:lnTo>
                  <a:lnTo>
                    <a:pt x="37942" y="33674"/>
                  </a:lnTo>
                  <a:lnTo>
                    <a:pt x="37322" y="34461"/>
                  </a:lnTo>
                  <a:lnTo>
                    <a:pt x="36654" y="35224"/>
                  </a:lnTo>
                  <a:lnTo>
                    <a:pt x="35963" y="35963"/>
                  </a:lnTo>
                  <a:lnTo>
                    <a:pt x="35224" y="36655"/>
                  </a:lnTo>
                  <a:lnTo>
                    <a:pt x="34460" y="37322"/>
                  </a:lnTo>
                  <a:lnTo>
                    <a:pt x="33673" y="37943"/>
                  </a:lnTo>
                  <a:lnTo>
                    <a:pt x="32839" y="38539"/>
                  </a:lnTo>
                  <a:lnTo>
                    <a:pt x="31980" y="39087"/>
                  </a:lnTo>
                  <a:lnTo>
                    <a:pt x="31098" y="39588"/>
                  </a:lnTo>
                  <a:lnTo>
                    <a:pt x="30192" y="40041"/>
                  </a:lnTo>
                  <a:lnTo>
                    <a:pt x="29262" y="40470"/>
                  </a:lnTo>
                  <a:lnTo>
                    <a:pt x="28308" y="40852"/>
                  </a:lnTo>
                  <a:lnTo>
                    <a:pt x="27330" y="41186"/>
                  </a:lnTo>
                  <a:lnTo>
                    <a:pt x="26328" y="41472"/>
                  </a:lnTo>
                  <a:lnTo>
                    <a:pt x="25303" y="41710"/>
                  </a:lnTo>
                  <a:lnTo>
                    <a:pt x="24278" y="41877"/>
                  </a:lnTo>
                  <a:lnTo>
                    <a:pt x="23204" y="42020"/>
                  </a:lnTo>
                  <a:lnTo>
                    <a:pt x="22155" y="42092"/>
                  </a:lnTo>
                  <a:lnTo>
                    <a:pt x="21058" y="42140"/>
                  </a:lnTo>
                  <a:lnTo>
                    <a:pt x="21058" y="42140"/>
                  </a:lnTo>
                  <a:lnTo>
                    <a:pt x="19985" y="42092"/>
                  </a:lnTo>
                  <a:lnTo>
                    <a:pt x="18912" y="42020"/>
                  </a:lnTo>
                  <a:lnTo>
                    <a:pt x="17862" y="41877"/>
                  </a:lnTo>
                  <a:lnTo>
                    <a:pt x="16813" y="41710"/>
                  </a:lnTo>
                  <a:lnTo>
                    <a:pt x="15788" y="41472"/>
                  </a:lnTo>
                  <a:lnTo>
                    <a:pt x="14786" y="41186"/>
                  </a:lnTo>
                  <a:lnTo>
                    <a:pt x="13808" y="40852"/>
                  </a:lnTo>
                  <a:lnTo>
                    <a:pt x="12854" y="40470"/>
                  </a:lnTo>
                  <a:lnTo>
                    <a:pt x="11924" y="40041"/>
                  </a:lnTo>
                  <a:lnTo>
                    <a:pt x="11018" y="39588"/>
                  </a:lnTo>
                  <a:lnTo>
                    <a:pt x="10136" y="39087"/>
                  </a:lnTo>
                  <a:lnTo>
                    <a:pt x="9277" y="38539"/>
                  </a:lnTo>
                  <a:lnTo>
                    <a:pt x="8467" y="37943"/>
                  </a:lnTo>
                  <a:lnTo>
                    <a:pt x="7656" y="37322"/>
                  </a:lnTo>
                  <a:lnTo>
                    <a:pt x="6893" y="36655"/>
                  </a:lnTo>
                  <a:lnTo>
                    <a:pt x="6153" y="35963"/>
                  </a:lnTo>
                  <a:lnTo>
                    <a:pt x="5462" y="35224"/>
                  </a:lnTo>
                  <a:lnTo>
                    <a:pt x="4794" y="34461"/>
                  </a:lnTo>
                  <a:lnTo>
                    <a:pt x="4174" y="33674"/>
                  </a:lnTo>
                  <a:lnTo>
                    <a:pt x="3602" y="32839"/>
                  </a:lnTo>
                  <a:lnTo>
                    <a:pt x="3053" y="31981"/>
                  </a:lnTo>
                  <a:lnTo>
                    <a:pt x="2528" y="31098"/>
                  </a:lnTo>
                  <a:lnTo>
                    <a:pt x="2075" y="30192"/>
                  </a:lnTo>
                  <a:lnTo>
                    <a:pt x="1646" y="29262"/>
                  </a:lnTo>
                  <a:lnTo>
                    <a:pt x="1264" y="28308"/>
                  </a:lnTo>
                  <a:lnTo>
                    <a:pt x="931" y="27330"/>
                  </a:lnTo>
                  <a:lnTo>
                    <a:pt x="644" y="26329"/>
                  </a:lnTo>
                  <a:lnTo>
                    <a:pt x="430" y="25303"/>
                  </a:lnTo>
                  <a:lnTo>
                    <a:pt x="239" y="24278"/>
                  </a:lnTo>
                  <a:lnTo>
                    <a:pt x="96" y="23205"/>
                  </a:lnTo>
                  <a:lnTo>
                    <a:pt x="24" y="22155"/>
                  </a:lnTo>
                  <a:lnTo>
                    <a:pt x="1" y="21058"/>
                  </a:lnTo>
                  <a:lnTo>
                    <a:pt x="1" y="21058"/>
                  </a:lnTo>
                  <a:lnTo>
                    <a:pt x="24" y="19985"/>
                  </a:lnTo>
                  <a:lnTo>
                    <a:pt x="96" y="18912"/>
                  </a:lnTo>
                  <a:lnTo>
                    <a:pt x="239" y="17863"/>
                  </a:lnTo>
                  <a:lnTo>
                    <a:pt x="430" y="16813"/>
                  </a:lnTo>
                  <a:lnTo>
                    <a:pt x="644" y="15788"/>
                  </a:lnTo>
                  <a:lnTo>
                    <a:pt x="931" y="14786"/>
                  </a:lnTo>
                  <a:lnTo>
                    <a:pt x="1264" y="13809"/>
                  </a:lnTo>
                  <a:lnTo>
                    <a:pt x="1646" y="12855"/>
                  </a:lnTo>
                  <a:lnTo>
                    <a:pt x="2075" y="11925"/>
                  </a:lnTo>
                  <a:lnTo>
                    <a:pt x="2528" y="11018"/>
                  </a:lnTo>
                  <a:lnTo>
                    <a:pt x="3053" y="10136"/>
                  </a:lnTo>
                  <a:lnTo>
                    <a:pt x="3602" y="9278"/>
                  </a:lnTo>
                  <a:lnTo>
                    <a:pt x="4174" y="8467"/>
                  </a:lnTo>
                  <a:lnTo>
                    <a:pt x="4794" y="7656"/>
                  </a:lnTo>
                  <a:lnTo>
                    <a:pt x="5462" y="6893"/>
                  </a:lnTo>
                  <a:lnTo>
                    <a:pt x="6153" y="6177"/>
                  </a:lnTo>
                  <a:lnTo>
                    <a:pt x="6893" y="5462"/>
                  </a:lnTo>
                  <a:lnTo>
                    <a:pt x="7656" y="4794"/>
                  </a:lnTo>
                  <a:lnTo>
                    <a:pt x="8467" y="4174"/>
                  </a:lnTo>
                  <a:lnTo>
                    <a:pt x="9277" y="3602"/>
                  </a:lnTo>
                  <a:lnTo>
                    <a:pt x="10136" y="3053"/>
                  </a:lnTo>
                  <a:lnTo>
                    <a:pt x="11018" y="2529"/>
                  </a:lnTo>
                  <a:lnTo>
                    <a:pt x="11924" y="2076"/>
                  </a:lnTo>
                  <a:lnTo>
                    <a:pt x="12854" y="1646"/>
                  </a:lnTo>
                  <a:lnTo>
                    <a:pt x="13808" y="1265"/>
                  </a:lnTo>
                  <a:lnTo>
                    <a:pt x="14786" y="931"/>
                  </a:lnTo>
                  <a:lnTo>
                    <a:pt x="15788" y="669"/>
                  </a:lnTo>
                  <a:lnTo>
                    <a:pt x="16813" y="430"/>
                  </a:lnTo>
                  <a:lnTo>
                    <a:pt x="17862" y="239"/>
                  </a:lnTo>
                  <a:lnTo>
                    <a:pt x="18912" y="96"/>
                  </a:lnTo>
                  <a:lnTo>
                    <a:pt x="19985" y="25"/>
                  </a:lnTo>
                  <a:lnTo>
                    <a:pt x="21058" y="1"/>
                  </a:lnTo>
                  <a:lnTo>
                    <a:pt x="21058" y="1"/>
                  </a:lnTo>
                  <a:lnTo>
                    <a:pt x="22155" y="25"/>
                  </a:lnTo>
                  <a:lnTo>
                    <a:pt x="23204" y="96"/>
                  </a:lnTo>
                  <a:lnTo>
                    <a:pt x="24278" y="239"/>
                  </a:lnTo>
                  <a:lnTo>
                    <a:pt x="25303" y="430"/>
                  </a:lnTo>
                  <a:lnTo>
                    <a:pt x="26328" y="669"/>
                  </a:lnTo>
                  <a:lnTo>
                    <a:pt x="27330" y="931"/>
                  </a:lnTo>
                  <a:lnTo>
                    <a:pt x="28308" y="1265"/>
                  </a:lnTo>
                  <a:lnTo>
                    <a:pt x="29262" y="1646"/>
                  </a:lnTo>
                  <a:lnTo>
                    <a:pt x="30192" y="2076"/>
                  </a:lnTo>
                  <a:lnTo>
                    <a:pt x="31098" y="2529"/>
                  </a:lnTo>
                  <a:lnTo>
                    <a:pt x="31980" y="3053"/>
                  </a:lnTo>
                  <a:lnTo>
                    <a:pt x="32839" y="3602"/>
                  </a:lnTo>
                  <a:lnTo>
                    <a:pt x="33673" y="4174"/>
                  </a:lnTo>
                  <a:lnTo>
                    <a:pt x="34460" y="4794"/>
                  </a:lnTo>
                  <a:lnTo>
                    <a:pt x="35224" y="5462"/>
                  </a:lnTo>
                  <a:lnTo>
                    <a:pt x="35963" y="6177"/>
                  </a:lnTo>
                  <a:lnTo>
                    <a:pt x="36654" y="6893"/>
                  </a:lnTo>
                  <a:lnTo>
                    <a:pt x="37322" y="7656"/>
                  </a:lnTo>
                  <a:lnTo>
                    <a:pt x="37942" y="8467"/>
                  </a:lnTo>
                  <a:lnTo>
                    <a:pt x="38538" y="9278"/>
                  </a:lnTo>
                  <a:lnTo>
                    <a:pt x="39087" y="10136"/>
                  </a:lnTo>
                  <a:lnTo>
                    <a:pt x="39588" y="11018"/>
                  </a:lnTo>
                  <a:lnTo>
                    <a:pt x="40041" y="11925"/>
                  </a:lnTo>
                  <a:lnTo>
                    <a:pt x="40470" y="12855"/>
                  </a:lnTo>
                  <a:lnTo>
                    <a:pt x="40852" y="13809"/>
                  </a:lnTo>
                  <a:lnTo>
                    <a:pt x="41186" y="14786"/>
                  </a:lnTo>
                  <a:lnTo>
                    <a:pt x="41472" y="15788"/>
                  </a:lnTo>
                  <a:lnTo>
                    <a:pt x="41710" y="16813"/>
                  </a:lnTo>
                  <a:lnTo>
                    <a:pt x="41877" y="17863"/>
                  </a:lnTo>
                  <a:lnTo>
                    <a:pt x="42020" y="18912"/>
                  </a:lnTo>
                  <a:lnTo>
                    <a:pt x="42092" y="19985"/>
                  </a:lnTo>
                  <a:lnTo>
                    <a:pt x="42116" y="210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4"/>
            <p:cNvSpPr/>
            <p:nvPr/>
          </p:nvSpPr>
          <p:spPr>
            <a:xfrm>
              <a:off x="1551300" y="1282650"/>
              <a:ext cx="25" cy="10750"/>
            </a:xfrm>
            <a:custGeom>
              <a:avLst/>
              <a:gdLst/>
              <a:ahLst/>
              <a:cxnLst/>
              <a:rect l="l" t="t" r="r" b="b"/>
              <a:pathLst>
                <a:path w="1" h="430" extrusionOk="0">
                  <a:moveTo>
                    <a:pt x="1" y="406"/>
                  </a:moveTo>
                  <a:lnTo>
                    <a:pt x="1" y="406"/>
                  </a:lnTo>
                  <a:lnTo>
                    <a:pt x="1" y="429"/>
                  </a:lnTo>
                  <a:lnTo>
                    <a:pt x="1" y="429"/>
                  </a:lnTo>
                  <a:lnTo>
                    <a:pt x="1" y="406"/>
                  </a:lnTo>
                  <a:close/>
                  <a:moveTo>
                    <a:pt x="1" y="382"/>
                  </a:moveTo>
                  <a:lnTo>
                    <a:pt x="1" y="382"/>
                  </a:lnTo>
                  <a:lnTo>
                    <a:pt x="1" y="382"/>
                  </a:lnTo>
                  <a:lnTo>
                    <a:pt x="1" y="382"/>
                  </a:lnTo>
                  <a:lnTo>
                    <a:pt x="1" y="382"/>
                  </a:lnTo>
                  <a:close/>
                  <a:moveTo>
                    <a:pt x="1" y="334"/>
                  </a:moveTo>
                  <a:lnTo>
                    <a:pt x="1" y="334"/>
                  </a:lnTo>
                  <a:lnTo>
                    <a:pt x="1" y="358"/>
                  </a:lnTo>
                  <a:lnTo>
                    <a:pt x="1" y="358"/>
                  </a:lnTo>
                  <a:lnTo>
                    <a:pt x="1" y="334"/>
                  </a:lnTo>
                  <a:close/>
                  <a:moveTo>
                    <a:pt x="1" y="310"/>
                  </a:moveTo>
                  <a:lnTo>
                    <a:pt x="1" y="310"/>
                  </a:lnTo>
                  <a:lnTo>
                    <a:pt x="1" y="310"/>
                  </a:lnTo>
                  <a:lnTo>
                    <a:pt x="1" y="310"/>
                  </a:lnTo>
                  <a:lnTo>
                    <a:pt x="1" y="310"/>
                  </a:lnTo>
                  <a:close/>
                  <a:moveTo>
                    <a:pt x="1" y="263"/>
                  </a:moveTo>
                  <a:lnTo>
                    <a:pt x="1" y="263"/>
                  </a:lnTo>
                  <a:lnTo>
                    <a:pt x="1" y="286"/>
                  </a:lnTo>
                  <a:lnTo>
                    <a:pt x="1" y="286"/>
                  </a:lnTo>
                  <a:lnTo>
                    <a:pt x="1" y="263"/>
                  </a:lnTo>
                  <a:close/>
                  <a:moveTo>
                    <a:pt x="1" y="239"/>
                  </a:moveTo>
                  <a:lnTo>
                    <a:pt x="1" y="239"/>
                  </a:lnTo>
                  <a:lnTo>
                    <a:pt x="1" y="239"/>
                  </a:lnTo>
                  <a:lnTo>
                    <a:pt x="1" y="239"/>
                  </a:lnTo>
                  <a:lnTo>
                    <a:pt x="1" y="239"/>
                  </a:lnTo>
                  <a:close/>
                  <a:moveTo>
                    <a:pt x="1" y="191"/>
                  </a:moveTo>
                  <a:lnTo>
                    <a:pt x="1" y="191"/>
                  </a:lnTo>
                  <a:lnTo>
                    <a:pt x="1" y="215"/>
                  </a:lnTo>
                  <a:lnTo>
                    <a:pt x="1" y="215"/>
                  </a:lnTo>
                  <a:lnTo>
                    <a:pt x="1" y="191"/>
                  </a:lnTo>
                  <a:close/>
                  <a:moveTo>
                    <a:pt x="1" y="167"/>
                  </a:moveTo>
                  <a:lnTo>
                    <a:pt x="1" y="167"/>
                  </a:lnTo>
                  <a:lnTo>
                    <a:pt x="1" y="167"/>
                  </a:lnTo>
                  <a:lnTo>
                    <a:pt x="1" y="167"/>
                  </a:lnTo>
                  <a:lnTo>
                    <a:pt x="1" y="167"/>
                  </a:lnTo>
                  <a:close/>
                  <a:moveTo>
                    <a:pt x="1" y="119"/>
                  </a:moveTo>
                  <a:lnTo>
                    <a:pt x="1" y="119"/>
                  </a:lnTo>
                  <a:lnTo>
                    <a:pt x="1" y="143"/>
                  </a:lnTo>
                  <a:lnTo>
                    <a:pt x="1" y="143"/>
                  </a:lnTo>
                  <a:lnTo>
                    <a:pt x="1" y="119"/>
                  </a:lnTo>
                  <a:close/>
                  <a:moveTo>
                    <a:pt x="1" y="96"/>
                  </a:moveTo>
                  <a:lnTo>
                    <a:pt x="1" y="96"/>
                  </a:lnTo>
                  <a:lnTo>
                    <a:pt x="1" y="96"/>
                  </a:lnTo>
                  <a:lnTo>
                    <a:pt x="1" y="96"/>
                  </a:lnTo>
                  <a:lnTo>
                    <a:pt x="1" y="96"/>
                  </a:lnTo>
                  <a:close/>
                  <a:moveTo>
                    <a:pt x="1" y="72"/>
                  </a:moveTo>
                  <a:lnTo>
                    <a:pt x="1" y="72"/>
                  </a:lnTo>
                  <a:lnTo>
                    <a:pt x="1" y="72"/>
                  </a:lnTo>
                  <a:lnTo>
                    <a:pt x="1" y="72"/>
                  </a:lnTo>
                  <a:lnTo>
                    <a:pt x="1" y="72"/>
                  </a:lnTo>
                  <a:close/>
                  <a:moveTo>
                    <a:pt x="1" y="24"/>
                  </a:moveTo>
                  <a:lnTo>
                    <a:pt x="1" y="24"/>
                  </a:lnTo>
                  <a:lnTo>
                    <a:pt x="1" y="24"/>
                  </a:lnTo>
                  <a:lnTo>
                    <a:pt x="1" y="24"/>
                  </a:lnTo>
                  <a:lnTo>
                    <a:pt x="1" y="24"/>
                  </a:lnTo>
                  <a:close/>
                  <a:moveTo>
                    <a:pt x="1" y="0"/>
                  </a:moveTo>
                  <a:lnTo>
                    <a:pt x="1" y="0"/>
                  </a:lnTo>
                  <a:lnTo>
                    <a:pt x="1" y="0"/>
                  </a:lnTo>
                  <a:lnTo>
                    <a:pt x="1" y="0"/>
                  </a:lnTo>
                  <a:lnTo>
                    <a:pt x="1" y="0"/>
                  </a:lnTo>
                  <a:close/>
                </a:path>
              </a:pathLst>
            </a:custGeom>
            <a:solidFill>
              <a:srgbClr val="B2A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4"/>
            <p:cNvSpPr/>
            <p:nvPr/>
          </p:nvSpPr>
          <p:spPr>
            <a:xfrm>
              <a:off x="1551300" y="1292775"/>
              <a:ext cx="25" cy="625"/>
            </a:xfrm>
            <a:custGeom>
              <a:avLst/>
              <a:gdLst/>
              <a:ahLst/>
              <a:cxnLst/>
              <a:rect l="l" t="t" r="r" b="b"/>
              <a:pathLst>
                <a:path w="1" h="25" fill="none" extrusionOk="0">
                  <a:moveTo>
                    <a:pt x="1" y="1"/>
                  </a:moveTo>
                  <a:lnTo>
                    <a:pt x="1" y="1"/>
                  </a:lnTo>
                  <a:lnTo>
                    <a:pt x="1" y="24"/>
                  </a:lnTo>
                  <a:lnTo>
                    <a:pt x="1" y="2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4"/>
            <p:cNvSpPr/>
            <p:nvPr/>
          </p:nvSpPr>
          <p:spPr>
            <a:xfrm>
              <a:off x="1551300" y="12921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4"/>
            <p:cNvSpPr/>
            <p:nvPr/>
          </p:nvSpPr>
          <p:spPr>
            <a:xfrm>
              <a:off x="1551300" y="1291000"/>
              <a:ext cx="25" cy="600"/>
            </a:xfrm>
            <a:custGeom>
              <a:avLst/>
              <a:gdLst/>
              <a:ahLst/>
              <a:cxnLst/>
              <a:rect l="l" t="t" r="r" b="b"/>
              <a:pathLst>
                <a:path w="1" h="24" fill="none" extrusionOk="0">
                  <a:moveTo>
                    <a:pt x="1" y="0"/>
                  </a:moveTo>
                  <a:lnTo>
                    <a:pt x="1" y="0"/>
                  </a:lnTo>
                  <a:lnTo>
                    <a:pt x="1" y="24"/>
                  </a:lnTo>
                  <a:lnTo>
                    <a:pt x="1"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4"/>
            <p:cNvSpPr/>
            <p:nvPr/>
          </p:nvSpPr>
          <p:spPr>
            <a:xfrm>
              <a:off x="1551300" y="12904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4"/>
            <p:cNvSpPr/>
            <p:nvPr/>
          </p:nvSpPr>
          <p:spPr>
            <a:xfrm>
              <a:off x="1551300" y="1289200"/>
              <a:ext cx="25" cy="625"/>
            </a:xfrm>
            <a:custGeom>
              <a:avLst/>
              <a:gdLst/>
              <a:ahLst/>
              <a:cxnLst/>
              <a:rect l="l" t="t" r="r" b="b"/>
              <a:pathLst>
                <a:path w="1" h="25" fill="none" extrusionOk="0">
                  <a:moveTo>
                    <a:pt x="1" y="1"/>
                  </a:moveTo>
                  <a:lnTo>
                    <a:pt x="1" y="1"/>
                  </a:lnTo>
                  <a:lnTo>
                    <a:pt x="1" y="24"/>
                  </a:lnTo>
                  <a:lnTo>
                    <a:pt x="1" y="2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4"/>
            <p:cNvSpPr/>
            <p:nvPr/>
          </p:nvSpPr>
          <p:spPr>
            <a:xfrm>
              <a:off x="1551300" y="12886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4"/>
            <p:cNvSpPr/>
            <p:nvPr/>
          </p:nvSpPr>
          <p:spPr>
            <a:xfrm>
              <a:off x="1551300" y="1287425"/>
              <a:ext cx="25" cy="600"/>
            </a:xfrm>
            <a:custGeom>
              <a:avLst/>
              <a:gdLst/>
              <a:ahLst/>
              <a:cxnLst/>
              <a:rect l="l" t="t" r="r" b="b"/>
              <a:pathLst>
                <a:path w="1" h="24" fill="none" extrusionOk="0">
                  <a:moveTo>
                    <a:pt x="1" y="0"/>
                  </a:moveTo>
                  <a:lnTo>
                    <a:pt x="1" y="0"/>
                  </a:lnTo>
                  <a:lnTo>
                    <a:pt x="1" y="24"/>
                  </a:lnTo>
                  <a:lnTo>
                    <a:pt x="1"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4"/>
            <p:cNvSpPr/>
            <p:nvPr/>
          </p:nvSpPr>
          <p:spPr>
            <a:xfrm>
              <a:off x="1551300" y="12868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4"/>
            <p:cNvSpPr/>
            <p:nvPr/>
          </p:nvSpPr>
          <p:spPr>
            <a:xfrm>
              <a:off x="1551300" y="1285625"/>
              <a:ext cx="25" cy="625"/>
            </a:xfrm>
            <a:custGeom>
              <a:avLst/>
              <a:gdLst/>
              <a:ahLst/>
              <a:cxnLst/>
              <a:rect l="l" t="t" r="r" b="b"/>
              <a:pathLst>
                <a:path w="1" h="25" fill="none" extrusionOk="0">
                  <a:moveTo>
                    <a:pt x="1" y="0"/>
                  </a:moveTo>
                  <a:lnTo>
                    <a:pt x="1" y="0"/>
                  </a:lnTo>
                  <a:lnTo>
                    <a:pt x="1" y="24"/>
                  </a:lnTo>
                  <a:lnTo>
                    <a:pt x="1"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4"/>
            <p:cNvSpPr/>
            <p:nvPr/>
          </p:nvSpPr>
          <p:spPr>
            <a:xfrm>
              <a:off x="1551300" y="12850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4"/>
            <p:cNvSpPr/>
            <p:nvPr/>
          </p:nvSpPr>
          <p:spPr>
            <a:xfrm>
              <a:off x="1551300" y="12844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4"/>
            <p:cNvSpPr/>
            <p:nvPr/>
          </p:nvSpPr>
          <p:spPr>
            <a:xfrm>
              <a:off x="1551300" y="12832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4"/>
            <p:cNvSpPr/>
            <p:nvPr/>
          </p:nvSpPr>
          <p:spPr>
            <a:xfrm>
              <a:off x="1551300" y="12826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4"/>
            <p:cNvSpPr/>
            <p:nvPr/>
          </p:nvSpPr>
          <p:spPr>
            <a:xfrm>
              <a:off x="2077750" y="1820400"/>
              <a:ext cx="20875" cy="625"/>
            </a:xfrm>
            <a:custGeom>
              <a:avLst/>
              <a:gdLst/>
              <a:ahLst/>
              <a:cxnLst/>
              <a:rect l="l" t="t" r="r" b="b"/>
              <a:pathLst>
                <a:path w="835" h="25" extrusionOk="0">
                  <a:moveTo>
                    <a:pt x="24" y="25"/>
                  </a:moveTo>
                  <a:lnTo>
                    <a:pt x="24" y="25"/>
                  </a:lnTo>
                  <a:lnTo>
                    <a:pt x="0" y="25"/>
                  </a:lnTo>
                  <a:lnTo>
                    <a:pt x="0" y="25"/>
                  </a:lnTo>
                  <a:lnTo>
                    <a:pt x="24" y="25"/>
                  </a:lnTo>
                  <a:close/>
                  <a:moveTo>
                    <a:pt x="72" y="25"/>
                  </a:moveTo>
                  <a:lnTo>
                    <a:pt x="72" y="25"/>
                  </a:lnTo>
                  <a:lnTo>
                    <a:pt x="48" y="25"/>
                  </a:lnTo>
                  <a:lnTo>
                    <a:pt x="48" y="25"/>
                  </a:lnTo>
                  <a:lnTo>
                    <a:pt x="72" y="25"/>
                  </a:lnTo>
                  <a:close/>
                  <a:moveTo>
                    <a:pt x="95" y="25"/>
                  </a:moveTo>
                  <a:lnTo>
                    <a:pt x="95" y="25"/>
                  </a:lnTo>
                  <a:lnTo>
                    <a:pt x="72" y="25"/>
                  </a:lnTo>
                  <a:lnTo>
                    <a:pt x="72" y="25"/>
                  </a:lnTo>
                  <a:lnTo>
                    <a:pt x="95" y="25"/>
                  </a:lnTo>
                  <a:close/>
                  <a:moveTo>
                    <a:pt x="143" y="25"/>
                  </a:moveTo>
                  <a:lnTo>
                    <a:pt x="143" y="25"/>
                  </a:lnTo>
                  <a:lnTo>
                    <a:pt x="95" y="25"/>
                  </a:lnTo>
                  <a:lnTo>
                    <a:pt x="95" y="25"/>
                  </a:lnTo>
                  <a:lnTo>
                    <a:pt x="143" y="25"/>
                  </a:lnTo>
                  <a:close/>
                  <a:moveTo>
                    <a:pt x="167" y="25"/>
                  </a:moveTo>
                  <a:lnTo>
                    <a:pt x="167" y="25"/>
                  </a:lnTo>
                  <a:lnTo>
                    <a:pt x="143" y="25"/>
                  </a:lnTo>
                  <a:lnTo>
                    <a:pt x="143" y="25"/>
                  </a:lnTo>
                  <a:lnTo>
                    <a:pt x="167" y="25"/>
                  </a:lnTo>
                  <a:close/>
                  <a:moveTo>
                    <a:pt x="191" y="25"/>
                  </a:moveTo>
                  <a:lnTo>
                    <a:pt x="191" y="25"/>
                  </a:lnTo>
                  <a:lnTo>
                    <a:pt x="191" y="25"/>
                  </a:lnTo>
                  <a:lnTo>
                    <a:pt x="191" y="25"/>
                  </a:lnTo>
                  <a:lnTo>
                    <a:pt x="191" y="25"/>
                  </a:lnTo>
                  <a:close/>
                  <a:moveTo>
                    <a:pt x="239" y="25"/>
                  </a:moveTo>
                  <a:lnTo>
                    <a:pt x="239" y="25"/>
                  </a:lnTo>
                  <a:lnTo>
                    <a:pt x="215" y="25"/>
                  </a:lnTo>
                  <a:lnTo>
                    <a:pt x="215" y="25"/>
                  </a:lnTo>
                  <a:lnTo>
                    <a:pt x="239" y="25"/>
                  </a:lnTo>
                  <a:close/>
                  <a:moveTo>
                    <a:pt x="262" y="25"/>
                  </a:moveTo>
                  <a:lnTo>
                    <a:pt x="262" y="25"/>
                  </a:lnTo>
                  <a:lnTo>
                    <a:pt x="239" y="25"/>
                  </a:lnTo>
                  <a:lnTo>
                    <a:pt x="239" y="25"/>
                  </a:lnTo>
                  <a:lnTo>
                    <a:pt x="262" y="25"/>
                  </a:lnTo>
                  <a:close/>
                  <a:moveTo>
                    <a:pt x="310" y="1"/>
                  </a:moveTo>
                  <a:lnTo>
                    <a:pt x="310" y="1"/>
                  </a:lnTo>
                  <a:lnTo>
                    <a:pt x="286" y="1"/>
                  </a:lnTo>
                  <a:lnTo>
                    <a:pt x="286" y="1"/>
                  </a:lnTo>
                  <a:lnTo>
                    <a:pt x="310" y="1"/>
                  </a:lnTo>
                  <a:close/>
                  <a:moveTo>
                    <a:pt x="334" y="1"/>
                  </a:moveTo>
                  <a:lnTo>
                    <a:pt x="334" y="1"/>
                  </a:lnTo>
                  <a:lnTo>
                    <a:pt x="310" y="1"/>
                  </a:lnTo>
                  <a:lnTo>
                    <a:pt x="310" y="1"/>
                  </a:lnTo>
                  <a:lnTo>
                    <a:pt x="334" y="1"/>
                  </a:lnTo>
                  <a:close/>
                  <a:moveTo>
                    <a:pt x="358" y="1"/>
                  </a:moveTo>
                  <a:lnTo>
                    <a:pt x="358" y="1"/>
                  </a:lnTo>
                  <a:lnTo>
                    <a:pt x="358" y="1"/>
                  </a:lnTo>
                  <a:lnTo>
                    <a:pt x="358" y="1"/>
                  </a:lnTo>
                  <a:lnTo>
                    <a:pt x="358" y="1"/>
                  </a:lnTo>
                  <a:close/>
                  <a:moveTo>
                    <a:pt x="405" y="1"/>
                  </a:moveTo>
                  <a:lnTo>
                    <a:pt x="405" y="1"/>
                  </a:lnTo>
                  <a:lnTo>
                    <a:pt x="382" y="1"/>
                  </a:lnTo>
                  <a:lnTo>
                    <a:pt x="382" y="1"/>
                  </a:lnTo>
                  <a:lnTo>
                    <a:pt x="405" y="1"/>
                  </a:lnTo>
                  <a:close/>
                  <a:moveTo>
                    <a:pt x="429" y="1"/>
                  </a:moveTo>
                  <a:lnTo>
                    <a:pt x="429" y="1"/>
                  </a:lnTo>
                  <a:lnTo>
                    <a:pt x="429" y="1"/>
                  </a:lnTo>
                  <a:lnTo>
                    <a:pt x="429" y="1"/>
                  </a:lnTo>
                  <a:lnTo>
                    <a:pt x="429" y="1"/>
                  </a:lnTo>
                  <a:close/>
                  <a:moveTo>
                    <a:pt x="477" y="1"/>
                  </a:moveTo>
                  <a:lnTo>
                    <a:pt x="477" y="1"/>
                  </a:lnTo>
                  <a:lnTo>
                    <a:pt x="453" y="1"/>
                  </a:lnTo>
                  <a:lnTo>
                    <a:pt x="453" y="1"/>
                  </a:lnTo>
                  <a:lnTo>
                    <a:pt x="477" y="1"/>
                  </a:lnTo>
                  <a:close/>
                  <a:moveTo>
                    <a:pt x="501" y="1"/>
                  </a:moveTo>
                  <a:lnTo>
                    <a:pt x="501" y="1"/>
                  </a:lnTo>
                  <a:lnTo>
                    <a:pt x="477" y="1"/>
                  </a:lnTo>
                  <a:lnTo>
                    <a:pt x="477" y="1"/>
                  </a:lnTo>
                  <a:lnTo>
                    <a:pt x="501" y="1"/>
                  </a:lnTo>
                  <a:close/>
                  <a:moveTo>
                    <a:pt x="549" y="1"/>
                  </a:moveTo>
                  <a:lnTo>
                    <a:pt x="549" y="1"/>
                  </a:lnTo>
                  <a:lnTo>
                    <a:pt x="525" y="1"/>
                  </a:lnTo>
                  <a:lnTo>
                    <a:pt x="525" y="1"/>
                  </a:lnTo>
                  <a:lnTo>
                    <a:pt x="549" y="1"/>
                  </a:lnTo>
                  <a:close/>
                  <a:moveTo>
                    <a:pt x="572" y="1"/>
                  </a:moveTo>
                  <a:lnTo>
                    <a:pt x="572" y="1"/>
                  </a:lnTo>
                  <a:lnTo>
                    <a:pt x="549" y="1"/>
                  </a:lnTo>
                  <a:lnTo>
                    <a:pt x="549" y="1"/>
                  </a:lnTo>
                  <a:lnTo>
                    <a:pt x="572" y="1"/>
                  </a:lnTo>
                  <a:close/>
                  <a:moveTo>
                    <a:pt x="596" y="1"/>
                  </a:moveTo>
                  <a:lnTo>
                    <a:pt x="596" y="1"/>
                  </a:lnTo>
                  <a:lnTo>
                    <a:pt x="596" y="1"/>
                  </a:lnTo>
                  <a:lnTo>
                    <a:pt x="596" y="1"/>
                  </a:lnTo>
                  <a:lnTo>
                    <a:pt x="596" y="1"/>
                  </a:lnTo>
                  <a:close/>
                  <a:moveTo>
                    <a:pt x="668" y="1"/>
                  </a:moveTo>
                  <a:lnTo>
                    <a:pt x="668" y="1"/>
                  </a:lnTo>
                  <a:lnTo>
                    <a:pt x="668" y="1"/>
                  </a:lnTo>
                  <a:lnTo>
                    <a:pt x="668" y="1"/>
                  </a:lnTo>
                  <a:lnTo>
                    <a:pt x="668" y="1"/>
                  </a:lnTo>
                  <a:close/>
                  <a:moveTo>
                    <a:pt x="692" y="1"/>
                  </a:moveTo>
                  <a:lnTo>
                    <a:pt x="692" y="1"/>
                  </a:lnTo>
                  <a:lnTo>
                    <a:pt x="692" y="1"/>
                  </a:lnTo>
                  <a:lnTo>
                    <a:pt x="692" y="1"/>
                  </a:lnTo>
                  <a:lnTo>
                    <a:pt x="692" y="1"/>
                  </a:lnTo>
                  <a:close/>
                  <a:moveTo>
                    <a:pt x="716" y="1"/>
                  </a:moveTo>
                  <a:lnTo>
                    <a:pt x="716" y="1"/>
                  </a:lnTo>
                  <a:lnTo>
                    <a:pt x="716" y="1"/>
                  </a:lnTo>
                  <a:lnTo>
                    <a:pt x="716" y="1"/>
                  </a:lnTo>
                  <a:lnTo>
                    <a:pt x="716" y="1"/>
                  </a:lnTo>
                  <a:close/>
                  <a:moveTo>
                    <a:pt x="835" y="1"/>
                  </a:moveTo>
                  <a:lnTo>
                    <a:pt x="835" y="1"/>
                  </a:lnTo>
                  <a:lnTo>
                    <a:pt x="835" y="1"/>
                  </a:lnTo>
                  <a:close/>
                </a:path>
              </a:pathLst>
            </a:custGeom>
            <a:solidFill>
              <a:srgbClr val="9E7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4"/>
            <p:cNvSpPr/>
            <p:nvPr/>
          </p:nvSpPr>
          <p:spPr>
            <a:xfrm>
              <a:off x="2077750" y="1821000"/>
              <a:ext cx="600" cy="25"/>
            </a:xfrm>
            <a:custGeom>
              <a:avLst/>
              <a:gdLst/>
              <a:ahLst/>
              <a:cxnLst/>
              <a:rect l="l" t="t" r="r" b="b"/>
              <a:pathLst>
                <a:path w="24" h="1" fill="none" extrusionOk="0">
                  <a:moveTo>
                    <a:pt x="24" y="1"/>
                  </a:moveTo>
                  <a:lnTo>
                    <a:pt x="24" y="1"/>
                  </a:lnTo>
                  <a:lnTo>
                    <a:pt x="0" y="1"/>
                  </a:lnTo>
                  <a:lnTo>
                    <a:pt x="0"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4"/>
            <p:cNvSpPr/>
            <p:nvPr/>
          </p:nvSpPr>
          <p:spPr>
            <a:xfrm>
              <a:off x="2078925" y="1821000"/>
              <a:ext cx="625" cy="25"/>
            </a:xfrm>
            <a:custGeom>
              <a:avLst/>
              <a:gdLst/>
              <a:ahLst/>
              <a:cxnLst/>
              <a:rect l="l" t="t" r="r" b="b"/>
              <a:pathLst>
                <a:path w="25" h="1" fill="none" extrusionOk="0">
                  <a:moveTo>
                    <a:pt x="25" y="1"/>
                  </a:moveTo>
                  <a:lnTo>
                    <a:pt x="25" y="1"/>
                  </a:lnTo>
                  <a:lnTo>
                    <a:pt x="1" y="1"/>
                  </a:lnTo>
                  <a:lnTo>
                    <a:pt x="1" y="1"/>
                  </a:lnTo>
                  <a:lnTo>
                    <a:pt x="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4"/>
            <p:cNvSpPr/>
            <p:nvPr/>
          </p:nvSpPr>
          <p:spPr>
            <a:xfrm>
              <a:off x="2079525" y="1821000"/>
              <a:ext cx="625" cy="25"/>
            </a:xfrm>
            <a:custGeom>
              <a:avLst/>
              <a:gdLst/>
              <a:ahLst/>
              <a:cxnLst/>
              <a:rect l="l" t="t" r="r" b="b"/>
              <a:pathLst>
                <a:path w="25" h="1" fill="none" extrusionOk="0">
                  <a:moveTo>
                    <a:pt x="24" y="1"/>
                  </a:moveTo>
                  <a:lnTo>
                    <a:pt x="24" y="1"/>
                  </a:lnTo>
                  <a:lnTo>
                    <a:pt x="1" y="1"/>
                  </a:lnTo>
                  <a:lnTo>
                    <a:pt x="1"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4"/>
            <p:cNvSpPr/>
            <p:nvPr/>
          </p:nvSpPr>
          <p:spPr>
            <a:xfrm>
              <a:off x="2080125" y="1821000"/>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4"/>
            <p:cNvSpPr/>
            <p:nvPr/>
          </p:nvSpPr>
          <p:spPr>
            <a:xfrm>
              <a:off x="2081325" y="1821000"/>
              <a:ext cx="625" cy="25"/>
            </a:xfrm>
            <a:custGeom>
              <a:avLst/>
              <a:gdLst/>
              <a:ahLst/>
              <a:cxnLst/>
              <a:rect l="l" t="t" r="r" b="b"/>
              <a:pathLst>
                <a:path w="25" h="1" fill="none" extrusionOk="0">
                  <a:moveTo>
                    <a:pt x="24" y="1"/>
                  </a:moveTo>
                  <a:lnTo>
                    <a:pt x="24" y="1"/>
                  </a:lnTo>
                  <a:lnTo>
                    <a:pt x="0" y="1"/>
                  </a:lnTo>
                  <a:lnTo>
                    <a:pt x="0"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4"/>
            <p:cNvSpPr/>
            <p:nvPr/>
          </p:nvSpPr>
          <p:spPr>
            <a:xfrm>
              <a:off x="2082500" y="18210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4"/>
            <p:cNvSpPr/>
            <p:nvPr/>
          </p:nvSpPr>
          <p:spPr>
            <a:xfrm>
              <a:off x="2083100" y="1821000"/>
              <a:ext cx="625" cy="25"/>
            </a:xfrm>
            <a:custGeom>
              <a:avLst/>
              <a:gdLst/>
              <a:ahLst/>
              <a:cxnLst/>
              <a:rect l="l" t="t" r="r" b="b"/>
              <a:pathLst>
                <a:path w="25" h="1" fill="none" extrusionOk="0">
                  <a:moveTo>
                    <a:pt x="25" y="1"/>
                  </a:moveTo>
                  <a:lnTo>
                    <a:pt x="25" y="1"/>
                  </a:lnTo>
                  <a:lnTo>
                    <a:pt x="1" y="1"/>
                  </a:lnTo>
                  <a:lnTo>
                    <a:pt x="1" y="1"/>
                  </a:lnTo>
                  <a:lnTo>
                    <a:pt x="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4"/>
            <p:cNvSpPr/>
            <p:nvPr/>
          </p:nvSpPr>
          <p:spPr>
            <a:xfrm>
              <a:off x="2083700" y="1821000"/>
              <a:ext cx="625" cy="25"/>
            </a:xfrm>
            <a:custGeom>
              <a:avLst/>
              <a:gdLst/>
              <a:ahLst/>
              <a:cxnLst/>
              <a:rect l="l" t="t" r="r" b="b"/>
              <a:pathLst>
                <a:path w="25" h="1" fill="none" extrusionOk="0">
                  <a:moveTo>
                    <a:pt x="24" y="1"/>
                  </a:moveTo>
                  <a:lnTo>
                    <a:pt x="24" y="1"/>
                  </a:lnTo>
                  <a:lnTo>
                    <a:pt x="1" y="1"/>
                  </a:lnTo>
                  <a:lnTo>
                    <a:pt x="1"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4"/>
            <p:cNvSpPr/>
            <p:nvPr/>
          </p:nvSpPr>
          <p:spPr>
            <a:xfrm>
              <a:off x="2084900" y="1820400"/>
              <a:ext cx="625" cy="25"/>
            </a:xfrm>
            <a:custGeom>
              <a:avLst/>
              <a:gdLst/>
              <a:ahLst/>
              <a:cxnLst/>
              <a:rect l="l" t="t" r="r" b="b"/>
              <a:pathLst>
                <a:path w="25" h="1" fill="none" extrusionOk="0">
                  <a:moveTo>
                    <a:pt x="24" y="1"/>
                  </a:moveTo>
                  <a:lnTo>
                    <a:pt x="24" y="1"/>
                  </a:lnTo>
                  <a:lnTo>
                    <a:pt x="0" y="1"/>
                  </a:lnTo>
                  <a:lnTo>
                    <a:pt x="0"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4"/>
            <p:cNvSpPr/>
            <p:nvPr/>
          </p:nvSpPr>
          <p:spPr>
            <a:xfrm>
              <a:off x="2085500" y="1820400"/>
              <a:ext cx="600" cy="25"/>
            </a:xfrm>
            <a:custGeom>
              <a:avLst/>
              <a:gdLst/>
              <a:ahLst/>
              <a:cxnLst/>
              <a:rect l="l" t="t" r="r" b="b"/>
              <a:pathLst>
                <a:path w="24" h="1" fill="none" extrusionOk="0">
                  <a:moveTo>
                    <a:pt x="24" y="1"/>
                  </a:moveTo>
                  <a:lnTo>
                    <a:pt x="24" y="1"/>
                  </a:lnTo>
                  <a:lnTo>
                    <a:pt x="0" y="1"/>
                  </a:lnTo>
                  <a:lnTo>
                    <a:pt x="0"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4"/>
            <p:cNvSpPr/>
            <p:nvPr/>
          </p:nvSpPr>
          <p:spPr>
            <a:xfrm>
              <a:off x="2086675" y="1820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4"/>
            <p:cNvSpPr/>
            <p:nvPr/>
          </p:nvSpPr>
          <p:spPr>
            <a:xfrm>
              <a:off x="2087275" y="1820400"/>
              <a:ext cx="625" cy="25"/>
            </a:xfrm>
            <a:custGeom>
              <a:avLst/>
              <a:gdLst/>
              <a:ahLst/>
              <a:cxnLst/>
              <a:rect l="l" t="t" r="r" b="b"/>
              <a:pathLst>
                <a:path w="25" h="1" fill="none" extrusionOk="0">
                  <a:moveTo>
                    <a:pt x="24" y="1"/>
                  </a:moveTo>
                  <a:lnTo>
                    <a:pt x="24" y="1"/>
                  </a:lnTo>
                  <a:lnTo>
                    <a:pt x="1" y="1"/>
                  </a:lnTo>
                  <a:lnTo>
                    <a:pt x="1"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4"/>
            <p:cNvSpPr/>
            <p:nvPr/>
          </p:nvSpPr>
          <p:spPr>
            <a:xfrm>
              <a:off x="2088475" y="18204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4"/>
            <p:cNvSpPr/>
            <p:nvPr/>
          </p:nvSpPr>
          <p:spPr>
            <a:xfrm>
              <a:off x="2089075" y="1820400"/>
              <a:ext cx="625" cy="25"/>
            </a:xfrm>
            <a:custGeom>
              <a:avLst/>
              <a:gdLst/>
              <a:ahLst/>
              <a:cxnLst/>
              <a:rect l="l" t="t" r="r" b="b"/>
              <a:pathLst>
                <a:path w="25" h="1" fill="none" extrusionOk="0">
                  <a:moveTo>
                    <a:pt x="24" y="1"/>
                  </a:moveTo>
                  <a:lnTo>
                    <a:pt x="24" y="1"/>
                  </a:lnTo>
                  <a:lnTo>
                    <a:pt x="0" y="1"/>
                  </a:lnTo>
                  <a:lnTo>
                    <a:pt x="0"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4"/>
            <p:cNvSpPr/>
            <p:nvPr/>
          </p:nvSpPr>
          <p:spPr>
            <a:xfrm>
              <a:off x="2089675" y="1820400"/>
              <a:ext cx="600" cy="25"/>
            </a:xfrm>
            <a:custGeom>
              <a:avLst/>
              <a:gdLst/>
              <a:ahLst/>
              <a:cxnLst/>
              <a:rect l="l" t="t" r="r" b="b"/>
              <a:pathLst>
                <a:path w="24" h="1" fill="none" extrusionOk="0">
                  <a:moveTo>
                    <a:pt x="24" y="1"/>
                  </a:moveTo>
                  <a:lnTo>
                    <a:pt x="24" y="1"/>
                  </a:lnTo>
                  <a:lnTo>
                    <a:pt x="0" y="1"/>
                  </a:lnTo>
                  <a:lnTo>
                    <a:pt x="0"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4"/>
            <p:cNvSpPr/>
            <p:nvPr/>
          </p:nvSpPr>
          <p:spPr>
            <a:xfrm>
              <a:off x="2090850" y="1820400"/>
              <a:ext cx="625" cy="25"/>
            </a:xfrm>
            <a:custGeom>
              <a:avLst/>
              <a:gdLst/>
              <a:ahLst/>
              <a:cxnLst/>
              <a:rect l="l" t="t" r="r" b="b"/>
              <a:pathLst>
                <a:path w="25" h="1" fill="none" extrusionOk="0">
                  <a:moveTo>
                    <a:pt x="25" y="1"/>
                  </a:moveTo>
                  <a:lnTo>
                    <a:pt x="25" y="1"/>
                  </a:lnTo>
                  <a:lnTo>
                    <a:pt x="1" y="1"/>
                  </a:lnTo>
                  <a:lnTo>
                    <a:pt x="1" y="1"/>
                  </a:lnTo>
                  <a:lnTo>
                    <a:pt x="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4"/>
            <p:cNvSpPr/>
            <p:nvPr/>
          </p:nvSpPr>
          <p:spPr>
            <a:xfrm>
              <a:off x="2091450" y="1820400"/>
              <a:ext cx="625" cy="25"/>
            </a:xfrm>
            <a:custGeom>
              <a:avLst/>
              <a:gdLst/>
              <a:ahLst/>
              <a:cxnLst/>
              <a:rect l="l" t="t" r="r" b="b"/>
              <a:pathLst>
                <a:path w="25" h="1" fill="none" extrusionOk="0">
                  <a:moveTo>
                    <a:pt x="24" y="1"/>
                  </a:moveTo>
                  <a:lnTo>
                    <a:pt x="24" y="1"/>
                  </a:lnTo>
                  <a:lnTo>
                    <a:pt x="1" y="1"/>
                  </a:lnTo>
                  <a:lnTo>
                    <a:pt x="1" y="1"/>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4"/>
            <p:cNvSpPr/>
            <p:nvPr/>
          </p:nvSpPr>
          <p:spPr>
            <a:xfrm>
              <a:off x="2092650" y="18204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4"/>
            <p:cNvSpPr/>
            <p:nvPr/>
          </p:nvSpPr>
          <p:spPr>
            <a:xfrm>
              <a:off x="2094425" y="1820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4"/>
            <p:cNvSpPr/>
            <p:nvPr/>
          </p:nvSpPr>
          <p:spPr>
            <a:xfrm>
              <a:off x="2095025" y="1820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4"/>
            <p:cNvSpPr/>
            <p:nvPr/>
          </p:nvSpPr>
          <p:spPr>
            <a:xfrm>
              <a:off x="2095625" y="1820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4"/>
            <p:cNvSpPr/>
            <p:nvPr/>
          </p:nvSpPr>
          <p:spPr>
            <a:xfrm>
              <a:off x="2098600" y="182040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4"/>
            <p:cNvSpPr/>
            <p:nvPr/>
          </p:nvSpPr>
          <p:spPr>
            <a:xfrm>
              <a:off x="1551300" y="907650"/>
              <a:ext cx="1023100" cy="913375"/>
            </a:xfrm>
            <a:custGeom>
              <a:avLst/>
              <a:gdLst/>
              <a:ahLst/>
              <a:cxnLst/>
              <a:rect l="l" t="t" r="r" b="b"/>
              <a:pathLst>
                <a:path w="40924" h="36535" extrusionOk="0">
                  <a:moveTo>
                    <a:pt x="6749" y="0"/>
                  </a:moveTo>
                  <a:lnTo>
                    <a:pt x="6010" y="715"/>
                  </a:lnTo>
                  <a:lnTo>
                    <a:pt x="5295" y="1479"/>
                  </a:lnTo>
                  <a:lnTo>
                    <a:pt x="4627" y="2266"/>
                  </a:lnTo>
                  <a:lnTo>
                    <a:pt x="4007" y="3100"/>
                  </a:lnTo>
                  <a:lnTo>
                    <a:pt x="3411" y="3959"/>
                  </a:lnTo>
                  <a:lnTo>
                    <a:pt x="2862" y="4841"/>
                  </a:lnTo>
                  <a:lnTo>
                    <a:pt x="2361" y="5747"/>
                  </a:lnTo>
                  <a:lnTo>
                    <a:pt x="1908" y="6677"/>
                  </a:lnTo>
                  <a:lnTo>
                    <a:pt x="1479" y="7655"/>
                  </a:lnTo>
                  <a:lnTo>
                    <a:pt x="1121" y="8633"/>
                  </a:lnTo>
                  <a:lnTo>
                    <a:pt x="811" y="9658"/>
                  </a:lnTo>
                  <a:lnTo>
                    <a:pt x="549" y="10684"/>
                  </a:lnTo>
                  <a:lnTo>
                    <a:pt x="311" y="11733"/>
                  </a:lnTo>
                  <a:lnTo>
                    <a:pt x="168" y="12806"/>
                  </a:lnTo>
                  <a:lnTo>
                    <a:pt x="48" y="13879"/>
                  </a:lnTo>
                  <a:lnTo>
                    <a:pt x="24" y="14428"/>
                  </a:lnTo>
                  <a:lnTo>
                    <a:pt x="1" y="15000"/>
                  </a:lnTo>
                  <a:lnTo>
                    <a:pt x="1" y="15024"/>
                  </a:lnTo>
                  <a:lnTo>
                    <a:pt x="1" y="15072"/>
                  </a:lnTo>
                  <a:lnTo>
                    <a:pt x="1" y="15096"/>
                  </a:lnTo>
                  <a:lnTo>
                    <a:pt x="1" y="15119"/>
                  </a:lnTo>
                  <a:lnTo>
                    <a:pt x="1" y="15143"/>
                  </a:lnTo>
                  <a:lnTo>
                    <a:pt x="1" y="15167"/>
                  </a:lnTo>
                  <a:lnTo>
                    <a:pt x="1" y="15191"/>
                  </a:lnTo>
                  <a:lnTo>
                    <a:pt x="1" y="15215"/>
                  </a:lnTo>
                  <a:lnTo>
                    <a:pt x="1" y="15239"/>
                  </a:lnTo>
                  <a:lnTo>
                    <a:pt x="1" y="15263"/>
                  </a:lnTo>
                  <a:lnTo>
                    <a:pt x="1" y="15286"/>
                  </a:lnTo>
                  <a:lnTo>
                    <a:pt x="1" y="15310"/>
                  </a:lnTo>
                  <a:lnTo>
                    <a:pt x="1" y="15334"/>
                  </a:lnTo>
                  <a:lnTo>
                    <a:pt x="1" y="15358"/>
                  </a:lnTo>
                  <a:lnTo>
                    <a:pt x="1" y="15382"/>
                  </a:lnTo>
                  <a:lnTo>
                    <a:pt x="1" y="15406"/>
                  </a:lnTo>
                  <a:lnTo>
                    <a:pt x="1" y="15429"/>
                  </a:lnTo>
                  <a:lnTo>
                    <a:pt x="1" y="15453"/>
                  </a:lnTo>
                  <a:lnTo>
                    <a:pt x="24" y="16550"/>
                  </a:lnTo>
                  <a:lnTo>
                    <a:pt x="96" y="17600"/>
                  </a:lnTo>
                  <a:lnTo>
                    <a:pt x="239" y="18673"/>
                  </a:lnTo>
                  <a:lnTo>
                    <a:pt x="430" y="19698"/>
                  </a:lnTo>
                  <a:lnTo>
                    <a:pt x="644" y="20724"/>
                  </a:lnTo>
                  <a:lnTo>
                    <a:pt x="931" y="21725"/>
                  </a:lnTo>
                  <a:lnTo>
                    <a:pt x="1264" y="22703"/>
                  </a:lnTo>
                  <a:lnTo>
                    <a:pt x="1646" y="23657"/>
                  </a:lnTo>
                  <a:lnTo>
                    <a:pt x="2075" y="24587"/>
                  </a:lnTo>
                  <a:lnTo>
                    <a:pt x="2528" y="25493"/>
                  </a:lnTo>
                  <a:lnTo>
                    <a:pt x="3053" y="26376"/>
                  </a:lnTo>
                  <a:lnTo>
                    <a:pt x="3602" y="27234"/>
                  </a:lnTo>
                  <a:lnTo>
                    <a:pt x="4174" y="28069"/>
                  </a:lnTo>
                  <a:lnTo>
                    <a:pt x="4794" y="28856"/>
                  </a:lnTo>
                  <a:lnTo>
                    <a:pt x="5462" y="29619"/>
                  </a:lnTo>
                  <a:lnTo>
                    <a:pt x="6153" y="30358"/>
                  </a:lnTo>
                  <a:lnTo>
                    <a:pt x="6893" y="31050"/>
                  </a:lnTo>
                  <a:lnTo>
                    <a:pt x="7656" y="31717"/>
                  </a:lnTo>
                  <a:lnTo>
                    <a:pt x="8467" y="32338"/>
                  </a:lnTo>
                  <a:lnTo>
                    <a:pt x="9277" y="32934"/>
                  </a:lnTo>
                  <a:lnTo>
                    <a:pt x="10136" y="33482"/>
                  </a:lnTo>
                  <a:lnTo>
                    <a:pt x="11018" y="33983"/>
                  </a:lnTo>
                  <a:lnTo>
                    <a:pt x="11924" y="34436"/>
                  </a:lnTo>
                  <a:lnTo>
                    <a:pt x="12854" y="34865"/>
                  </a:lnTo>
                  <a:lnTo>
                    <a:pt x="13808" y="35247"/>
                  </a:lnTo>
                  <a:lnTo>
                    <a:pt x="14786" y="35581"/>
                  </a:lnTo>
                  <a:lnTo>
                    <a:pt x="15788" y="35867"/>
                  </a:lnTo>
                  <a:lnTo>
                    <a:pt x="16813" y="36105"/>
                  </a:lnTo>
                  <a:lnTo>
                    <a:pt x="17862" y="36272"/>
                  </a:lnTo>
                  <a:lnTo>
                    <a:pt x="18912" y="36415"/>
                  </a:lnTo>
                  <a:lnTo>
                    <a:pt x="19985" y="36487"/>
                  </a:lnTo>
                  <a:lnTo>
                    <a:pt x="21058" y="36535"/>
                  </a:lnTo>
                  <a:lnTo>
                    <a:pt x="21320" y="36535"/>
                  </a:lnTo>
                  <a:lnTo>
                    <a:pt x="21344" y="36511"/>
                  </a:lnTo>
                  <a:lnTo>
                    <a:pt x="21893" y="36511"/>
                  </a:lnTo>
                  <a:lnTo>
                    <a:pt x="22704" y="36463"/>
                  </a:lnTo>
                  <a:lnTo>
                    <a:pt x="23514" y="36392"/>
                  </a:lnTo>
                  <a:lnTo>
                    <a:pt x="24325" y="36272"/>
                  </a:lnTo>
                  <a:lnTo>
                    <a:pt x="25136" y="36129"/>
                  </a:lnTo>
                  <a:lnTo>
                    <a:pt x="25899" y="35962"/>
                  </a:lnTo>
                  <a:lnTo>
                    <a:pt x="26686" y="35772"/>
                  </a:lnTo>
                  <a:lnTo>
                    <a:pt x="27449" y="35533"/>
                  </a:lnTo>
                  <a:lnTo>
                    <a:pt x="28189" y="35295"/>
                  </a:lnTo>
                  <a:lnTo>
                    <a:pt x="28928" y="35008"/>
                  </a:lnTo>
                  <a:lnTo>
                    <a:pt x="29643" y="34698"/>
                  </a:lnTo>
                  <a:lnTo>
                    <a:pt x="30359" y="34365"/>
                  </a:lnTo>
                  <a:lnTo>
                    <a:pt x="31050" y="34007"/>
                  </a:lnTo>
                  <a:lnTo>
                    <a:pt x="31718" y="33625"/>
                  </a:lnTo>
                  <a:lnTo>
                    <a:pt x="32386" y="33220"/>
                  </a:lnTo>
                  <a:lnTo>
                    <a:pt x="33030" y="32791"/>
                  </a:lnTo>
                  <a:lnTo>
                    <a:pt x="33673" y="32338"/>
                  </a:lnTo>
                  <a:lnTo>
                    <a:pt x="34270" y="31861"/>
                  </a:lnTo>
                  <a:lnTo>
                    <a:pt x="34866" y="31360"/>
                  </a:lnTo>
                  <a:lnTo>
                    <a:pt x="35438" y="30835"/>
                  </a:lnTo>
                  <a:lnTo>
                    <a:pt x="36011" y="30310"/>
                  </a:lnTo>
                  <a:lnTo>
                    <a:pt x="36535" y="29738"/>
                  </a:lnTo>
                  <a:lnTo>
                    <a:pt x="37060" y="29166"/>
                  </a:lnTo>
                  <a:lnTo>
                    <a:pt x="37537" y="28570"/>
                  </a:lnTo>
                  <a:lnTo>
                    <a:pt x="38014" y="27950"/>
                  </a:lnTo>
                  <a:lnTo>
                    <a:pt x="38467" y="27330"/>
                  </a:lnTo>
                  <a:lnTo>
                    <a:pt x="38896" y="26686"/>
                  </a:lnTo>
                  <a:lnTo>
                    <a:pt x="39302" y="26018"/>
                  </a:lnTo>
                  <a:lnTo>
                    <a:pt x="39659" y="25326"/>
                  </a:lnTo>
                  <a:lnTo>
                    <a:pt x="40017" y="24635"/>
                  </a:lnTo>
                  <a:lnTo>
                    <a:pt x="40351" y="23919"/>
                  </a:lnTo>
                  <a:lnTo>
                    <a:pt x="40661" y="23204"/>
                  </a:lnTo>
                  <a:lnTo>
                    <a:pt x="40923" y="22465"/>
                  </a:lnTo>
                  <a:lnTo>
                    <a:pt x="40208" y="23108"/>
                  </a:lnTo>
                  <a:lnTo>
                    <a:pt x="39468" y="23705"/>
                  </a:lnTo>
                  <a:lnTo>
                    <a:pt x="38682" y="24277"/>
                  </a:lnTo>
                  <a:lnTo>
                    <a:pt x="37895" y="24802"/>
                  </a:lnTo>
                  <a:lnTo>
                    <a:pt x="37060" y="25302"/>
                  </a:lnTo>
                  <a:lnTo>
                    <a:pt x="36201" y="25756"/>
                  </a:lnTo>
                  <a:lnTo>
                    <a:pt x="35343" y="26185"/>
                  </a:lnTo>
                  <a:lnTo>
                    <a:pt x="34437" y="26566"/>
                  </a:lnTo>
                  <a:lnTo>
                    <a:pt x="33530" y="26924"/>
                  </a:lnTo>
                  <a:lnTo>
                    <a:pt x="32577" y="27210"/>
                  </a:lnTo>
                  <a:lnTo>
                    <a:pt x="31623" y="27473"/>
                  </a:lnTo>
                  <a:lnTo>
                    <a:pt x="30669" y="27687"/>
                  </a:lnTo>
                  <a:lnTo>
                    <a:pt x="29667" y="27854"/>
                  </a:lnTo>
                  <a:lnTo>
                    <a:pt x="28665" y="27973"/>
                  </a:lnTo>
                  <a:lnTo>
                    <a:pt x="27640" y="28045"/>
                  </a:lnTo>
                  <a:lnTo>
                    <a:pt x="26615" y="28069"/>
                  </a:lnTo>
                  <a:lnTo>
                    <a:pt x="25541" y="28045"/>
                  </a:lnTo>
                  <a:lnTo>
                    <a:pt x="24468" y="27973"/>
                  </a:lnTo>
                  <a:lnTo>
                    <a:pt x="23419" y="27830"/>
                  </a:lnTo>
                  <a:lnTo>
                    <a:pt x="22370" y="27640"/>
                  </a:lnTo>
                  <a:lnTo>
                    <a:pt x="21344" y="27401"/>
                  </a:lnTo>
                  <a:lnTo>
                    <a:pt x="20343" y="27115"/>
                  </a:lnTo>
                  <a:lnTo>
                    <a:pt x="19365" y="26805"/>
                  </a:lnTo>
                  <a:lnTo>
                    <a:pt x="18411" y="26423"/>
                  </a:lnTo>
                  <a:lnTo>
                    <a:pt x="17481" y="25994"/>
                  </a:lnTo>
                  <a:lnTo>
                    <a:pt x="16575" y="25541"/>
                  </a:lnTo>
                  <a:lnTo>
                    <a:pt x="15692" y="25016"/>
                  </a:lnTo>
                  <a:lnTo>
                    <a:pt x="14834" y="24468"/>
                  </a:lnTo>
                  <a:lnTo>
                    <a:pt x="14023" y="23895"/>
                  </a:lnTo>
                  <a:lnTo>
                    <a:pt x="13212" y="23252"/>
                  </a:lnTo>
                  <a:lnTo>
                    <a:pt x="12449" y="22608"/>
                  </a:lnTo>
                  <a:lnTo>
                    <a:pt x="11710" y="21892"/>
                  </a:lnTo>
                  <a:lnTo>
                    <a:pt x="11018" y="21177"/>
                  </a:lnTo>
                  <a:lnTo>
                    <a:pt x="10350" y="20414"/>
                  </a:lnTo>
                  <a:lnTo>
                    <a:pt x="9730" y="19603"/>
                  </a:lnTo>
                  <a:lnTo>
                    <a:pt x="9158" y="18792"/>
                  </a:lnTo>
                  <a:lnTo>
                    <a:pt x="8610" y="17933"/>
                  </a:lnTo>
                  <a:lnTo>
                    <a:pt x="8085" y="17051"/>
                  </a:lnTo>
                  <a:lnTo>
                    <a:pt x="7632" y="16145"/>
                  </a:lnTo>
                  <a:lnTo>
                    <a:pt x="7203" y="15215"/>
                  </a:lnTo>
                  <a:lnTo>
                    <a:pt x="6821" y="14261"/>
                  </a:lnTo>
                  <a:lnTo>
                    <a:pt x="6487" y="13259"/>
                  </a:lnTo>
                  <a:lnTo>
                    <a:pt x="6225" y="12282"/>
                  </a:lnTo>
                  <a:lnTo>
                    <a:pt x="5986" y="11256"/>
                  </a:lnTo>
                  <a:lnTo>
                    <a:pt x="5796" y="10207"/>
                  </a:lnTo>
                  <a:lnTo>
                    <a:pt x="5652" y="9158"/>
                  </a:lnTo>
                  <a:lnTo>
                    <a:pt x="5581" y="8084"/>
                  </a:lnTo>
                  <a:lnTo>
                    <a:pt x="5557" y="7011"/>
                  </a:lnTo>
                  <a:lnTo>
                    <a:pt x="5581" y="6081"/>
                  </a:lnTo>
                  <a:lnTo>
                    <a:pt x="5629" y="5175"/>
                  </a:lnTo>
                  <a:lnTo>
                    <a:pt x="5724" y="4293"/>
                  </a:lnTo>
                  <a:lnTo>
                    <a:pt x="5867" y="3410"/>
                  </a:lnTo>
                  <a:lnTo>
                    <a:pt x="6034" y="2528"/>
                  </a:lnTo>
                  <a:lnTo>
                    <a:pt x="6225" y="1669"/>
                  </a:lnTo>
                  <a:lnTo>
                    <a:pt x="6463" y="835"/>
                  </a:lnTo>
                  <a:lnTo>
                    <a:pt x="6749" y="0"/>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4"/>
            <p:cNvSpPr/>
            <p:nvPr/>
          </p:nvSpPr>
          <p:spPr>
            <a:xfrm>
              <a:off x="1551300" y="907650"/>
              <a:ext cx="1023100" cy="913375"/>
            </a:xfrm>
            <a:custGeom>
              <a:avLst/>
              <a:gdLst/>
              <a:ahLst/>
              <a:cxnLst/>
              <a:rect l="l" t="t" r="r" b="b"/>
              <a:pathLst>
                <a:path w="40924" h="36535" fill="none" extrusionOk="0">
                  <a:moveTo>
                    <a:pt x="6749" y="0"/>
                  </a:moveTo>
                  <a:lnTo>
                    <a:pt x="6749" y="0"/>
                  </a:lnTo>
                  <a:lnTo>
                    <a:pt x="6010" y="715"/>
                  </a:lnTo>
                  <a:lnTo>
                    <a:pt x="5295" y="1479"/>
                  </a:lnTo>
                  <a:lnTo>
                    <a:pt x="4627" y="2266"/>
                  </a:lnTo>
                  <a:lnTo>
                    <a:pt x="4007" y="3100"/>
                  </a:lnTo>
                  <a:lnTo>
                    <a:pt x="3411" y="3959"/>
                  </a:lnTo>
                  <a:lnTo>
                    <a:pt x="2862" y="4841"/>
                  </a:lnTo>
                  <a:lnTo>
                    <a:pt x="2361" y="5747"/>
                  </a:lnTo>
                  <a:lnTo>
                    <a:pt x="1908" y="6677"/>
                  </a:lnTo>
                  <a:lnTo>
                    <a:pt x="1479" y="7655"/>
                  </a:lnTo>
                  <a:lnTo>
                    <a:pt x="1121" y="8633"/>
                  </a:lnTo>
                  <a:lnTo>
                    <a:pt x="811" y="9658"/>
                  </a:lnTo>
                  <a:lnTo>
                    <a:pt x="549" y="10684"/>
                  </a:lnTo>
                  <a:lnTo>
                    <a:pt x="311" y="11733"/>
                  </a:lnTo>
                  <a:lnTo>
                    <a:pt x="168" y="12806"/>
                  </a:lnTo>
                  <a:lnTo>
                    <a:pt x="48" y="13879"/>
                  </a:lnTo>
                  <a:lnTo>
                    <a:pt x="24" y="14428"/>
                  </a:lnTo>
                  <a:lnTo>
                    <a:pt x="1" y="15000"/>
                  </a:lnTo>
                  <a:lnTo>
                    <a:pt x="1" y="15000"/>
                  </a:lnTo>
                  <a:lnTo>
                    <a:pt x="1" y="15000"/>
                  </a:lnTo>
                  <a:lnTo>
                    <a:pt x="1" y="15000"/>
                  </a:lnTo>
                  <a:lnTo>
                    <a:pt x="1" y="15024"/>
                  </a:lnTo>
                  <a:lnTo>
                    <a:pt x="1" y="15024"/>
                  </a:lnTo>
                  <a:lnTo>
                    <a:pt x="1" y="15024"/>
                  </a:lnTo>
                  <a:lnTo>
                    <a:pt x="1" y="15024"/>
                  </a:lnTo>
                  <a:lnTo>
                    <a:pt x="1" y="15072"/>
                  </a:lnTo>
                  <a:lnTo>
                    <a:pt x="1" y="15072"/>
                  </a:lnTo>
                  <a:lnTo>
                    <a:pt x="1" y="15072"/>
                  </a:lnTo>
                  <a:lnTo>
                    <a:pt x="1" y="15072"/>
                  </a:lnTo>
                  <a:lnTo>
                    <a:pt x="1" y="15096"/>
                  </a:lnTo>
                  <a:lnTo>
                    <a:pt x="1" y="15096"/>
                  </a:lnTo>
                  <a:lnTo>
                    <a:pt x="1" y="15096"/>
                  </a:lnTo>
                  <a:lnTo>
                    <a:pt x="1" y="15096"/>
                  </a:lnTo>
                  <a:lnTo>
                    <a:pt x="1" y="15119"/>
                  </a:lnTo>
                  <a:lnTo>
                    <a:pt x="1" y="15119"/>
                  </a:lnTo>
                  <a:lnTo>
                    <a:pt x="1" y="15143"/>
                  </a:lnTo>
                  <a:lnTo>
                    <a:pt x="1" y="15143"/>
                  </a:lnTo>
                  <a:lnTo>
                    <a:pt x="1" y="15167"/>
                  </a:lnTo>
                  <a:lnTo>
                    <a:pt x="1" y="15167"/>
                  </a:lnTo>
                  <a:lnTo>
                    <a:pt x="1" y="15167"/>
                  </a:lnTo>
                  <a:lnTo>
                    <a:pt x="1" y="15167"/>
                  </a:lnTo>
                  <a:lnTo>
                    <a:pt x="1" y="15191"/>
                  </a:lnTo>
                  <a:lnTo>
                    <a:pt x="1" y="15191"/>
                  </a:lnTo>
                  <a:lnTo>
                    <a:pt x="1" y="15215"/>
                  </a:lnTo>
                  <a:lnTo>
                    <a:pt x="1" y="15215"/>
                  </a:lnTo>
                  <a:lnTo>
                    <a:pt x="1" y="15239"/>
                  </a:lnTo>
                  <a:lnTo>
                    <a:pt x="1" y="15239"/>
                  </a:lnTo>
                  <a:lnTo>
                    <a:pt x="1" y="15239"/>
                  </a:lnTo>
                  <a:lnTo>
                    <a:pt x="1" y="15239"/>
                  </a:lnTo>
                  <a:lnTo>
                    <a:pt x="1" y="15263"/>
                  </a:lnTo>
                  <a:lnTo>
                    <a:pt x="1" y="15263"/>
                  </a:lnTo>
                  <a:lnTo>
                    <a:pt x="1" y="15286"/>
                  </a:lnTo>
                  <a:lnTo>
                    <a:pt x="1" y="15286"/>
                  </a:lnTo>
                  <a:lnTo>
                    <a:pt x="1" y="15310"/>
                  </a:lnTo>
                  <a:lnTo>
                    <a:pt x="1" y="15310"/>
                  </a:lnTo>
                  <a:lnTo>
                    <a:pt x="1" y="15310"/>
                  </a:lnTo>
                  <a:lnTo>
                    <a:pt x="1" y="15310"/>
                  </a:lnTo>
                  <a:lnTo>
                    <a:pt x="1" y="15334"/>
                  </a:lnTo>
                  <a:lnTo>
                    <a:pt x="1" y="15334"/>
                  </a:lnTo>
                  <a:lnTo>
                    <a:pt x="1" y="15358"/>
                  </a:lnTo>
                  <a:lnTo>
                    <a:pt x="1" y="15358"/>
                  </a:lnTo>
                  <a:lnTo>
                    <a:pt x="1" y="15382"/>
                  </a:lnTo>
                  <a:lnTo>
                    <a:pt x="1" y="15382"/>
                  </a:lnTo>
                  <a:lnTo>
                    <a:pt x="1" y="15382"/>
                  </a:lnTo>
                  <a:lnTo>
                    <a:pt x="1" y="15382"/>
                  </a:lnTo>
                  <a:lnTo>
                    <a:pt x="1" y="15406"/>
                  </a:lnTo>
                  <a:lnTo>
                    <a:pt x="1" y="15406"/>
                  </a:lnTo>
                  <a:lnTo>
                    <a:pt x="1" y="15429"/>
                  </a:lnTo>
                  <a:lnTo>
                    <a:pt x="1" y="15429"/>
                  </a:lnTo>
                  <a:lnTo>
                    <a:pt x="1" y="15453"/>
                  </a:lnTo>
                  <a:lnTo>
                    <a:pt x="1" y="15453"/>
                  </a:lnTo>
                  <a:lnTo>
                    <a:pt x="1" y="15453"/>
                  </a:lnTo>
                  <a:lnTo>
                    <a:pt x="24" y="16550"/>
                  </a:lnTo>
                  <a:lnTo>
                    <a:pt x="96" y="17600"/>
                  </a:lnTo>
                  <a:lnTo>
                    <a:pt x="239" y="18673"/>
                  </a:lnTo>
                  <a:lnTo>
                    <a:pt x="430" y="19698"/>
                  </a:lnTo>
                  <a:lnTo>
                    <a:pt x="644" y="20724"/>
                  </a:lnTo>
                  <a:lnTo>
                    <a:pt x="931" y="21725"/>
                  </a:lnTo>
                  <a:lnTo>
                    <a:pt x="1264" y="22703"/>
                  </a:lnTo>
                  <a:lnTo>
                    <a:pt x="1646" y="23657"/>
                  </a:lnTo>
                  <a:lnTo>
                    <a:pt x="2075" y="24587"/>
                  </a:lnTo>
                  <a:lnTo>
                    <a:pt x="2528" y="25493"/>
                  </a:lnTo>
                  <a:lnTo>
                    <a:pt x="3053" y="26376"/>
                  </a:lnTo>
                  <a:lnTo>
                    <a:pt x="3602" y="27234"/>
                  </a:lnTo>
                  <a:lnTo>
                    <a:pt x="4174" y="28069"/>
                  </a:lnTo>
                  <a:lnTo>
                    <a:pt x="4794" y="28856"/>
                  </a:lnTo>
                  <a:lnTo>
                    <a:pt x="5462" y="29619"/>
                  </a:lnTo>
                  <a:lnTo>
                    <a:pt x="6153" y="30358"/>
                  </a:lnTo>
                  <a:lnTo>
                    <a:pt x="6893" y="31050"/>
                  </a:lnTo>
                  <a:lnTo>
                    <a:pt x="7656" y="31717"/>
                  </a:lnTo>
                  <a:lnTo>
                    <a:pt x="8467" y="32338"/>
                  </a:lnTo>
                  <a:lnTo>
                    <a:pt x="9277" y="32934"/>
                  </a:lnTo>
                  <a:lnTo>
                    <a:pt x="10136" y="33482"/>
                  </a:lnTo>
                  <a:lnTo>
                    <a:pt x="11018" y="33983"/>
                  </a:lnTo>
                  <a:lnTo>
                    <a:pt x="11924" y="34436"/>
                  </a:lnTo>
                  <a:lnTo>
                    <a:pt x="12854" y="34865"/>
                  </a:lnTo>
                  <a:lnTo>
                    <a:pt x="13808" y="35247"/>
                  </a:lnTo>
                  <a:lnTo>
                    <a:pt x="14786" y="35581"/>
                  </a:lnTo>
                  <a:lnTo>
                    <a:pt x="15788" y="35867"/>
                  </a:lnTo>
                  <a:lnTo>
                    <a:pt x="16813" y="36105"/>
                  </a:lnTo>
                  <a:lnTo>
                    <a:pt x="17862" y="36272"/>
                  </a:lnTo>
                  <a:lnTo>
                    <a:pt x="18912" y="36415"/>
                  </a:lnTo>
                  <a:lnTo>
                    <a:pt x="19985" y="36487"/>
                  </a:lnTo>
                  <a:lnTo>
                    <a:pt x="21058" y="36535"/>
                  </a:lnTo>
                  <a:lnTo>
                    <a:pt x="21058" y="36535"/>
                  </a:lnTo>
                  <a:lnTo>
                    <a:pt x="21058" y="36535"/>
                  </a:lnTo>
                  <a:lnTo>
                    <a:pt x="21082" y="36535"/>
                  </a:lnTo>
                  <a:lnTo>
                    <a:pt x="21082" y="36535"/>
                  </a:lnTo>
                  <a:lnTo>
                    <a:pt x="21106" y="36535"/>
                  </a:lnTo>
                  <a:lnTo>
                    <a:pt x="21106" y="36535"/>
                  </a:lnTo>
                  <a:lnTo>
                    <a:pt x="21130" y="36535"/>
                  </a:lnTo>
                  <a:lnTo>
                    <a:pt x="21130" y="36535"/>
                  </a:lnTo>
                  <a:lnTo>
                    <a:pt x="21130" y="36535"/>
                  </a:lnTo>
                  <a:lnTo>
                    <a:pt x="21130" y="36535"/>
                  </a:lnTo>
                  <a:lnTo>
                    <a:pt x="21153" y="36535"/>
                  </a:lnTo>
                  <a:lnTo>
                    <a:pt x="21153" y="36535"/>
                  </a:lnTo>
                  <a:lnTo>
                    <a:pt x="21153" y="36535"/>
                  </a:lnTo>
                  <a:lnTo>
                    <a:pt x="21153" y="36535"/>
                  </a:lnTo>
                  <a:lnTo>
                    <a:pt x="21201" y="36535"/>
                  </a:lnTo>
                  <a:lnTo>
                    <a:pt x="21201" y="36535"/>
                  </a:lnTo>
                  <a:lnTo>
                    <a:pt x="21201" y="36535"/>
                  </a:lnTo>
                  <a:lnTo>
                    <a:pt x="21201" y="36535"/>
                  </a:lnTo>
                  <a:lnTo>
                    <a:pt x="21225" y="36535"/>
                  </a:lnTo>
                  <a:lnTo>
                    <a:pt x="21225" y="36535"/>
                  </a:lnTo>
                  <a:lnTo>
                    <a:pt x="21249" y="36535"/>
                  </a:lnTo>
                  <a:lnTo>
                    <a:pt x="21249" y="36535"/>
                  </a:lnTo>
                  <a:lnTo>
                    <a:pt x="21249" y="36535"/>
                  </a:lnTo>
                  <a:lnTo>
                    <a:pt x="21249" y="36535"/>
                  </a:lnTo>
                  <a:lnTo>
                    <a:pt x="21273" y="36535"/>
                  </a:lnTo>
                  <a:lnTo>
                    <a:pt x="21273" y="36535"/>
                  </a:lnTo>
                  <a:lnTo>
                    <a:pt x="21297" y="36535"/>
                  </a:lnTo>
                  <a:lnTo>
                    <a:pt x="21297" y="36535"/>
                  </a:lnTo>
                  <a:lnTo>
                    <a:pt x="21297" y="36535"/>
                  </a:lnTo>
                  <a:lnTo>
                    <a:pt x="21297" y="36535"/>
                  </a:lnTo>
                  <a:lnTo>
                    <a:pt x="21320" y="36535"/>
                  </a:lnTo>
                  <a:lnTo>
                    <a:pt x="21320" y="36535"/>
                  </a:lnTo>
                  <a:lnTo>
                    <a:pt x="21344" y="36511"/>
                  </a:lnTo>
                  <a:lnTo>
                    <a:pt x="21344" y="36511"/>
                  </a:lnTo>
                  <a:lnTo>
                    <a:pt x="21368" y="36511"/>
                  </a:lnTo>
                  <a:lnTo>
                    <a:pt x="21368" y="36511"/>
                  </a:lnTo>
                  <a:lnTo>
                    <a:pt x="21368" y="36511"/>
                  </a:lnTo>
                  <a:lnTo>
                    <a:pt x="21368" y="36511"/>
                  </a:lnTo>
                  <a:lnTo>
                    <a:pt x="21392" y="36511"/>
                  </a:lnTo>
                  <a:lnTo>
                    <a:pt x="21392" y="36511"/>
                  </a:lnTo>
                  <a:lnTo>
                    <a:pt x="21416" y="36511"/>
                  </a:lnTo>
                  <a:lnTo>
                    <a:pt x="21416" y="36511"/>
                  </a:lnTo>
                  <a:lnTo>
                    <a:pt x="21416" y="36511"/>
                  </a:lnTo>
                  <a:lnTo>
                    <a:pt x="21416" y="36511"/>
                  </a:lnTo>
                  <a:lnTo>
                    <a:pt x="21440" y="36511"/>
                  </a:lnTo>
                  <a:lnTo>
                    <a:pt x="21440" y="36511"/>
                  </a:lnTo>
                  <a:lnTo>
                    <a:pt x="21463" y="36511"/>
                  </a:lnTo>
                  <a:lnTo>
                    <a:pt x="21463" y="36511"/>
                  </a:lnTo>
                  <a:lnTo>
                    <a:pt x="21487" y="36511"/>
                  </a:lnTo>
                  <a:lnTo>
                    <a:pt x="21487" y="36511"/>
                  </a:lnTo>
                  <a:lnTo>
                    <a:pt x="21487" y="36511"/>
                  </a:lnTo>
                  <a:lnTo>
                    <a:pt x="21487" y="36511"/>
                  </a:lnTo>
                  <a:lnTo>
                    <a:pt x="21511" y="36511"/>
                  </a:lnTo>
                  <a:lnTo>
                    <a:pt x="21511" y="36511"/>
                  </a:lnTo>
                  <a:lnTo>
                    <a:pt x="21535" y="36511"/>
                  </a:lnTo>
                  <a:lnTo>
                    <a:pt x="21535" y="36511"/>
                  </a:lnTo>
                  <a:lnTo>
                    <a:pt x="21535" y="36511"/>
                  </a:lnTo>
                  <a:lnTo>
                    <a:pt x="21535" y="36511"/>
                  </a:lnTo>
                  <a:lnTo>
                    <a:pt x="21559" y="36511"/>
                  </a:lnTo>
                  <a:lnTo>
                    <a:pt x="21559" y="36511"/>
                  </a:lnTo>
                  <a:lnTo>
                    <a:pt x="21583" y="36511"/>
                  </a:lnTo>
                  <a:lnTo>
                    <a:pt x="21583" y="36511"/>
                  </a:lnTo>
                  <a:lnTo>
                    <a:pt x="21607" y="36511"/>
                  </a:lnTo>
                  <a:lnTo>
                    <a:pt x="21607" y="36511"/>
                  </a:lnTo>
                  <a:lnTo>
                    <a:pt x="21607" y="36511"/>
                  </a:lnTo>
                  <a:lnTo>
                    <a:pt x="21607" y="36511"/>
                  </a:lnTo>
                  <a:lnTo>
                    <a:pt x="21630" y="36511"/>
                  </a:lnTo>
                  <a:lnTo>
                    <a:pt x="21630" y="36511"/>
                  </a:lnTo>
                  <a:lnTo>
                    <a:pt x="21654" y="36511"/>
                  </a:lnTo>
                  <a:lnTo>
                    <a:pt x="21654" y="36511"/>
                  </a:lnTo>
                  <a:lnTo>
                    <a:pt x="21654" y="36511"/>
                  </a:lnTo>
                  <a:lnTo>
                    <a:pt x="21654" y="36511"/>
                  </a:lnTo>
                  <a:lnTo>
                    <a:pt x="21726" y="36511"/>
                  </a:lnTo>
                  <a:lnTo>
                    <a:pt x="21726" y="36511"/>
                  </a:lnTo>
                  <a:lnTo>
                    <a:pt x="21726" y="36511"/>
                  </a:lnTo>
                  <a:lnTo>
                    <a:pt x="21726" y="36511"/>
                  </a:lnTo>
                  <a:lnTo>
                    <a:pt x="21750" y="36511"/>
                  </a:lnTo>
                  <a:lnTo>
                    <a:pt x="21750" y="36511"/>
                  </a:lnTo>
                  <a:lnTo>
                    <a:pt x="21750" y="36511"/>
                  </a:lnTo>
                  <a:lnTo>
                    <a:pt x="21750" y="36511"/>
                  </a:lnTo>
                  <a:lnTo>
                    <a:pt x="21774" y="36511"/>
                  </a:lnTo>
                  <a:lnTo>
                    <a:pt x="21774" y="36511"/>
                  </a:lnTo>
                  <a:lnTo>
                    <a:pt x="21774" y="36511"/>
                  </a:lnTo>
                  <a:lnTo>
                    <a:pt x="21774" y="36511"/>
                  </a:lnTo>
                  <a:lnTo>
                    <a:pt x="21893" y="36511"/>
                  </a:lnTo>
                  <a:lnTo>
                    <a:pt x="21893" y="36511"/>
                  </a:lnTo>
                  <a:lnTo>
                    <a:pt x="21893" y="36511"/>
                  </a:lnTo>
                  <a:lnTo>
                    <a:pt x="22704" y="36463"/>
                  </a:lnTo>
                  <a:lnTo>
                    <a:pt x="23514" y="36392"/>
                  </a:lnTo>
                  <a:lnTo>
                    <a:pt x="24325" y="36272"/>
                  </a:lnTo>
                  <a:lnTo>
                    <a:pt x="25136" y="36129"/>
                  </a:lnTo>
                  <a:lnTo>
                    <a:pt x="25899" y="35962"/>
                  </a:lnTo>
                  <a:lnTo>
                    <a:pt x="26686" y="35772"/>
                  </a:lnTo>
                  <a:lnTo>
                    <a:pt x="27449" y="35533"/>
                  </a:lnTo>
                  <a:lnTo>
                    <a:pt x="28189" y="35295"/>
                  </a:lnTo>
                  <a:lnTo>
                    <a:pt x="28928" y="35008"/>
                  </a:lnTo>
                  <a:lnTo>
                    <a:pt x="29643" y="34698"/>
                  </a:lnTo>
                  <a:lnTo>
                    <a:pt x="30359" y="34365"/>
                  </a:lnTo>
                  <a:lnTo>
                    <a:pt x="31050" y="34007"/>
                  </a:lnTo>
                  <a:lnTo>
                    <a:pt x="31718" y="33625"/>
                  </a:lnTo>
                  <a:lnTo>
                    <a:pt x="32386" y="33220"/>
                  </a:lnTo>
                  <a:lnTo>
                    <a:pt x="33030" y="32791"/>
                  </a:lnTo>
                  <a:lnTo>
                    <a:pt x="33673" y="32338"/>
                  </a:lnTo>
                  <a:lnTo>
                    <a:pt x="34270" y="31861"/>
                  </a:lnTo>
                  <a:lnTo>
                    <a:pt x="34866" y="31360"/>
                  </a:lnTo>
                  <a:lnTo>
                    <a:pt x="35438" y="30835"/>
                  </a:lnTo>
                  <a:lnTo>
                    <a:pt x="36011" y="30310"/>
                  </a:lnTo>
                  <a:lnTo>
                    <a:pt x="36535" y="29738"/>
                  </a:lnTo>
                  <a:lnTo>
                    <a:pt x="37060" y="29166"/>
                  </a:lnTo>
                  <a:lnTo>
                    <a:pt x="37537" y="28570"/>
                  </a:lnTo>
                  <a:lnTo>
                    <a:pt x="38014" y="27950"/>
                  </a:lnTo>
                  <a:lnTo>
                    <a:pt x="38467" y="27330"/>
                  </a:lnTo>
                  <a:lnTo>
                    <a:pt x="38896" y="26686"/>
                  </a:lnTo>
                  <a:lnTo>
                    <a:pt x="39302" y="26018"/>
                  </a:lnTo>
                  <a:lnTo>
                    <a:pt x="39659" y="25326"/>
                  </a:lnTo>
                  <a:lnTo>
                    <a:pt x="40017" y="24635"/>
                  </a:lnTo>
                  <a:lnTo>
                    <a:pt x="40351" y="23919"/>
                  </a:lnTo>
                  <a:lnTo>
                    <a:pt x="40661" y="23204"/>
                  </a:lnTo>
                  <a:lnTo>
                    <a:pt x="40923" y="22465"/>
                  </a:lnTo>
                  <a:lnTo>
                    <a:pt x="40923" y="22465"/>
                  </a:lnTo>
                  <a:lnTo>
                    <a:pt x="40208" y="23108"/>
                  </a:lnTo>
                  <a:lnTo>
                    <a:pt x="39468" y="23705"/>
                  </a:lnTo>
                  <a:lnTo>
                    <a:pt x="38682" y="24277"/>
                  </a:lnTo>
                  <a:lnTo>
                    <a:pt x="37895" y="24802"/>
                  </a:lnTo>
                  <a:lnTo>
                    <a:pt x="37060" y="25302"/>
                  </a:lnTo>
                  <a:lnTo>
                    <a:pt x="36201" y="25756"/>
                  </a:lnTo>
                  <a:lnTo>
                    <a:pt x="35343" y="26185"/>
                  </a:lnTo>
                  <a:lnTo>
                    <a:pt x="34437" y="26566"/>
                  </a:lnTo>
                  <a:lnTo>
                    <a:pt x="33530" y="26924"/>
                  </a:lnTo>
                  <a:lnTo>
                    <a:pt x="32577" y="27210"/>
                  </a:lnTo>
                  <a:lnTo>
                    <a:pt x="31623" y="27473"/>
                  </a:lnTo>
                  <a:lnTo>
                    <a:pt x="30669" y="27687"/>
                  </a:lnTo>
                  <a:lnTo>
                    <a:pt x="29667" y="27854"/>
                  </a:lnTo>
                  <a:lnTo>
                    <a:pt x="28665" y="27973"/>
                  </a:lnTo>
                  <a:lnTo>
                    <a:pt x="27640" y="28045"/>
                  </a:lnTo>
                  <a:lnTo>
                    <a:pt x="26615" y="28069"/>
                  </a:lnTo>
                  <a:lnTo>
                    <a:pt x="26615" y="28069"/>
                  </a:lnTo>
                  <a:lnTo>
                    <a:pt x="25541" y="28045"/>
                  </a:lnTo>
                  <a:lnTo>
                    <a:pt x="24468" y="27973"/>
                  </a:lnTo>
                  <a:lnTo>
                    <a:pt x="23419" y="27830"/>
                  </a:lnTo>
                  <a:lnTo>
                    <a:pt x="22370" y="27640"/>
                  </a:lnTo>
                  <a:lnTo>
                    <a:pt x="21344" y="27401"/>
                  </a:lnTo>
                  <a:lnTo>
                    <a:pt x="20343" y="27115"/>
                  </a:lnTo>
                  <a:lnTo>
                    <a:pt x="19365" y="26805"/>
                  </a:lnTo>
                  <a:lnTo>
                    <a:pt x="18411" y="26423"/>
                  </a:lnTo>
                  <a:lnTo>
                    <a:pt x="17481" y="25994"/>
                  </a:lnTo>
                  <a:lnTo>
                    <a:pt x="16575" y="25541"/>
                  </a:lnTo>
                  <a:lnTo>
                    <a:pt x="15692" y="25016"/>
                  </a:lnTo>
                  <a:lnTo>
                    <a:pt x="14834" y="24468"/>
                  </a:lnTo>
                  <a:lnTo>
                    <a:pt x="14023" y="23895"/>
                  </a:lnTo>
                  <a:lnTo>
                    <a:pt x="13212" y="23252"/>
                  </a:lnTo>
                  <a:lnTo>
                    <a:pt x="12449" y="22608"/>
                  </a:lnTo>
                  <a:lnTo>
                    <a:pt x="11710" y="21892"/>
                  </a:lnTo>
                  <a:lnTo>
                    <a:pt x="11018" y="21177"/>
                  </a:lnTo>
                  <a:lnTo>
                    <a:pt x="10350" y="20414"/>
                  </a:lnTo>
                  <a:lnTo>
                    <a:pt x="9730" y="19603"/>
                  </a:lnTo>
                  <a:lnTo>
                    <a:pt x="9158" y="18792"/>
                  </a:lnTo>
                  <a:lnTo>
                    <a:pt x="8610" y="17933"/>
                  </a:lnTo>
                  <a:lnTo>
                    <a:pt x="8085" y="17051"/>
                  </a:lnTo>
                  <a:lnTo>
                    <a:pt x="7632" y="16145"/>
                  </a:lnTo>
                  <a:lnTo>
                    <a:pt x="7203" y="15215"/>
                  </a:lnTo>
                  <a:lnTo>
                    <a:pt x="6821" y="14261"/>
                  </a:lnTo>
                  <a:lnTo>
                    <a:pt x="6487" y="13259"/>
                  </a:lnTo>
                  <a:lnTo>
                    <a:pt x="6225" y="12282"/>
                  </a:lnTo>
                  <a:lnTo>
                    <a:pt x="5986" y="11256"/>
                  </a:lnTo>
                  <a:lnTo>
                    <a:pt x="5796" y="10207"/>
                  </a:lnTo>
                  <a:lnTo>
                    <a:pt x="5652" y="9158"/>
                  </a:lnTo>
                  <a:lnTo>
                    <a:pt x="5581" y="8084"/>
                  </a:lnTo>
                  <a:lnTo>
                    <a:pt x="5557" y="7011"/>
                  </a:lnTo>
                  <a:lnTo>
                    <a:pt x="5557" y="7011"/>
                  </a:lnTo>
                  <a:lnTo>
                    <a:pt x="5581" y="6081"/>
                  </a:lnTo>
                  <a:lnTo>
                    <a:pt x="5629" y="5175"/>
                  </a:lnTo>
                  <a:lnTo>
                    <a:pt x="5724" y="4293"/>
                  </a:lnTo>
                  <a:lnTo>
                    <a:pt x="5867" y="3410"/>
                  </a:lnTo>
                  <a:lnTo>
                    <a:pt x="6034" y="2528"/>
                  </a:lnTo>
                  <a:lnTo>
                    <a:pt x="6225" y="1669"/>
                  </a:lnTo>
                  <a:lnTo>
                    <a:pt x="6463" y="835"/>
                  </a:lnTo>
                  <a:lnTo>
                    <a:pt x="67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4"/>
            <p:cNvSpPr/>
            <p:nvPr/>
          </p:nvSpPr>
          <p:spPr>
            <a:xfrm>
              <a:off x="2314425" y="972025"/>
              <a:ext cx="114500" cy="118075"/>
            </a:xfrm>
            <a:custGeom>
              <a:avLst/>
              <a:gdLst/>
              <a:ahLst/>
              <a:cxnLst/>
              <a:rect l="l" t="t" r="r" b="b"/>
              <a:pathLst>
                <a:path w="4580" h="4723" extrusionOk="0">
                  <a:moveTo>
                    <a:pt x="2004" y="1"/>
                  </a:moveTo>
                  <a:lnTo>
                    <a:pt x="1765" y="48"/>
                  </a:lnTo>
                  <a:lnTo>
                    <a:pt x="1527" y="120"/>
                  </a:lnTo>
                  <a:lnTo>
                    <a:pt x="1288" y="191"/>
                  </a:lnTo>
                  <a:lnTo>
                    <a:pt x="1098" y="311"/>
                  </a:lnTo>
                  <a:lnTo>
                    <a:pt x="907" y="430"/>
                  </a:lnTo>
                  <a:lnTo>
                    <a:pt x="740" y="573"/>
                  </a:lnTo>
                  <a:lnTo>
                    <a:pt x="573" y="740"/>
                  </a:lnTo>
                  <a:lnTo>
                    <a:pt x="454" y="907"/>
                  </a:lnTo>
                  <a:lnTo>
                    <a:pt x="334" y="1098"/>
                  </a:lnTo>
                  <a:lnTo>
                    <a:pt x="239" y="1288"/>
                  </a:lnTo>
                  <a:lnTo>
                    <a:pt x="144" y="1479"/>
                  </a:lnTo>
                  <a:lnTo>
                    <a:pt x="96" y="1694"/>
                  </a:lnTo>
                  <a:lnTo>
                    <a:pt x="48" y="1908"/>
                  </a:lnTo>
                  <a:lnTo>
                    <a:pt x="24" y="2147"/>
                  </a:lnTo>
                  <a:lnTo>
                    <a:pt x="1" y="2361"/>
                  </a:lnTo>
                  <a:lnTo>
                    <a:pt x="24" y="2576"/>
                  </a:lnTo>
                  <a:lnTo>
                    <a:pt x="48" y="2791"/>
                  </a:lnTo>
                  <a:lnTo>
                    <a:pt x="96" y="3005"/>
                  </a:lnTo>
                  <a:lnTo>
                    <a:pt x="144" y="3220"/>
                  </a:lnTo>
                  <a:lnTo>
                    <a:pt x="239" y="3435"/>
                  </a:lnTo>
                  <a:lnTo>
                    <a:pt x="334" y="3625"/>
                  </a:lnTo>
                  <a:lnTo>
                    <a:pt x="454" y="3816"/>
                  </a:lnTo>
                  <a:lnTo>
                    <a:pt x="573" y="3983"/>
                  </a:lnTo>
                  <a:lnTo>
                    <a:pt x="740" y="4126"/>
                  </a:lnTo>
                  <a:lnTo>
                    <a:pt x="907" y="4269"/>
                  </a:lnTo>
                  <a:lnTo>
                    <a:pt x="1098" y="4412"/>
                  </a:lnTo>
                  <a:lnTo>
                    <a:pt x="1288" y="4508"/>
                  </a:lnTo>
                  <a:lnTo>
                    <a:pt x="1527" y="4603"/>
                  </a:lnTo>
                  <a:lnTo>
                    <a:pt x="1765" y="4675"/>
                  </a:lnTo>
                  <a:lnTo>
                    <a:pt x="2004" y="4699"/>
                  </a:lnTo>
                  <a:lnTo>
                    <a:pt x="2290" y="4722"/>
                  </a:lnTo>
                  <a:lnTo>
                    <a:pt x="2576" y="4699"/>
                  </a:lnTo>
                  <a:lnTo>
                    <a:pt x="2815" y="4675"/>
                  </a:lnTo>
                  <a:lnTo>
                    <a:pt x="3077" y="4603"/>
                  </a:lnTo>
                  <a:lnTo>
                    <a:pt x="3292" y="4508"/>
                  </a:lnTo>
                  <a:lnTo>
                    <a:pt x="3506" y="4412"/>
                  </a:lnTo>
                  <a:lnTo>
                    <a:pt x="3673" y="4269"/>
                  </a:lnTo>
                  <a:lnTo>
                    <a:pt x="3840" y="4126"/>
                  </a:lnTo>
                  <a:lnTo>
                    <a:pt x="4007" y="3983"/>
                  </a:lnTo>
                  <a:lnTo>
                    <a:pt x="4126" y="3816"/>
                  </a:lnTo>
                  <a:lnTo>
                    <a:pt x="4245" y="3625"/>
                  </a:lnTo>
                  <a:lnTo>
                    <a:pt x="4341" y="3435"/>
                  </a:lnTo>
                  <a:lnTo>
                    <a:pt x="4436" y="3220"/>
                  </a:lnTo>
                  <a:lnTo>
                    <a:pt x="4484" y="3005"/>
                  </a:lnTo>
                  <a:lnTo>
                    <a:pt x="4532" y="2791"/>
                  </a:lnTo>
                  <a:lnTo>
                    <a:pt x="4556" y="2576"/>
                  </a:lnTo>
                  <a:lnTo>
                    <a:pt x="4579" y="2361"/>
                  </a:lnTo>
                  <a:lnTo>
                    <a:pt x="4556" y="2147"/>
                  </a:lnTo>
                  <a:lnTo>
                    <a:pt x="4532" y="1908"/>
                  </a:lnTo>
                  <a:lnTo>
                    <a:pt x="4484" y="1694"/>
                  </a:lnTo>
                  <a:lnTo>
                    <a:pt x="4436" y="1479"/>
                  </a:lnTo>
                  <a:lnTo>
                    <a:pt x="4341" y="1288"/>
                  </a:lnTo>
                  <a:lnTo>
                    <a:pt x="4245" y="1098"/>
                  </a:lnTo>
                  <a:lnTo>
                    <a:pt x="4126" y="907"/>
                  </a:lnTo>
                  <a:lnTo>
                    <a:pt x="4007" y="740"/>
                  </a:lnTo>
                  <a:lnTo>
                    <a:pt x="3840" y="573"/>
                  </a:lnTo>
                  <a:lnTo>
                    <a:pt x="3673" y="430"/>
                  </a:lnTo>
                  <a:lnTo>
                    <a:pt x="3506" y="311"/>
                  </a:lnTo>
                  <a:lnTo>
                    <a:pt x="3292" y="191"/>
                  </a:lnTo>
                  <a:lnTo>
                    <a:pt x="3077" y="120"/>
                  </a:lnTo>
                  <a:lnTo>
                    <a:pt x="2815" y="48"/>
                  </a:lnTo>
                  <a:lnTo>
                    <a:pt x="25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4"/>
            <p:cNvSpPr/>
            <p:nvPr/>
          </p:nvSpPr>
          <p:spPr>
            <a:xfrm>
              <a:off x="2405050" y="1122275"/>
              <a:ext cx="127600" cy="225375"/>
            </a:xfrm>
            <a:custGeom>
              <a:avLst/>
              <a:gdLst/>
              <a:ahLst/>
              <a:cxnLst/>
              <a:rect l="l" t="t" r="r" b="b"/>
              <a:pathLst>
                <a:path w="5104" h="9015" extrusionOk="0">
                  <a:moveTo>
                    <a:pt x="1741" y="0"/>
                  </a:moveTo>
                  <a:lnTo>
                    <a:pt x="1431" y="48"/>
                  </a:lnTo>
                  <a:lnTo>
                    <a:pt x="1121" y="119"/>
                  </a:lnTo>
                  <a:lnTo>
                    <a:pt x="835" y="263"/>
                  </a:lnTo>
                  <a:lnTo>
                    <a:pt x="573" y="453"/>
                  </a:lnTo>
                  <a:lnTo>
                    <a:pt x="358" y="668"/>
                  </a:lnTo>
                  <a:lnTo>
                    <a:pt x="263" y="787"/>
                  </a:lnTo>
                  <a:lnTo>
                    <a:pt x="191" y="906"/>
                  </a:lnTo>
                  <a:lnTo>
                    <a:pt x="120" y="1049"/>
                  </a:lnTo>
                  <a:lnTo>
                    <a:pt x="72" y="1169"/>
                  </a:lnTo>
                  <a:lnTo>
                    <a:pt x="24" y="1312"/>
                  </a:lnTo>
                  <a:lnTo>
                    <a:pt x="0" y="1479"/>
                  </a:lnTo>
                  <a:lnTo>
                    <a:pt x="0" y="1622"/>
                  </a:lnTo>
                  <a:lnTo>
                    <a:pt x="24" y="1789"/>
                  </a:lnTo>
                  <a:lnTo>
                    <a:pt x="72" y="1956"/>
                  </a:lnTo>
                  <a:lnTo>
                    <a:pt x="120" y="2099"/>
                  </a:lnTo>
                  <a:lnTo>
                    <a:pt x="215" y="2266"/>
                  </a:lnTo>
                  <a:lnTo>
                    <a:pt x="310" y="2433"/>
                  </a:lnTo>
                  <a:lnTo>
                    <a:pt x="501" y="2719"/>
                  </a:lnTo>
                  <a:lnTo>
                    <a:pt x="692" y="3005"/>
                  </a:lnTo>
                  <a:lnTo>
                    <a:pt x="859" y="3315"/>
                  </a:lnTo>
                  <a:lnTo>
                    <a:pt x="1002" y="3601"/>
                  </a:lnTo>
                  <a:lnTo>
                    <a:pt x="1121" y="3887"/>
                  </a:lnTo>
                  <a:lnTo>
                    <a:pt x="1241" y="4197"/>
                  </a:lnTo>
                  <a:lnTo>
                    <a:pt x="1431" y="4794"/>
                  </a:lnTo>
                  <a:lnTo>
                    <a:pt x="1551" y="5414"/>
                  </a:lnTo>
                  <a:lnTo>
                    <a:pt x="1646" y="6058"/>
                  </a:lnTo>
                  <a:lnTo>
                    <a:pt x="1717" y="6725"/>
                  </a:lnTo>
                  <a:lnTo>
                    <a:pt x="1741" y="7393"/>
                  </a:lnTo>
                  <a:lnTo>
                    <a:pt x="1765" y="7584"/>
                  </a:lnTo>
                  <a:lnTo>
                    <a:pt x="1789" y="7775"/>
                  </a:lnTo>
                  <a:lnTo>
                    <a:pt x="1837" y="7941"/>
                  </a:lnTo>
                  <a:lnTo>
                    <a:pt x="1908" y="8108"/>
                  </a:lnTo>
                  <a:lnTo>
                    <a:pt x="1980" y="8251"/>
                  </a:lnTo>
                  <a:lnTo>
                    <a:pt x="2075" y="8395"/>
                  </a:lnTo>
                  <a:lnTo>
                    <a:pt x="2171" y="8514"/>
                  </a:lnTo>
                  <a:lnTo>
                    <a:pt x="2290" y="8609"/>
                  </a:lnTo>
                  <a:lnTo>
                    <a:pt x="2409" y="8705"/>
                  </a:lnTo>
                  <a:lnTo>
                    <a:pt x="2552" y="8800"/>
                  </a:lnTo>
                  <a:lnTo>
                    <a:pt x="2838" y="8919"/>
                  </a:lnTo>
                  <a:lnTo>
                    <a:pt x="3148" y="8991"/>
                  </a:lnTo>
                  <a:lnTo>
                    <a:pt x="3458" y="9015"/>
                  </a:lnTo>
                  <a:lnTo>
                    <a:pt x="3768" y="8991"/>
                  </a:lnTo>
                  <a:lnTo>
                    <a:pt x="4078" y="8919"/>
                  </a:lnTo>
                  <a:lnTo>
                    <a:pt x="4221" y="8872"/>
                  </a:lnTo>
                  <a:lnTo>
                    <a:pt x="4365" y="8800"/>
                  </a:lnTo>
                  <a:lnTo>
                    <a:pt x="4484" y="8705"/>
                  </a:lnTo>
                  <a:lnTo>
                    <a:pt x="4603" y="8609"/>
                  </a:lnTo>
                  <a:lnTo>
                    <a:pt x="4722" y="8514"/>
                  </a:lnTo>
                  <a:lnTo>
                    <a:pt x="4818" y="8395"/>
                  </a:lnTo>
                  <a:lnTo>
                    <a:pt x="4913" y="8251"/>
                  </a:lnTo>
                  <a:lnTo>
                    <a:pt x="4985" y="8108"/>
                  </a:lnTo>
                  <a:lnTo>
                    <a:pt x="5032" y="7941"/>
                  </a:lnTo>
                  <a:lnTo>
                    <a:pt x="5080" y="7775"/>
                  </a:lnTo>
                  <a:lnTo>
                    <a:pt x="5104" y="7584"/>
                  </a:lnTo>
                  <a:lnTo>
                    <a:pt x="5104" y="7393"/>
                  </a:lnTo>
                  <a:lnTo>
                    <a:pt x="5080" y="6511"/>
                  </a:lnTo>
                  <a:lnTo>
                    <a:pt x="4985" y="5628"/>
                  </a:lnTo>
                  <a:lnTo>
                    <a:pt x="4865" y="4770"/>
                  </a:lnTo>
                  <a:lnTo>
                    <a:pt x="4770" y="4340"/>
                  </a:lnTo>
                  <a:lnTo>
                    <a:pt x="4675" y="3911"/>
                  </a:lnTo>
                  <a:lnTo>
                    <a:pt x="4555" y="3506"/>
                  </a:lnTo>
                  <a:lnTo>
                    <a:pt x="4436" y="3077"/>
                  </a:lnTo>
                  <a:lnTo>
                    <a:pt x="4269" y="2671"/>
                  </a:lnTo>
                  <a:lnTo>
                    <a:pt x="4102" y="2290"/>
                  </a:lnTo>
                  <a:lnTo>
                    <a:pt x="3911" y="1884"/>
                  </a:lnTo>
                  <a:lnTo>
                    <a:pt x="3721" y="1503"/>
                  </a:lnTo>
                  <a:lnTo>
                    <a:pt x="3482" y="1121"/>
                  </a:lnTo>
                  <a:lnTo>
                    <a:pt x="3220" y="739"/>
                  </a:lnTo>
                  <a:lnTo>
                    <a:pt x="3101" y="596"/>
                  </a:lnTo>
                  <a:lnTo>
                    <a:pt x="2981" y="453"/>
                  </a:lnTo>
                  <a:lnTo>
                    <a:pt x="2838" y="334"/>
                  </a:lnTo>
                  <a:lnTo>
                    <a:pt x="2695" y="239"/>
                  </a:lnTo>
                  <a:lnTo>
                    <a:pt x="2552" y="143"/>
                  </a:lnTo>
                  <a:lnTo>
                    <a:pt x="2385" y="96"/>
                  </a:lnTo>
                  <a:lnTo>
                    <a:pt x="2242" y="48"/>
                  </a:lnTo>
                  <a:lnTo>
                    <a:pt x="2075" y="24"/>
                  </a:lnTo>
                  <a:lnTo>
                    <a:pt x="19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4"/>
            <p:cNvSpPr/>
            <p:nvPr/>
          </p:nvSpPr>
          <p:spPr>
            <a:xfrm>
              <a:off x="1028450" y="312625"/>
              <a:ext cx="561025" cy="534225"/>
            </a:xfrm>
            <a:custGeom>
              <a:avLst/>
              <a:gdLst/>
              <a:ahLst/>
              <a:cxnLst/>
              <a:rect l="l" t="t" r="r" b="b"/>
              <a:pathLst>
                <a:path w="22441" h="21369" extrusionOk="0">
                  <a:moveTo>
                    <a:pt x="11209" y="1"/>
                  </a:moveTo>
                  <a:lnTo>
                    <a:pt x="9992" y="7966"/>
                  </a:lnTo>
                  <a:lnTo>
                    <a:pt x="7560" y="4556"/>
                  </a:lnTo>
                  <a:lnTo>
                    <a:pt x="9253" y="9683"/>
                  </a:lnTo>
                  <a:lnTo>
                    <a:pt x="9253" y="9683"/>
                  </a:lnTo>
                  <a:lnTo>
                    <a:pt x="0" y="8157"/>
                  </a:lnTo>
                  <a:lnTo>
                    <a:pt x="6797" y="11591"/>
                  </a:lnTo>
                  <a:lnTo>
                    <a:pt x="3434" y="12640"/>
                  </a:lnTo>
                  <a:lnTo>
                    <a:pt x="8800" y="12616"/>
                  </a:lnTo>
                  <a:lnTo>
                    <a:pt x="4269" y="21369"/>
                  </a:lnTo>
                  <a:lnTo>
                    <a:pt x="9873" y="15693"/>
                  </a:lnTo>
                  <a:lnTo>
                    <a:pt x="9849" y="19055"/>
                  </a:lnTo>
                  <a:lnTo>
                    <a:pt x="11328" y="14453"/>
                  </a:lnTo>
                  <a:lnTo>
                    <a:pt x="18148" y="21369"/>
                  </a:lnTo>
                  <a:lnTo>
                    <a:pt x="14190" y="13713"/>
                  </a:lnTo>
                  <a:lnTo>
                    <a:pt x="14190" y="13713"/>
                  </a:lnTo>
                  <a:lnTo>
                    <a:pt x="17934" y="14953"/>
                  </a:lnTo>
                  <a:lnTo>
                    <a:pt x="14237" y="12283"/>
                  </a:lnTo>
                  <a:lnTo>
                    <a:pt x="22441" y="8157"/>
                  </a:lnTo>
                  <a:lnTo>
                    <a:pt x="22441" y="8157"/>
                  </a:lnTo>
                  <a:lnTo>
                    <a:pt x="13880" y="9564"/>
                  </a:lnTo>
                  <a:lnTo>
                    <a:pt x="16527" y="5987"/>
                  </a:lnTo>
                  <a:lnTo>
                    <a:pt x="12568" y="8896"/>
                  </a:lnTo>
                  <a:lnTo>
                    <a:pt x="112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4"/>
            <p:cNvSpPr/>
            <p:nvPr/>
          </p:nvSpPr>
          <p:spPr>
            <a:xfrm>
              <a:off x="1667550" y="4062100"/>
              <a:ext cx="392925" cy="444775"/>
            </a:xfrm>
            <a:custGeom>
              <a:avLst/>
              <a:gdLst/>
              <a:ahLst/>
              <a:cxnLst/>
              <a:rect l="l" t="t" r="r" b="b"/>
              <a:pathLst>
                <a:path w="15717" h="17791" extrusionOk="0">
                  <a:moveTo>
                    <a:pt x="72" y="0"/>
                  </a:moveTo>
                  <a:lnTo>
                    <a:pt x="454" y="477"/>
                  </a:lnTo>
                  <a:lnTo>
                    <a:pt x="812" y="930"/>
                  </a:lnTo>
                  <a:lnTo>
                    <a:pt x="1146" y="1431"/>
                  </a:lnTo>
                  <a:lnTo>
                    <a:pt x="1456" y="1932"/>
                  </a:lnTo>
                  <a:lnTo>
                    <a:pt x="1742" y="2457"/>
                  </a:lnTo>
                  <a:lnTo>
                    <a:pt x="2004" y="2981"/>
                  </a:lnTo>
                  <a:lnTo>
                    <a:pt x="2266" y="3530"/>
                  </a:lnTo>
                  <a:lnTo>
                    <a:pt x="2481" y="4078"/>
                  </a:lnTo>
                  <a:lnTo>
                    <a:pt x="2696" y="4651"/>
                  </a:lnTo>
                  <a:lnTo>
                    <a:pt x="2863" y="5223"/>
                  </a:lnTo>
                  <a:lnTo>
                    <a:pt x="3006" y="5819"/>
                  </a:lnTo>
                  <a:lnTo>
                    <a:pt x="3125" y="6415"/>
                  </a:lnTo>
                  <a:lnTo>
                    <a:pt x="3220" y="7035"/>
                  </a:lnTo>
                  <a:lnTo>
                    <a:pt x="3292" y="7655"/>
                  </a:lnTo>
                  <a:lnTo>
                    <a:pt x="3340" y="8276"/>
                  </a:lnTo>
                  <a:lnTo>
                    <a:pt x="3340" y="8919"/>
                  </a:lnTo>
                  <a:lnTo>
                    <a:pt x="3340" y="9539"/>
                  </a:lnTo>
                  <a:lnTo>
                    <a:pt x="3292" y="10183"/>
                  </a:lnTo>
                  <a:lnTo>
                    <a:pt x="3220" y="10803"/>
                  </a:lnTo>
                  <a:lnTo>
                    <a:pt x="3125" y="11400"/>
                  </a:lnTo>
                  <a:lnTo>
                    <a:pt x="2982" y="11996"/>
                  </a:lnTo>
                  <a:lnTo>
                    <a:pt x="2839" y="12592"/>
                  </a:lnTo>
                  <a:lnTo>
                    <a:pt x="2648" y="13164"/>
                  </a:lnTo>
                  <a:lnTo>
                    <a:pt x="2457" y="13737"/>
                  </a:lnTo>
                  <a:lnTo>
                    <a:pt x="2219" y="14285"/>
                  </a:lnTo>
                  <a:lnTo>
                    <a:pt x="1980" y="14834"/>
                  </a:lnTo>
                  <a:lnTo>
                    <a:pt x="1694" y="15358"/>
                  </a:lnTo>
                  <a:lnTo>
                    <a:pt x="1408" y="15883"/>
                  </a:lnTo>
                  <a:lnTo>
                    <a:pt x="1098" y="16384"/>
                  </a:lnTo>
                  <a:lnTo>
                    <a:pt x="740" y="16861"/>
                  </a:lnTo>
                  <a:lnTo>
                    <a:pt x="382" y="17338"/>
                  </a:lnTo>
                  <a:lnTo>
                    <a:pt x="1" y="17791"/>
                  </a:lnTo>
                  <a:lnTo>
                    <a:pt x="1" y="17791"/>
                  </a:lnTo>
                  <a:lnTo>
                    <a:pt x="859" y="17505"/>
                  </a:lnTo>
                  <a:lnTo>
                    <a:pt x="1718" y="17195"/>
                  </a:lnTo>
                  <a:lnTo>
                    <a:pt x="2529" y="16885"/>
                  </a:lnTo>
                  <a:lnTo>
                    <a:pt x="3340" y="16551"/>
                  </a:lnTo>
                  <a:lnTo>
                    <a:pt x="4127" y="16217"/>
                  </a:lnTo>
                  <a:lnTo>
                    <a:pt x="4890" y="15883"/>
                  </a:lnTo>
                  <a:lnTo>
                    <a:pt x="5629" y="15525"/>
                  </a:lnTo>
                  <a:lnTo>
                    <a:pt x="6368" y="15168"/>
                  </a:lnTo>
                  <a:lnTo>
                    <a:pt x="7751" y="14428"/>
                  </a:lnTo>
                  <a:lnTo>
                    <a:pt x="9039" y="13689"/>
                  </a:lnTo>
                  <a:lnTo>
                    <a:pt x="10232" y="12974"/>
                  </a:lnTo>
                  <a:lnTo>
                    <a:pt x="11329" y="12258"/>
                  </a:lnTo>
                  <a:lnTo>
                    <a:pt x="12306" y="11590"/>
                  </a:lnTo>
                  <a:lnTo>
                    <a:pt x="13189" y="10970"/>
                  </a:lnTo>
                  <a:lnTo>
                    <a:pt x="13928" y="10398"/>
                  </a:lnTo>
                  <a:lnTo>
                    <a:pt x="14572" y="9921"/>
                  </a:lnTo>
                  <a:lnTo>
                    <a:pt x="15430" y="9206"/>
                  </a:lnTo>
                  <a:lnTo>
                    <a:pt x="15716" y="8967"/>
                  </a:lnTo>
                  <a:lnTo>
                    <a:pt x="15430" y="8705"/>
                  </a:lnTo>
                  <a:lnTo>
                    <a:pt x="14572" y="7989"/>
                  </a:lnTo>
                  <a:lnTo>
                    <a:pt x="13952" y="7489"/>
                  </a:lnTo>
                  <a:lnTo>
                    <a:pt x="13212" y="6916"/>
                  </a:lnTo>
                  <a:lnTo>
                    <a:pt x="12330" y="6296"/>
                  </a:lnTo>
                  <a:lnTo>
                    <a:pt x="11352" y="5628"/>
                  </a:lnTo>
                  <a:lnTo>
                    <a:pt x="10255" y="4913"/>
                  </a:lnTo>
                  <a:lnTo>
                    <a:pt x="9063" y="4174"/>
                  </a:lnTo>
                  <a:lnTo>
                    <a:pt x="7775" y="3434"/>
                  </a:lnTo>
                  <a:lnTo>
                    <a:pt x="6416" y="2695"/>
                  </a:lnTo>
                  <a:lnTo>
                    <a:pt x="5677" y="2314"/>
                  </a:lnTo>
                  <a:lnTo>
                    <a:pt x="4937" y="1956"/>
                  </a:lnTo>
                  <a:lnTo>
                    <a:pt x="4174" y="1622"/>
                  </a:lnTo>
                  <a:lnTo>
                    <a:pt x="3387" y="1264"/>
                  </a:lnTo>
                  <a:lnTo>
                    <a:pt x="2576" y="930"/>
                  </a:lnTo>
                  <a:lnTo>
                    <a:pt x="1766" y="620"/>
                  </a:lnTo>
                  <a:lnTo>
                    <a:pt x="931" y="310"/>
                  </a:lnTo>
                  <a:lnTo>
                    <a:pt x="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4"/>
            <p:cNvSpPr/>
            <p:nvPr/>
          </p:nvSpPr>
          <p:spPr>
            <a:xfrm>
              <a:off x="761950" y="4060300"/>
              <a:ext cx="392900" cy="444800"/>
            </a:xfrm>
            <a:custGeom>
              <a:avLst/>
              <a:gdLst/>
              <a:ahLst/>
              <a:cxnLst/>
              <a:rect l="l" t="t" r="r" b="b"/>
              <a:pathLst>
                <a:path w="15716" h="17792" extrusionOk="0">
                  <a:moveTo>
                    <a:pt x="15716" y="1"/>
                  </a:moveTo>
                  <a:lnTo>
                    <a:pt x="14857" y="311"/>
                  </a:lnTo>
                  <a:lnTo>
                    <a:pt x="13999" y="597"/>
                  </a:lnTo>
                  <a:lnTo>
                    <a:pt x="13188" y="907"/>
                  </a:lnTo>
                  <a:lnTo>
                    <a:pt x="12377" y="1241"/>
                  </a:lnTo>
                  <a:lnTo>
                    <a:pt x="11590" y="1575"/>
                  </a:lnTo>
                  <a:lnTo>
                    <a:pt x="10827" y="1932"/>
                  </a:lnTo>
                  <a:lnTo>
                    <a:pt x="10088" y="2290"/>
                  </a:lnTo>
                  <a:lnTo>
                    <a:pt x="9349" y="2648"/>
                  </a:lnTo>
                  <a:lnTo>
                    <a:pt x="7965" y="3387"/>
                  </a:lnTo>
                  <a:lnTo>
                    <a:pt x="6678" y="4126"/>
                  </a:lnTo>
                  <a:lnTo>
                    <a:pt x="5485" y="4842"/>
                  </a:lnTo>
                  <a:lnTo>
                    <a:pt x="4388" y="5557"/>
                  </a:lnTo>
                  <a:lnTo>
                    <a:pt x="3410" y="6225"/>
                  </a:lnTo>
                  <a:lnTo>
                    <a:pt x="2528" y="6845"/>
                  </a:lnTo>
                  <a:lnTo>
                    <a:pt x="1789" y="7394"/>
                  </a:lnTo>
                  <a:lnTo>
                    <a:pt x="1145" y="7894"/>
                  </a:lnTo>
                  <a:lnTo>
                    <a:pt x="286" y="8586"/>
                  </a:lnTo>
                  <a:lnTo>
                    <a:pt x="0" y="8848"/>
                  </a:lnTo>
                  <a:lnTo>
                    <a:pt x="286" y="9111"/>
                  </a:lnTo>
                  <a:lnTo>
                    <a:pt x="1145" y="9826"/>
                  </a:lnTo>
                  <a:lnTo>
                    <a:pt x="1765" y="10303"/>
                  </a:lnTo>
                  <a:lnTo>
                    <a:pt x="2528" y="10875"/>
                  </a:lnTo>
                  <a:lnTo>
                    <a:pt x="3387" y="11519"/>
                  </a:lnTo>
                  <a:lnTo>
                    <a:pt x="4364" y="12187"/>
                  </a:lnTo>
                  <a:lnTo>
                    <a:pt x="5461" y="12902"/>
                  </a:lnTo>
                  <a:lnTo>
                    <a:pt x="6654" y="13642"/>
                  </a:lnTo>
                  <a:lnTo>
                    <a:pt x="7942" y="14381"/>
                  </a:lnTo>
                  <a:lnTo>
                    <a:pt x="9325" y="15120"/>
                  </a:lnTo>
                  <a:lnTo>
                    <a:pt x="10040" y="15478"/>
                  </a:lnTo>
                  <a:lnTo>
                    <a:pt x="10779" y="15836"/>
                  </a:lnTo>
                  <a:lnTo>
                    <a:pt x="11543" y="16193"/>
                  </a:lnTo>
                  <a:lnTo>
                    <a:pt x="12329" y="16551"/>
                  </a:lnTo>
                  <a:lnTo>
                    <a:pt x="13140" y="16885"/>
                  </a:lnTo>
                  <a:lnTo>
                    <a:pt x="13951" y="17195"/>
                  </a:lnTo>
                  <a:lnTo>
                    <a:pt x="14786" y="17505"/>
                  </a:lnTo>
                  <a:lnTo>
                    <a:pt x="15644" y="17791"/>
                  </a:lnTo>
                  <a:lnTo>
                    <a:pt x="15263" y="17338"/>
                  </a:lnTo>
                  <a:lnTo>
                    <a:pt x="14905" y="16861"/>
                  </a:lnTo>
                  <a:lnTo>
                    <a:pt x="14571" y="16384"/>
                  </a:lnTo>
                  <a:lnTo>
                    <a:pt x="14261" y="15883"/>
                  </a:lnTo>
                  <a:lnTo>
                    <a:pt x="13975" y="15359"/>
                  </a:lnTo>
                  <a:lnTo>
                    <a:pt x="13713" y="14834"/>
                  </a:lnTo>
                  <a:lnTo>
                    <a:pt x="13450" y="14286"/>
                  </a:lnTo>
                  <a:lnTo>
                    <a:pt x="13236" y="13713"/>
                  </a:lnTo>
                  <a:lnTo>
                    <a:pt x="13045" y="13165"/>
                  </a:lnTo>
                  <a:lnTo>
                    <a:pt x="12854" y="12569"/>
                  </a:lnTo>
                  <a:lnTo>
                    <a:pt x="12711" y="11972"/>
                  </a:lnTo>
                  <a:lnTo>
                    <a:pt x="12592" y="11376"/>
                  </a:lnTo>
                  <a:lnTo>
                    <a:pt x="12496" y="10780"/>
                  </a:lnTo>
                  <a:lnTo>
                    <a:pt x="12425" y="10160"/>
                  </a:lnTo>
                  <a:lnTo>
                    <a:pt x="12377" y="9516"/>
                  </a:lnTo>
                  <a:lnTo>
                    <a:pt x="12377" y="8896"/>
                  </a:lnTo>
                  <a:lnTo>
                    <a:pt x="12377" y="8252"/>
                  </a:lnTo>
                  <a:lnTo>
                    <a:pt x="12425" y="7632"/>
                  </a:lnTo>
                  <a:lnTo>
                    <a:pt x="12496" y="7012"/>
                  </a:lnTo>
                  <a:lnTo>
                    <a:pt x="12616" y="6416"/>
                  </a:lnTo>
                  <a:lnTo>
                    <a:pt x="12735" y="5796"/>
                  </a:lnTo>
                  <a:lnTo>
                    <a:pt x="12878" y="5223"/>
                  </a:lnTo>
                  <a:lnTo>
                    <a:pt x="13069" y="4627"/>
                  </a:lnTo>
                  <a:lnTo>
                    <a:pt x="13260" y="4079"/>
                  </a:lnTo>
                  <a:lnTo>
                    <a:pt x="13498" y="3506"/>
                  </a:lnTo>
                  <a:lnTo>
                    <a:pt x="13737" y="2982"/>
                  </a:lnTo>
                  <a:lnTo>
                    <a:pt x="14023" y="2433"/>
                  </a:lnTo>
                  <a:lnTo>
                    <a:pt x="14309" y="1932"/>
                  </a:lnTo>
                  <a:lnTo>
                    <a:pt x="14643" y="1432"/>
                  </a:lnTo>
                  <a:lnTo>
                    <a:pt x="14977" y="931"/>
                  </a:lnTo>
                  <a:lnTo>
                    <a:pt x="15334" y="478"/>
                  </a:lnTo>
                  <a:lnTo>
                    <a:pt x="15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4"/>
            <p:cNvSpPr/>
            <p:nvPr/>
          </p:nvSpPr>
          <p:spPr>
            <a:xfrm>
              <a:off x="1071375" y="4018575"/>
              <a:ext cx="679675" cy="530625"/>
            </a:xfrm>
            <a:custGeom>
              <a:avLst/>
              <a:gdLst/>
              <a:ahLst/>
              <a:cxnLst/>
              <a:rect l="l" t="t" r="r" b="b"/>
              <a:pathLst>
                <a:path w="27187" h="21225" extrusionOk="0">
                  <a:moveTo>
                    <a:pt x="13617" y="3625"/>
                  </a:moveTo>
                  <a:lnTo>
                    <a:pt x="13975" y="3649"/>
                  </a:lnTo>
                  <a:lnTo>
                    <a:pt x="14333" y="3673"/>
                  </a:lnTo>
                  <a:lnTo>
                    <a:pt x="14690" y="3721"/>
                  </a:lnTo>
                  <a:lnTo>
                    <a:pt x="15024" y="3792"/>
                  </a:lnTo>
                  <a:lnTo>
                    <a:pt x="15358" y="3864"/>
                  </a:lnTo>
                  <a:lnTo>
                    <a:pt x="15692" y="3959"/>
                  </a:lnTo>
                  <a:lnTo>
                    <a:pt x="16026" y="4078"/>
                  </a:lnTo>
                  <a:lnTo>
                    <a:pt x="16336" y="4198"/>
                  </a:lnTo>
                  <a:lnTo>
                    <a:pt x="16646" y="4341"/>
                  </a:lnTo>
                  <a:lnTo>
                    <a:pt x="16932" y="4484"/>
                  </a:lnTo>
                  <a:lnTo>
                    <a:pt x="17242" y="4651"/>
                  </a:lnTo>
                  <a:lnTo>
                    <a:pt x="17504" y="4842"/>
                  </a:lnTo>
                  <a:lnTo>
                    <a:pt x="17791" y="5032"/>
                  </a:lnTo>
                  <a:lnTo>
                    <a:pt x="18053" y="5247"/>
                  </a:lnTo>
                  <a:lnTo>
                    <a:pt x="18291" y="5462"/>
                  </a:lnTo>
                  <a:lnTo>
                    <a:pt x="18530" y="5700"/>
                  </a:lnTo>
                  <a:lnTo>
                    <a:pt x="18768" y="5939"/>
                  </a:lnTo>
                  <a:lnTo>
                    <a:pt x="18983" y="6201"/>
                  </a:lnTo>
                  <a:lnTo>
                    <a:pt x="19198" y="6463"/>
                  </a:lnTo>
                  <a:lnTo>
                    <a:pt x="19388" y="6726"/>
                  </a:lnTo>
                  <a:lnTo>
                    <a:pt x="19579" y="7012"/>
                  </a:lnTo>
                  <a:lnTo>
                    <a:pt x="19746" y="7298"/>
                  </a:lnTo>
                  <a:lnTo>
                    <a:pt x="19889" y="7608"/>
                  </a:lnTo>
                  <a:lnTo>
                    <a:pt x="20032" y="7918"/>
                  </a:lnTo>
                  <a:lnTo>
                    <a:pt x="20151" y="8228"/>
                  </a:lnTo>
                  <a:lnTo>
                    <a:pt x="20271" y="8562"/>
                  </a:lnTo>
                  <a:lnTo>
                    <a:pt x="20342" y="8896"/>
                  </a:lnTo>
                  <a:lnTo>
                    <a:pt x="20438" y="9230"/>
                  </a:lnTo>
                  <a:lnTo>
                    <a:pt x="20485" y="9563"/>
                  </a:lnTo>
                  <a:lnTo>
                    <a:pt x="20533" y="9921"/>
                  </a:lnTo>
                  <a:lnTo>
                    <a:pt x="20557" y="10279"/>
                  </a:lnTo>
                  <a:lnTo>
                    <a:pt x="20557" y="10637"/>
                  </a:lnTo>
                  <a:lnTo>
                    <a:pt x="20557" y="10994"/>
                  </a:lnTo>
                  <a:lnTo>
                    <a:pt x="20533" y="11352"/>
                  </a:lnTo>
                  <a:lnTo>
                    <a:pt x="20485" y="11686"/>
                  </a:lnTo>
                  <a:lnTo>
                    <a:pt x="20414" y="12044"/>
                  </a:lnTo>
                  <a:lnTo>
                    <a:pt x="20342" y="12377"/>
                  </a:lnTo>
                  <a:lnTo>
                    <a:pt x="20247" y="12711"/>
                  </a:lnTo>
                  <a:lnTo>
                    <a:pt x="20128" y="13021"/>
                  </a:lnTo>
                  <a:lnTo>
                    <a:pt x="20008" y="13355"/>
                  </a:lnTo>
                  <a:lnTo>
                    <a:pt x="19865" y="13641"/>
                  </a:lnTo>
                  <a:lnTo>
                    <a:pt x="19722" y="13951"/>
                  </a:lnTo>
                  <a:lnTo>
                    <a:pt x="19555" y="14238"/>
                  </a:lnTo>
                  <a:lnTo>
                    <a:pt x="19365" y="14524"/>
                  </a:lnTo>
                  <a:lnTo>
                    <a:pt x="19174" y="14810"/>
                  </a:lnTo>
                  <a:lnTo>
                    <a:pt x="18959" y="15072"/>
                  </a:lnTo>
                  <a:lnTo>
                    <a:pt x="18744" y="15311"/>
                  </a:lnTo>
                  <a:lnTo>
                    <a:pt x="18506" y="15549"/>
                  </a:lnTo>
                  <a:lnTo>
                    <a:pt x="18268" y="15788"/>
                  </a:lnTo>
                  <a:lnTo>
                    <a:pt x="18005" y="16002"/>
                  </a:lnTo>
                  <a:lnTo>
                    <a:pt x="17743" y="16217"/>
                  </a:lnTo>
                  <a:lnTo>
                    <a:pt x="17481" y="16408"/>
                  </a:lnTo>
                  <a:lnTo>
                    <a:pt x="17194" y="16575"/>
                  </a:lnTo>
                  <a:lnTo>
                    <a:pt x="16908" y="16742"/>
                  </a:lnTo>
                  <a:lnTo>
                    <a:pt x="16598" y="16909"/>
                  </a:lnTo>
                  <a:lnTo>
                    <a:pt x="16288" y="17052"/>
                  </a:lnTo>
                  <a:lnTo>
                    <a:pt x="15978" y="17171"/>
                  </a:lnTo>
                  <a:lnTo>
                    <a:pt x="15644" y="17266"/>
                  </a:lnTo>
                  <a:lnTo>
                    <a:pt x="15310" y="17362"/>
                  </a:lnTo>
                  <a:lnTo>
                    <a:pt x="14977" y="17433"/>
                  </a:lnTo>
                  <a:lnTo>
                    <a:pt x="14643" y="17505"/>
                  </a:lnTo>
                  <a:lnTo>
                    <a:pt x="14285" y="17552"/>
                  </a:lnTo>
                  <a:lnTo>
                    <a:pt x="13927" y="17576"/>
                  </a:lnTo>
                  <a:lnTo>
                    <a:pt x="13212" y="17576"/>
                  </a:lnTo>
                  <a:lnTo>
                    <a:pt x="12854" y="17552"/>
                  </a:lnTo>
                  <a:lnTo>
                    <a:pt x="12520" y="17505"/>
                  </a:lnTo>
                  <a:lnTo>
                    <a:pt x="12163" y="17433"/>
                  </a:lnTo>
                  <a:lnTo>
                    <a:pt x="11829" y="17362"/>
                  </a:lnTo>
                  <a:lnTo>
                    <a:pt x="11495" y="17266"/>
                  </a:lnTo>
                  <a:lnTo>
                    <a:pt x="11185" y="17147"/>
                  </a:lnTo>
                  <a:lnTo>
                    <a:pt x="10851" y="17028"/>
                  </a:lnTo>
                  <a:lnTo>
                    <a:pt x="10541" y="16885"/>
                  </a:lnTo>
                  <a:lnTo>
                    <a:pt x="10255" y="16718"/>
                  </a:lnTo>
                  <a:lnTo>
                    <a:pt x="9969" y="16551"/>
                  </a:lnTo>
                  <a:lnTo>
                    <a:pt x="9682" y="16384"/>
                  </a:lnTo>
                  <a:lnTo>
                    <a:pt x="9396" y="16193"/>
                  </a:lnTo>
                  <a:lnTo>
                    <a:pt x="9134" y="15978"/>
                  </a:lnTo>
                  <a:lnTo>
                    <a:pt x="8895" y="15764"/>
                  </a:lnTo>
                  <a:lnTo>
                    <a:pt x="8657" y="15525"/>
                  </a:lnTo>
                  <a:lnTo>
                    <a:pt x="8418" y="15287"/>
                  </a:lnTo>
                  <a:lnTo>
                    <a:pt x="8204" y="15025"/>
                  </a:lnTo>
                  <a:lnTo>
                    <a:pt x="7989" y="14762"/>
                  </a:lnTo>
                  <a:lnTo>
                    <a:pt x="7798" y="14476"/>
                  </a:lnTo>
                  <a:lnTo>
                    <a:pt x="7631" y="14214"/>
                  </a:lnTo>
                  <a:lnTo>
                    <a:pt x="7465" y="13904"/>
                  </a:lnTo>
                  <a:lnTo>
                    <a:pt x="7298" y="13618"/>
                  </a:lnTo>
                  <a:lnTo>
                    <a:pt x="7154" y="13307"/>
                  </a:lnTo>
                  <a:lnTo>
                    <a:pt x="7035" y="12974"/>
                  </a:lnTo>
                  <a:lnTo>
                    <a:pt x="6940" y="12664"/>
                  </a:lnTo>
                  <a:lnTo>
                    <a:pt x="6844" y="12330"/>
                  </a:lnTo>
                  <a:lnTo>
                    <a:pt x="6749" y="11996"/>
                  </a:lnTo>
                  <a:lnTo>
                    <a:pt x="6701" y="11638"/>
                  </a:lnTo>
                  <a:lnTo>
                    <a:pt x="6654" y="11304"/>
                  </a:lnTo>
                  <a:lnTo>
                    <a:pt x="6630" y="10947"/>
                  </a:lnTo>
                  <a:lnTo>
                    <a:pt x="6630" y="10589"/>
                  </a:lnTo>
                  <a:lnTo>
                    <a:pt x="6630" y="10231"/>
                  </a:lnTo>
                  <a:lnTo>
                    <a:pt x="6654" y="9873"/>
                  </a:lnTo>
                  <a:lnTo>
                    <a:pt x="6701" y="9516"/>
                  </a:lnTo>
                  <a:lnTo>
                    <a:pt x="6773" y="9182"/>
                  </a:lnTo>
                  <a:lnTo>
                    <a:pt x="6844" y="8848"/>
                  </a:lnTo>
                  <a:lnTo>
                    <a:pt x="6940" y="8514"/>
                  </a:lnTo>
                  <a:lnTo>
                    <a:pt x="7059" y="8180"/>
                  </a:lnTo>
                  <a:lnTo>
                    <a:pt x="7178" y="7870"/>
                  </a:lnTo>
                  <a:lnTo>
                    <a:pt x="7321" y="7560"/>
                  </a:lnTo>
                  <a:lnTo>
                    <a:pt x="7465" y="7274"/>
                  </a:lnTo>
                  <a:lnTo>
                    <a:pt x="7655" y="6964"/>
                  </a:lnTo>
                  <a:lnTo>
                    <a:pt x="7822" y="6702"/>
                  </a:lnTo>
                  <a:lnTo>
                    <a:pt x="8013" y="6416"/>
                  </a:lnTo>
                  <a:lnTo>
                    <a:pt x="8228" y="6153"/>
                  </a:lnTo>
                  <a:lnTo>
                    <a:pt x="8442" y="5915"/>
                  </a:lnTo>
                  <a:lnTo>
                    <a:pt x="8681" y="5652"/>
                  </a:lnTo>
                  <a:lnTo>
                    <a:pt x="8919" y="5438"/>
                  </a:lnTo>
                  <a:lnTo>
                    <a:pt x="9182" y="5223"/>
                  </a:lnTo>
                  <a:lnTo>
                    <a:pt x="9444" y="5008"/>
                  </a:lnTo>
                  <a:lnTo>
                    <a:pt x="9706" y="4818"/>
                  </a:lnTo>
                  <a:lnTo>
                    <a:pt x="9992" y="4627"/>
                  </a:lnTo>
                  <a:lnTo>
                    <a:pt x="10302" y="4460"/>
                  </a:lnTo>
                  <a:lnTo>
                    <a:pt x="10589" y="4317"/>
                  </a:lnTo>
                  <a:lnTo>
                    <a:pt x="10899" y="4174"/>
                  </a:lnTo>
                  <a:lnTo>
                    <a:pt x="11209" y="4055"/>
                  </a:lnTo>
                  <a:lnTo>
                    <a:pt x="11542" y="3935"/>
                  </a:lnTo>
                  <a:lnTo>
                    <a:pt x="11876" y="3840"/>
                  </a:lnTo>
                  <a:lnTo>
                    <a:pt x="12210" y="3768"/>
                  </a:lnTo>
                  <a:lnTo>
                    <a:pt x="12568" y="3721"/>
                  </a:lnTo>
                  <a:lnTo>
                    <a:pt x="12902" y="3673"/>
                  </a:lnTo>
                  <a:lnTo>
                    <a:pt x="13260" y="3649"/>
                  </a:lnTo>
                  <a:lnTo>
                    <a:pt x="13617" y="3625"/>
                  </a:lnTo>
                  <a:close/>
                  <a:moveTo>
                    <a:pt x="12949" y="0"/>
                  </a:moveTo>
                  <a:lnTo>
                    <a:pt x="12258" y="24"/>
                  </a:lnTo>
                  <a:lnTo>
                    <a:pt x="11590" y="72"/>
                  </a:lnTo>
                  <a:lnTo>
                    <a:pt x="10922" y="120"/>
                  </a:lnTo>
                  <a:lnTo>
                    <a:pt x="9587" y="263"/>
                  </a:lnTo>
                  <a:lnTo>
                    <a:pt x="8299" y="454"/>
                  </a:lnTo>
                  <a:lnTo>
                    <a:pt x="7011" y="692"/>
                  </a:lnTo>
                  <a:lnTo>
                    <a:pt x="5747" y="978"/>
                  </a:lnTo>
                  <a:lnTo>
                    <a:pt x="4531" y="1312"/>
                  </a:lnTo>
                  <a:lnTo>
                    <a:pt x="3339" y="1670"/>
                  </a:lnTo>
                  <a:lnTo>
                    <a:pt x="2957" y="2147"/>
                  </a:lnTo>
                  <a:lnTo>
                    <a:pt x="2600" y="2600"/>
                  </a:lnTo>
                  <a:lnTo>
                    <a:pt x="2266" y="3101"/>
                  </a:lnTo>
                  <a:lnTo>
                    <a:pt x="1932" y="3601"/>
                  </a:lnTo>
                  <a:lnTo>
                    <a:pt x="1646" y="4102"/>
                  </a:lnTo>
                  <a:lnTo>
                    <a:pt x="1360" y="4651"/>
                  </a:lnTo>
                  <a:lnTo>
                    <a:pt x="1121" y="5175"/>
                  </a:lnTo>
                  <a:lnTo>
                    <a:pt x="883" y="5748"/>
                  </a:lnTo>
                  <a:lnTo>
                    <a:pt x="692" y="6296"/>
                  </a:lnTo>
                  <a:lnTo>
                    <a:pt x="501" y="6892"/>
                  </a:lnTo>
                  <a:lnTo>
                    <a:pt x="358" y="7465"/>
                  </a:lnTo>
                  <a:lnTo>
                    <a:pt x="239" y="8085"/>
                  </a:lnTo>
                  <a:lnTo>
                    <a:pt x="119" y="8681"/>
                  </a:lnTo>
                  <a:lnTo>
                    <a:pt x="48" y="9301"/>
                  </a:lnTo>
                  <a:lnTo>
                    <a:pt x="0" y="9921"/>
                  </a:lnTo>
                  <a:lnTo>
                    <a:pt x="0" y="10565"/>
                  </a:lnTo>
                  <a:lnTo>
                    <a:pt x="0" y="11185"/>
                  </a:lnTo>
                  <a:lnTo>
                    <a:pt x="48" y="11829"/>
                  </a:lnTo>
                  <a:lnTo>
                    <a:pt x="119" y="12449"/>
                  </a:lnTo>
                  <a:lnTo>
                    <a:pt x="215" y="13045"/>
                  </a:lnTo>
                  <a:lnTo>
                    <a:pt x="334" y="13641"/>
                  </a:lnTo>
                  <a:lnTo>
                    <a:pt x="477" y="14238"/>
                  </a:lnTo>
                  <a:lnTo>
                    <a:pt x="668" y="14834"/>
                  </a:lnTo>
                  <a:lnTo>
                    <a:pt x="859" y="15382"/>
                  </a:lnTo>
                  <a:lnTo>
                    <a:pt x="1073" y="15955"/>
                  </a:lnTo>
                  <a:lnTo>
                    <a:pt x="1336" y="16503"/>
                  </a:lnTo>
                  <a:lnTo>
                    <a:pt x="1598" y="17028"/>
                  </a:lnTo>
                  <a:lnTo>
                    <a:pt x="1884" y="17552"/>
                  </a:lnTo>
                  <a:lnTo>
                    <a:pt x="2194" y="18053"/>
                  </a:lnTo>
                  <a:lnTo>
                    <a:pt x="2528" y="18530"/>
                  </a:lnTo>
                  <a:lnTo>
                    <a:pt x="2886" y="19007"/>
                  </a:lnTo>
                  <a:lnTo>
                    <a:pt x="3267" y="19460"/>
                  </a:lnTo>
                  <a:lnTo>
                    <a:pt x="4460" y="19842"/>
                  </a:lnTo>
                  <a:lnTo>
                    <a:pt x="5700" y="20176"/>
                  </a:lnTo>
                  <a:lnTo>
                    <a:pt x="6940" y="20486"/>
                  </a:lnTo>
                  <a:lnTo>
                    <a:pt x="8228" y="20724"/>
                  </a:lnTo>
                  <a:lnTo>
                    <a:pt x="9515" y="20939"/>
                  </a:lnTo>
                  <a:lnTo>
                    <a:pt x="10851" y="21082"/>
                  </a:lnTo>
                  <a:lnTo>
                    <a:pt x="11519" y="21153"/>
                  </a:lnTo>
                  <a:lnTo>
                    <a:pt x="12186" y="21177"/>
                  </a:lnTo>
                  <a:lnTo>
                    <a:pt x="12878" y="21201"/>
                  </a:lnTo>
                  <a:lnTo>
                    <a:pt x="13570" y="21225"/>
                  </a:lnTo>
                  <a:lnTo>
                    <a:pt x="14237" y="21225"/>
                  </a:lnTo>
                  <a:lnTo>
                    <a:pt x="14929" y="21201"/>
                  </a:lnTo>
                  <a:lnTo>
                    <a:pt x="15597" y="21153"/>
                  </a:lnTo>
                  <a:lnTo>
                    <a:pt x="16264" y="21106"/>
                  </a:lnTo>
                  <a:lnTo>
                    <a:pt x="17600" y="20963"/>
                  </a:lnTo>
                  <a:lnTo>
                    <a:pt x="18888" y="20772"/>
                  </a:lnTo>
                  <a:lnTo>
                    <a:pt x="20175" y="20510"/>
                  </a:lnTo>
                  <a:lnTo>
                    <a:pt x="21439" y="20223"/>
                  </a:lnTo>
                  <a:lnTo>
                    <a:pt x="22655" y="19889"/>
                  </a:lnTo>
                  <a:lnTo>
                    <a:pt x="23848" y="19532"/>
                  </a:lnTo>
                  <a:lnTo>
                    <a:pt x="24229" y="19079"/>
                  </a:lnTo>
                  <a:lnTo>
                    <a:pt x="24587" y="18602"/>
                  </a:lnTo>
                  <a:lnTo>
                    <a:pt x="24945" y="18125"/>
                  </a:lnTo>
                  <a:lnTo>
                    <a:pt x="25255" y="17624"/>
                  </a:lnTo>
                  <a:lnTo>
                    <a:pt x="25541" y="17099"/>
                  </a:lnTo>
                  <a:lnTo>
                    <a:pt x="25827" y="16575"/>
                  </a:lnTo>
                  <a:lnTo>
                    <a:pt x="26066" y="16026"/>
                  </a:lnTo>
                  <a:lnTo>
                    <a:pt x="26304" y="15478"/>
                  </a:lnTo>
                  <a:lnTo>
                    <a:pt x="26495" y="14905"/>
                  </a:lnTo>
                  <a:lnTo>
                    <a:pt x="26686" y="14333"/>
                  </a:lnTo>
                  <a:lnTo>
                    <a:pt x="26829" y="13737"/>
                  </a:lnTo>
                  <a:lnTo>
                    <a:pt x="26972" y="13141"/>
                  </a:lnTo>
                  <a:lnTo>
                    <a:pt x="27067" y="12544"/>
                  </a:lnTo>
                  <a:lnTo>
                    <a:pt x="27139" y="11924"/>
                  </a:lnTo>
                  <a:lnTo>
                    <a:pt x="27187" y="11280"/>
                  </a:lnTo>
                  <a:lnTo>
                    <a:pt x="27187" y="10660"/>
                  </a:lnTo>
                  <a:lnTo>
                    <a:pt x="27187" y="10017"/>
                  </a:lnTo>
                  <a:lnTo>
                    <a:pt x="27139" y="9396"/>
                  </a:lnTo>
                  <a:lnTo>
                    <a:pt x="27067" y="8776"/>
                  </a:lnTo>
                  <a:lnTo>
                    <a:pt x="26972" y="8156"/>
                  </a:lnTo>
                  <a:lnTo>
                    <a:pt x="26853" y="7560"/>
                  </a:lnTo>
                  <a:lnTo>
                    <a:pt x="26710" y="6964"/>
                  </a:lnTo>
                  <a:lnTo>
                    <a:pt x="26543" y="6392"/>
                  </a:lnTo>
                  <a:lnTo>
                    <a:pt x="26328" y="5819"/>
                  </a:lnTo>
                  <a:lnTo>
                    <a:pt x="26113" y="5271"/>
                  </a:lnTo>
                  <a:lnTo>
                    <a:pt x="25851" y="4722"/>
                  </a:lnTo>
                  <a:lnTo>
                    <a:pt x="25589" y="4198"/>
                  </a:lnTo>
                  <a:lnTo>
                    <a:pt x="25303" y="3673"/>
                  </a:lnTo>
                  <a:lnTo>
                    <a:pt x="24993" y="3172"/>
                  </a:lnTo>
                  <a:lnTo>
                    <a:pt x="24659" y="2671"/>
                  </a:lnTo>
                  <a:lnTo>
                    <a:pt x="24301" y="2218"/>
                  </a:lnTo>
                  <a:lnTo>
                    <a:pt x="23919" y="1741"/>
                  </a:lnTo>
                  <a:lnTo>
                    <a:pt x="22727" y="1384"/>
                  </a:lnTo>
                  <a:lnTo>
                    <a:pt x="21487" y="1050"/>
                  </a:lnTo>
                  <a:lnTo>
                    <a:pt x="20247" y="740"/>
                  </a:lnTo>
                  <a:lnTo>
                    <a:pt x="18959" y="501"/>
                  </a:lnTo>
                  <a:lnTo>
                    <a:pt x="17671" y="287"/>
                  </a:lnTo>
                  <a:lnTo>
                    <a:pt x="16336" y="120"/>
                  </a:lnTo>
                  <a:lnTo>
                    <a:pt x="15668" y="72"/>
                  </a:lnTo>
                  <a:lnTo>
                    <a:pt x="15000" y="24"/>
                  </a:lnTo>
                  <a:lnTo>
                    <a:pt x="14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4"/>
            <p:cNvSpPr/>
            <p:nvPr/>
          </p:nvSpPr>
          <p:spPr>
            <a:xfrm>
              <a:off x="1237100" y="4109200"/>
              <a:ext cx="348200" cy="348800"/>
            </a:xfrm>
            <a:custGeom>
              <a:avLst/>
              <a:gdLst/>
              <a:ahLst/>
              <a:cxnLst/>
              <a:rect l="l" t="t" r="r" b="b"/>
              <a:pathLst>
                <a:path w="13928" h="13952" extrusionOk="0">
                  <a:moveTo>
                    <a:pt x="6988" y="0"/>
                  </a:moveTo>
                  <a:lnTo>
                    <a:pt x="6631" y="24"/>
                  </a:lnTo>
                  <a:lnTo>
                    <a:pt x="6273" y="48"/>
                  </a:lnTo>
                  <a:lnTo>
                    <a:pt x="5939" y="96"/>
                  </a:lnTo>
                  <a:lnTo>
                    <a:pt x="5581" y="143"/>
                  </a:lnTo>
                  <a:lnTo>
                    <a:pt x="5247" y="215"/>
                  </a:lnTo>
                  <a:lnTo>
                    <a:pt x="4913" y="310"/>
                  </a:lnTo>
                  <a:lnTo>
                    <a:pt x="4580" y="430"/>
                  </a:lnTo>
                  <a:lnTo>
                    <a:pt x="4270" y="549"/>
                  </a:lnTo>
                  <a:lnTo>
                    <a:pt x="3960" y="692"/>
                  </a:lnTo>
                  <a:lnTo>
                    <a:pt x="3673" y="835"/>
                  </a:lnTo>
                  <a:lnTo>
                    <a:pt x="3363" y="1002"/>
                  </a:lnTo>
                  <a:lnTo>
                    <a:pt x="3077" y="1193"/>
                  </a:lnTo>
                  <a:lnTo>
                    <a:pt x="2815" y="1383"/>
                  </a:lnTo>
                  <a:lnTo>
                    <a:pt x="2553" y="1598"/>
                  </a:lnTo>
                  <a:lnTo>
                    <a:pt x="2290" y="1813"/>
                  </a:lnTo>
                  <a:lnTo>
                    <a:pt x="2052" y="2027"/>
                  </a:lnTo>
                  <a:lnTo>
                    <a:pt x="1813" y="2290"/>
                  </a:lnTo>
                  <a:lnTo>
                    <a:pt x="1599" y="2528"/>
                  </a:lnTo>
                  <a:lnTo>
                    <a:pt x="1384" y="2791"/>
                  </a:lnTo>
                  <a:lnTo>
                    <a:pt x="1193" y="3077"/>
                  </a:lnTo>
                  <a:lnTo>
                    <a:pt x="1026" y="3339"/>
                  </a:lnTo>
                  <a:lnTo>
                    <a:pt x="836" y="3649"/>
                  </a:lnTo>
                  <a:lnTo>
                    <a:pt x="692" y="3935"/>
                  </a:lnTo>
                  <a:lnTo>
                    <a:pt x="549" y="4245"/>
                  </a:lnTo>
                  <a:lnTo>
                    <a:pt x="430" y="4555"/>
                  </a:lnTo>
                  <a:lnTo>
                    <a:pt x="311" y="4889"/>
                  </a:lnTo>
                  <a:lnTo>
                    <a:pt x="215" y="5223"/>
                  </a:lnTo>
                  <a:lnTo>
                    <a:pt x="144" y="5557"/>
                  </a:lnTo>
                  <a:lnTo>
                    <a:pt x="72" y="5891"/>
                  </a:lnTo>
                  <a:lnTo>
                    <a:pt x="25" y="6248"/>
                  </a:lnTo>
                  <a:lnTo>
                    <a:pt x="1" y="6606"/>
                  </a:lnTo>
                  <a:lnTo>
                    <a:pt x="1" y="6964"/>
                  </a:lnTo>
                  <a:lnTo>
                    <a:pt x="1" y="7322"/>
                  </a:lnTo>
                  <a:lnTo>
                    <a:pt x="25" y="7679"/>
                  </a:lnTo>
                  <a:lnTo>
                    <a:pt x="72" y="8013"/>
                  </a:lnTo>
                  <a:lnTo>
                    <a:pt x="120" y="8371"/>
                  </a:lnTo>
                  <a:lnTo>
                    <a:pt x="215" y="8705"/>
                  </a:lnTo>
                  <a:lnTo>
                    <a:pt x="311" y="9039"/>
                  </a:lnTo>
                  <a:lnTo>
                    <a:pt x="406" y="9349"/>
                  </a:lnTo>
                  <a:lnTo>
                    <a:pt x="525" y="9682"/>
                  </a:lnTo>
                  <a:lnTo>
                    <a:pt x="669" y="9993"/>
                  </a:lnTo>
                  <a:lnTo>
                    <a:pt x="836" y="10279"/>
                  </a:lnTo>
                  <a:lnTo>
                    <a:pt x="1002" y="10589"/>
                  </a:lnTo>
                  <a:lnTo>
                    <a:pt x="1169" y="10851"/>
                  </a:lnTo>
                  <a:lnTo>
                    <a:pt x="1360" y="11137"/>
                  </a:lnTo>
                  <a:lnTo>
                    <a:pt x="1575" y="11400"/>
                  </a:lnTo>
                  <a:lnTo>
                    <a:pt x="1789" y="11662"/>
                  </a:lnTo>
                  <a:lnTo>
                    <a:pt x="2028" y="11900"/>
                  </a:lnTo>
                  <a:lnTo>
                    <a:pt x="2266" y="12139"/>
                  </a:lnTo>
                  <a:lnTo>
                    <a:pt x="2505" y="12353"/>
                  </a:lnTo>
                  <a:lnTo>
                    <a:pt x="2767" y="12568"/>
                  </a:lnTo>
                  <a:lnTo>
                    <a:pt x="3053" y="12759"/>
                  </a:lnTo>
                  <a:lnTo>
                    <a:pt x="3340" y="12926"/>
                  </a:lnTo>
                  <a:lnTo>
                    <a:pt x="3626" y="13093"/>
                  </a:lnTo>
                  <a:lnTo>
                    <a:pt x="3912" y="13260"/>
                  </a:lnTo>
                  <a:lnTo>
                    <a:pt x="4222" y="13403"/>
                  </a:lnTo>
                  <a:lnTo>
                    <a:pt x="4556" y="13522"/>
                  </a:lnTo>
                  <a:lnTo>
                    <a:pt x="4866" y="13641"/>
                  </a:lnTo>
                  <a:lnTo>
                    <a:pt x="5200" y="13737"/>
                  </a:lnTo>
                  <a:lnTo>
                    <a:pt x="5534" y="13808"/>
                  </a:lnTo>
                  <a:lnTo>
                    <a:pt x="5891" y="13880"/>
                  </a:lnTo>
                  <a:lnTo>
                    <a:pt x="6225" y="13927"/>
                  </a:lnTo>
                  <a:lnTo>
                    <a:pt x="6583" y="13951"/>
                  </a:lnTo>
                  <a:lnTo>
                    <a:pt x="7298" y="13951"/>
                  </a:lnTo>
                  <a:lnTo>
                    <a:pt x="7656" y="13927"/>
                  </a:lnTo>
                  <a:lnTo>
                    <a:pt x="8014" y="13880"/>
                  </a:lnTo>
                  <a:lnTo>
                    <a:pt x="8348" y="13808"/>
                  </a:lnTo>
                  <a:lnTo>
                    <a:pt x="8681" y="13737"/>
                  </a:lnTo>
                  <a:lnTo>
                    <a:pt x="9015" y="13641"/>
                  </a:lnTo>
                  <a:lnTo>
                    <a:pt x="9349" y="13546"/>
                  </a:lnTo>
                  <a:lnTo>
                    <a:pt x="9659" y="13427"/>
                  </a:lnTo>
                  <a:lnTo>
                    <a:pt x="9969" y="13284"/>
                  </a:lnTo>
                  <a:lnTo>
                    <a:pt x="10279" y="13117"/>
                  </a:lnTo>
                  <a:lnTo>
                    <a:pt x="10565" y="12950"/>
                  </a:lnTo>
                  <a:lnTo>
                    <a:pt x="10852" y="12783"/>
                  </a:lnTo>
                  <a:lnTo>
                    <a:pt x="11114" y="12592"/>
                  </a:lnTo>
                  <a:lnTo>
                    <a:pt x="11376" y="12377"/>
                  </a:lnTo>
                  <a:lnTo>
                    <a:pt x="11639" y="12163"/>
                  </a:lnTo>
                  <a:lnTo>
                    <a:pt x="11877" y="11924"/>
                  </a:lnTo>
                  <a:lnTo>
                    <a:pt x="12115" y="11686"/>
                  </a:lnTo>
                  <a:lnTo>
                    <a:pt x="12330" y="11447"/>
                  </a:lnTo>
                  <a:lnTo>
                    <a:pt x="12545" y="11185"/>
                  </a:lnTo>
                  <a:lnTo>
                    <a:pt x="12736" y="10899"/>
                  </a:lnTo>
                  <a:lnTo>
                    <a:pt x="12926" y="10613"/>
                  </a:lnTo>
                  <a:lnTo>
                    <a:pt x="13093" y="10326"/>
                  </a:lnTo>
                  <a:lnTo>
                    <a:pt x="13236" y="10016"/>
                  </a:lnTo>
                  <a:lnTo>
                    <a:pt x="13379" y="9730"/>
                  </a:lnTo>
                  <a:lnTo>
                    <a:pt x="13499" y="9396"/>
                  </a:lnTo>
                  <a:lnTo>
                    <a:pt x="13618" y="9086"/>
                  </a:lnTo>
                  <a:lnTo>
                    <a:pt x="13713" y="8752"/>
                  </a:lnTo>
                  <a:lnTo>
                    <a:pt x="13785" y="8419"/>
                  </a:lnTo>
                  <a:lnTo>
                    <a:pt x="13856" y="8061"/>
                  </a:lnTo>
                  <a:lnTo>
                    <a:pt x="13904" y="7727"/>
                  </a:lnTo>
                  <a:lnTo>
                    <a:pt x="13928" y="7369"/>
                  </a:lnTo>
                  <a:lnTo>
                    <a:pt x="13928" y="7012"/>
                  </a:lnTo>
                  <a:lnTo>
                    <a:pt x="13928" y="6654"/>
                  </a:lnTo>
                  <a:lnTo>
                    <a:pt x="13904" y="6296"/>
                  </a:lnTo>
                  <a:lnTo>
                    <a:pt x="13856" y="5938"/>
                  </a:lnTo>
                  <a:lnTo>
                    <a:pt x="13809" y="5605"/>
                  </a:lnTo>
                  <a:lnTo>
                    <a:pt x="13713" y="5271"/>
                  </a:lnTo>
                  <a:lnTo>
                    <a:pt x="13642" y="4937"/>
                  </a:lnTo>
                  <a:lnTo>
                    <a:pt x="13522" y="4603"/>
                  </a:lnTo>
                  <a:lnTo>
                    <a:pt x="13403" y="4293"/>
                  </a:lnTo>
                  <a:lnTo>
                    <a:pt x="13260" y="3983"/>
                  </a:lnTo>
                  <a:lnTo>
                    <a:pt x="13117" y="3673"/>
                  </a:lnTo>
                  <a:lnTo>
                    <a:pt x="12950" y="3387"/>
                  </a:lnTo>
                  <a:lnTo>
                    <a:pt x="12759" y="3101"/>
                  </a:lnTo>
                  <a:lnTo>
                    <a:pt x="12569" y="2838"/>
                  </a:lnTo>
                  <a:lnTo>
                    <a:pt x="12354" y="2576"/>
                  </a:lnTo>
                  <a:lnTo>
                    <a:pt x="12139" y="2314"/>
                  </a:lnTo>
                  <a:lnTo>
                    <a:pt x="11901" y="2075"/>
                  </a:lnTo>
                  <a:lnTo>
                    <a:pt x="11662" y="1837"/>
                  </a:lnTo>
                  <a:lnTo>
                    <a:pt x="11424" y="1622"/>
                  </a:lnTo>
                  <a:lnTo>
                    <a:pt x="11162" y="1407"/>
                  </a:lnTo>
                  <a:lnTo>
                    <a:pt x="10875" y="1217"/>
                  </a:lnTo>
                  <a:lnTo>
                    <a:pt x="10613" y="1026"/>
                  </a:lnTo>
                  <a:lnTo>
                    <a:pt x="10303" y="859"/>
                  </a:lnTo>
                  <a:lnTo>
                    <a:pt x="10017" y="716"/>
                  </a:lnTo>
                  <a:lnTo>
                    <a:pt x="9707" y="573"/>
                  </a:lnTo>
                  <a:lnTo>
                    <a:pt x="9397" y="453"/>
                  </a:lnTo>
                  <a:lnTo>
                    <a:pt x="9063" y="334"/>
                  </a:lnTo>
                  <a:lnTo>
                    <a:pt x="8729" y="239"/>
                  </a:lnTo>
                  <a:lnTo>
                    <a:pt x="8395" y="167"/>
                  </a:lnTo>
                  <a:lnTo>
                    <a:pt x="8061" y="96"/>
                  </a:lnTo>
                  <a:lnTo>
                    <a:pt x="7704" y="48"/>
                  </a:lnTo>
                  <a:lnTo>
                    <a:pt x="7346" y="24"/>
                  </a:lnTo>
                  <a:lnTo>
                    <a:pt x="69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4"/>
            <p:cNvSpPr/>
            <p:nvPr/>
          </p:nvSpPr>
          <p:spPr>
            <a:xfrm>
              <a:off x="1498250" y="4128875"/>
              <a:ext cx="107325" cy="110900"/>
            </a:xfrm>
            <a:custGeom>
              <a:avLst/>
              <a:gdLst/>
              <a:ahLst/>
              <a:cxnLst/>
              <a:rect l="l" t="t" r="r" b="b"/>
              <a:pathLst>
                <a:path w="4293" h="4436" extrusionOk="0">
                  <a:moveTo>
                    <a:pt x="2146" y="0"/>
                  </a:moveTo>
                  <a:lnTo>
                    <a:pt x="1884" y="24"/>
                  </a:lnTo>
                  <a:lnTo>
                    <a:pt x="1646" y="48"/>
                  </a:lnTo>
                  <a:lnTo>
                    <a:pt x="1407" y="120"/>
                  </a:lnTo>
                  <a:lnTo>
                    <a:pt x="1216" y="191"/>
                  </a:lnTo>
                  <a:lnTo>
                    <a:pt x="1026" y="286"/>
                  </a:lnTo>
                  <a:lnTo>
                    <a:pt x="835" y="406"/>
                  </a:lnTo>
                  <a:lnTo>
                    <a:pt x="692" y="549"/>
                  </a:lnTo>
                  <a:lnTo>
                    <a:pt x="549" y="692"/>
                  </a:lnTo>
                  <a:lnTo>
                    <a:pt x="406" y="859"/>
                  </a:lnTo>
                  <a:lnTo>
                    <a:pt x="310" y="1026"/>
                  </a:lnTo>
                  <a:lnTo>
                    <a:pt x="215" y="1217"/>
                  </a:lnTo>
                  <a:lnTo>
                    <a:pt x="143" y="1407"/>
                  </a:lnTo>
                  <a:lnTo>
                    <a:pt x="72" y="1598"/>
                  </a:lnTo>
                  <a:lnTo>
                    <a:pt x="48" y="1813"/>
                  </a:lnTo>
                  <a:lnTo>
                    <a:pt x="24" y="2004"/>
                  </a:lnTo>
                  <a:lnTo>
                    <a:pt x="0" y="2218"/>
                  </a:lnTo>
                  <a:lnTo>
                    <a:pt x="24" y="2433"/>
                  </a:lnTo>
                  <a:lnTo>
                    <a:pt x="48" y="2624"/>
                  </a:lnTo>
                  <a:lnTo>
                    <a:pt x="72" y="2838"/>
                  </a:lnTo>
                  <a:lnTo>
                    <a:pt x="143" y="3029"/>
                  </a:lnTo>
                  <a:lnTo>
                    <a:pt x="215" y="3220"/>
                  </a:lnTo>
                  <a:lnTo>
                    <a:pt x="310" y="3411"/>
                  </a:lnTo>
                  <a:lnTo>
                    <a:pt x="406" y="3577"/>
                  </a:lnTo>
                  <a:lnTo>
                    <a:pt x="549" y="3744"/>
                  </a:lnTo>
                  <a:lnTo>
                    <a:pt x="692" y="3887"/>
                  </a:lnTo>
                  <a:lnTo>
                    <a:pt x="835" y="4031"/>
                  </a:lnTo>
                  <a:lnTo>
                    <a:pt x="1026" y="4150"/>
                  </a:lnTo>
                  <a:lnTo>
                    <a:pt x="1216" y="4245"/>
                  </a:lnTo>
                  <a:lnTo>
                    <a:pt x="1407" y="4317"/>
                  </a:lnTo>
                  <a:lnTo>
                    <a:pt x="1646" y="4388"/>
                  </a:lnTo>
                  <a:lnTo>
                    <a:pt x="1884" y="4412"/>
                  </a:lnTo>
                  <a:lnTo>
                    <a:pt x="2146" y="4436"/>
                  </a:lnTo>
                  <a:lnTo>
                    <a:pt x="2409" y="4412"/>
                  </a:lnTo>
                  <a:lnTo>
                    <a:pt x="2647" y="4388"/>
                  </a:lnTo>
                  <a:lnTo>
                    <a:pt x="2862" y="4317"/>
                  </a:lnTo>
                  <a:lnTo>
                    <a:pt x="3076" y="4245"/>
                  </a:lnTo>
                  <a:lnTo>
                    <a:pt x="3267" y="4150"/>
                  </a:lnTo>
                  <a:lnTo>
                    <a:pt x="3458" y="4031"/>
                  </a:lnTo>
                  <a:lnTo>
                    <a:pt x="3601" y="3887"/>
                  </a:lnTo>
                  <a:lnTo>
                    <a:pt x="3744" y="3744"/>
                  </a:lnTo>
                  <a:lnTo>
                    <a:pt x="3863" y="3577"/>
                  </a:lnTo>
                  <a:lnTo>
                    <a:pt x="3983" y="3411"/>
                  </a:lnTo>
                  <a:lnTo>
                    <a:pt x="4078" y="3220"/>
                  </a:lnTo>
                  <a:lnTo>
                    <a:pt x="4150" y="3029"/>
                  </a:lnTo>
                  <a:lnTo>
                    <a:pt x="4197" y="2838"/>
                  </a:lnTo>
                  <a:lnTo>
                    <a:pt x="4245" y="2624"/>
                  </a:lnTo>
                  <a:lnTo>
                    <a:pt x="4269" y="2433"/>
                  </a:lnTo>
                  <a:lnTo>
                    <a:pt x="4293" y="2218"/>
                  </a:lnTo>
                  <a:lnTo>
                    <a:pt x="4269" y="2004"/>
                  </a:lnTo>
                  <a:lnTo>
                    <a:pt x="4245" y="1813"/>
                  </a:lnTo>
                  <a:lnTo>
                    <a:pt x="4197" y="1598"/>
                  </a:lnTo>
                  <a:lnTo>
                    <a:pt x="4150" y="1407"/>
                  </a:lnTo>
                  <a:lnTo>
                    <a:pt x="4078" y="1217"/>
                  </a:lnTo>
                  <a:lnTo>
                    <a:pt x="3983" y="1026"/>
                  </a:lnTo>
                  <a:lnTo>
                    <a:pt x="3863" y="859"/>
                  </a:lnTo>
                  <a:lnTo>
                    <a:pt x="3744" y="692"/>
                  </a:lnTo>
                  <a:lnTo>
                    <a:pt x="3601" y="549"/>
                  </a:lnTo>
                  <a:lnTo>
                    <a:pt x="3458" y="406"/>
                  </a:lnTo>
                  <a:lnTo>
                    <a:pt x="3267" y="286"/>
                  </a:lnTo>
                  <a:lnTo>
                    <a:pt x="3076" y="191"/>
                  </a:lnTo>
                  <a:lnTo>
                    <a:pt x="2862" y="120"/>
                  </a:lnTo>
                  <a:lnTo>
                    <a:pt x="2647" y="48"/>
                  </a:lnTo>
                  <a:lnTo>
                    <a:pt x="2409" y="24"/>
                  </a:lnTo>
                  <a:lnTo>
                    <a:pt x="21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4"/>
            <p:cNvSpPr/>
            <p:nvPr/>
          </p:nvSpPr>
          <p:spPr>
            <a:xfrm>
              <a:off x="5808125" y="4614175"/>
              <a:ext cx="1200" cy="2400"/>
            </a:xfrm>
            <a:custGeom>
              <a:avLst/>
              <a:gdLst/>
              <a:ahLst/>
              <a:cxnLst/>
              <a:rect l="l" t="t" r="r" b="b"/>
              <a:pathLst>
                <a:path w="48" h="96" extrusionOk="0">
                  <a:moveTo>
                    <a:pt x="48" y="0"/>
                  </a:moveTo>
                  <a:lnTo>
                    <a:pt x="48" y="0"/>
                  </a:lnTo>
                  <a:lnTo>
                    <a:pt x="0" y="96"/>
                  </a:lnTo>
                  <a:lnTo>
                    <a:pt x="0" y="96"/>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4"/>
            <p:cNvSpPr/>
            <p:nvPr/>
          </p:nvSpPr>
          <p:spPr>
            <a:xfrm>
              <a:off x="5808125" y="4614175"/>
              <a:ext cx="1200" cy="2400"/>
            </a:xfrm>
            <a:custGeom>
              <a:avLst/>
              <a:gdLst/>
              <a:ahLst/>
              <a:cxnLst/>
              <a:rect l="l" t="t" r="r" b="b"/>
              <a:pathLst>
                <a:path w="48" h="96" fill="none" extrusionOk="0">
                  <a:moveTo>
                    <a:pt x="48" y="0"/>
                  </a:moveTo>
                  <a:lnTo>
                    <a:pt x="48" y="0"/>
                  </a:lnTo>
                  <a:lnTo>
                    <a:pt x="0" y="96"/>
                  </a:lnTo>
                  <a:lnTo>
                    <a:pt x="0" y="96"/>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4"/>
            <p:cNvSpPr/>
            <p:nvPr/>
          </p:nvSpPr>
          <p:spPr>
            <a:xfrm>
              <a:off x="5811100" y="4608200"/>
              <a:ext cx="1200" cy="2425"/>
            </a:xfrm>
            <a:custGeom>
              <a:avLst/>
              <a:gdLst/>
              <a:ahLst/>
              <a:cxnLst/>
              <a:rect l="l" t="t" r="r" b="b"/>
              <a:pathLst>
                <a:path w="48" h="97" extrusionOk="0">
                  <a:moveTo>
                    <a:pt x="48" y="1"/>
                  </a:moveTo>
                  <a:lnTo>
                    <a:pt x="48" y="1"/>
                  </a:lnTo>
                  <a:lnTo>
                    <a:pt x="0" y="96"/>
                  </a:lnTo>
                  <a:lnTo>
                    <a:pt x="0" y="96"/>
                  </a:lnTo>
                  <a:lnTo>
                    <a:pt x="48"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4"/>
            <p:cNvSpPr/>
            <p:nvPr/>
          </p:nvSpPr>
          <p:spPr>
            <a:xfrm>
              <a:off x="5811100" y="4608200"/>
              <a:ext cx="1200" cy="2425"/>
            </a:xfrm>
            <a:custGeom>
              <a:avLst/>
              <a:gdLst/>
              <a:ahLst/>
              <a:cxnLst/>
              <a:rect l="l" t="t" r="r" b="b"/>
              <a:pathLst>
                <a:path w="48" h="97" fill="none" extrusionOk="0">
                  <a:moveTo>
                    <a:pt x="48" y="1"/>
                  </a:moveTo>
                  <a:lnTo>
                    <a:pt x="48" y="1"/>
                  </a:lnTo>
                  <a:lnTo>
                    <a:pt x="0" y="96"/>
                  </a:lnTo>
                  <a:lnTo>
                    <a:pt x="0" y="96"/>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4"/>
            <p:cNvSpPr/>
            <p:nvPr/>
          </p:nvSpPr>
          <p:spPr>
            <a:xfrm>
              <a:off x="5814075" y="4602250"/>
              <a:ext cx="625" cy="2400"/>
            </a:xfrm>
            <a:custGeom>
              <a:avLst/>
              <a:gdLst/>
              <a:ahLst/>
              <a:cxnLst/>
              <a:rect l="l" t="t" r="r" b="b"/>
              <a:pathLst>
                <a:path w="25" h="96" extrusionOk="0">
                  <a:moveTo>
                    <a:pt x="24" y="0"/>
                  </a:moveTo>
                  <a:lnTo>
                    <a:pt x="24" y="0"/>
                  </a:lnTo>
                  <a:lnTo>
                    <a:pt x="0" y="96"/>
                  </a:lnTo>
                  <a:lnTo>
                    <a:pt x="0" y="96"/>
                  </a:lnTo>
                  <a:lnTo>
                    <a:pt x="24"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4"/>
            <p:cNvSpPr/>
            <p:nvPr/>
          </p:nvSpPr>
          <p:spPr>
            <a:xfrm>
              <a:off x="5814075" y="4602250"/>
              <a:ext cx="625" cy="2400"/>
            </a:xfrm>
            <a:custGeom>
              <a:avLst/>
              <a:gdLst/>
              <a:ahLst/>
              <a:cxnLst/>
              <a:rect l="l" t="t" r="r" b="b"/>
              <a:pathLst>
                <a:path w="25" h="96" fill="none" extrusionOk="0">
                  <a:moveTo>
                    <a:pt x="24" y="0"/>
                  </a:moveTo>
                  <a:lnTo>
                    <a:pt x="24" y="0"/>
                  </a:lnTo>
                  <a:lnTo>
                    <a:pt x="0" y="96"/>
                  </a:lnTo>
                  <a:lnTo>
                    <a:pt x="0" y="96"/>
                  </a:lnTo>
                  <a:lnTo>
                    <a:pt x="2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4"/>
            <p:cNvSpPr/>
            <p:nvPr/>
          </p:nvSpPr>
          <p:spPr>
            <a:xfrm>
              <a:off x="6906300" y="4110400"/>
              <a:ext cx="1800" cy="0"/>
            </a:xfrm>
            <a:custGeom>
              <a:avLst/>
              <a:gdLst/>
              <a:ahLst/>
              <a:cxnLst/>
              <a:rect l="l" t="t" r="r" b="b"/>
              <a:pathLst>
                <a:path w="72" extrusionOk="0">
                  <a:moveTo>
                    <a:pt x="72" y="0"/>
                  </a:moveTo>
                  <a:lnTo>
                    <a:pt x="72" y="0"/>
                  </a:lnTo>
                  <a:lnTo>
                    <a:pt x="0" y="0"/>
                  </a:lnTo>
                  <a:lnTo>
                    <a:pt x="0" y="0"/>
                  </a:lnTo>
                  <a:lnTo>
                    <a:pt x="72"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4"/>
            <p:cNvSpPr/>
            <p:nvPr/>
          </p:nvSpPr>
          <p:spPr>
            <a:xfrm>
              <a:off x="6906300" y="4110400"/>
              <a:ext cx="1800" cy="0"/>
            </a:xfrm>
            <a:custGeom>
              <a:avLst/>
              <a:gdLst/>
              <a:ahLst/>
              <a:cxnLst/>
              <a:rect l="l" t="t" r="r" b="b"/>
              <a:pathLst>
                <a:path w="72" fill="none" extrusionOk="0">
                  <a:moveTo>
                    <a:pt x="72" y="0"/>
                  </a:moveTo>
                  <a:lnTo>
                    <a:pt x="72" y="0"/>
                  </a:lnTo>
                  <a:lnTo>
                    <a:pt x="0" y="0"/>
                  </a:lnTo>
                  <a:lnTo>
                    <a:pt x="0" y="0"/>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4"/>
            <p:cNvSpPr/>
            <p:nvPr/>
          </p:nvSpPr>
          <p:spPr>
            <a:xfrm>
              <a:off x="5805125" y="4619525"/>
              <a:ext cx="1225" cy="2425"/>
            </a:xfrm>
            <a:custGeom>
              <a:avLst/>
              <a:gdLst/>
              <a:ahLst/>
              <a:cxnLst/>
              <a:rect l="l" t="t" r="r" b="b"/>
              <a:pathLst>
                <a:path w="49" h="97" extrusionOk="0">
                  <a:moveTo>
                    <a:pt x="48" y="1"/>
                  </a:moveTo>
                  <a:lnTo>
                    <a:pt x="48" y="1"/>
                  </a:lnTo>
                  <a:lnTo>
                    <a:pt x="1" y="96"/>
                  </a:lnTo>
                  <a:lnTo>
                    <a:pt x="1" y="96"/>
                  </a:lnTo>
                  <a:lnTo>
                    <a:pt x="48"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4"/>
            <p:cNvSpPr/>
            <p:nvPr/>
          </p:nvSpPr>
          <p:spPr>
            <a:xfrm>
              <a:off x="5805125" y="4619525"/>
              <a:ext cx="1225" cy="2425"/>
            </a:xfrm>
            <a:custGeom>
              <a:avLst/>
              <a:gdLst/>
              <a:ahLst/>
              <a:cxnLst/>
              <a:rect l="l" t="t" r="r" b="b"/>
              <a:pathLst>
                <a:path w="49" h="97" fill="none" extrusionOk="0">
                  <a:moveTo>
                    <a:pt x="48" y="1"/>
                  </a:moveTo>
                  <a:lnTo>
                    <a:pt x="48" y="1"/>
                  </a:lnTo>
                  <a:lnTo>
                    <a:pt x="1" y="96"/>
                  </a:lnTo>
                  <a:lnTo>
                    <a:pt x="1" y="96"/>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4"/>
            <p:cNvSpPr/>
            <p:nvPr/>
          </p:nvSpPr>
          <p:spPr>
            <a:xfrm>
              <a:off x="5781275" y="4648150"/>
              <a:ext cx="1225" cy="1225"/>
            </a:xfrm>
            <a:custGeom>
              <a:avLst/>
              <a:gdLst/>
              <a:ahLst/>
              <a:cxnLst/>
              <a:rect l="l" t="t" r="r" b="b"/>
              <a:pathLst>
                <a:path w="49" h="49" extrusionOk="0">
                  <a:moveTo>
                    <a:pt x="49" y="1"/>
                  </a:moveTo>
                  <a:lnTo>
                    <a:pt x="49" y="1"/>
                  </a:lnTo>
                  <a:lnTo>
                    <a:pt x="1" y="48"/>
                  </a:lnTo>
                  <a:lnTo>
                    <a:pt x="1" y="48"/>
                  </a:lnTo>
                  <a:lnTo>
                    <a:pt x="49"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4"/>
            <p:cNvSpPr/>
            <p:nvPr/>
          </p:nvSpPr>
          <p:spPr>
            <a:xfrm>
              <a:off x="5781275" y="4648150"/>
              <a:ext cx="1225" cy="1225"/>
            </a:xfrm>
            <a:custGeom>
              <a:avLst/>
              <a:gdLst/>
              <a:ahLst/>
              <a:cxnLst/>
              <a:rect l="l" t="t" r="r" b="b"/>
              <a:pathLst>
                <a:path w="49" h="49" fill="none" extrusionOk="0">
                  <a:moveTo>
                    <a:pt x="49" y="1"/>
                  </a:moveTo>
                  <a:lnTo>
                    <a:pt x="49" y="1"/>
                  </a:lnTo>
                  <a:lnTo>
                    <a:pt x="1" y="48"/>
                  </a:lnTo>
                  <a:lnTo>
                    <a:pt x="1" y="48"/>
                  </a:lnTo>
                  <a:lnTo>
                    <a:pt x="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4"/>
            <p:cNvSpPr/>
            <p:nvPr/>
          </p:nvSpPr>
          <p:spPr>
            <a:xfrm>
              <a:off x="5801550" y="4624900"/>
              <a:ext cx="1825" cy="1825"/>
            </a:xfrm>
            <a:custGeom>
              <a:avLst/>
              <a:gdLst/>
              <a:ahLst/>
              <a:cxnLst/>
              <a:rect l="l" t="t" r="r" b="b"/>
              <a:pathLst>
                <a:path w="73" h="73" extrusionOk="0">
                  <a:moveTo>
                    <a:pt x="72" y="1"/>
                  </a:moveTo>
                  <a:lnTo>
                    <a:pt x="72" y="1"/>
                  </a:lnTo>
                  <a:lnTo>
                    <a:pt x="1" y="72"/>
                  </a:lnTo>
                  <a:lnTo>
                    <a:pt x="1" y="72"/>
                  </a:lnTo>
                  <a:lnTo>
                    <a:pt x="72"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4"/>
            <p:cNvSpPr/>
            <p:nvPr/>
          </p:nvSpPr>
          <p:spPr>
            <a:xfrm>
              <a:off x="5801550" y="4624900"/>
              <a:ext cx="1825" cy="1825"/>
            </a:xfrm>
            <a:custGeom>
              <a:avLst/>
              <a:gdLst/>
              <a:ahLst/>
              <a:cxnLst/>
              <a:rect l="l" t="t" r="r" b="b"/>
              <a:pathLst>
                <a:path w="73" h="73" fill="none" extrusionOk="0">
                  <a:moveTo>
                    <a:pt x="72" y="1"/>
                  </a:moveTo>
                  <a:lnTo>
                    <a:pt x="72" y="1"/>
                  </a:lnTo>
                  <a:lnTo>
                    <a:pt x="1" y="72"/>
                  </a:lnTo>
                  <a:lnTo>
                    <a:pt x="1" y="72"/>
                  </a:lnTo>
                  <a:lnTo>
                    <a:pt x="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4"/>
            <p:cNvSpPr/>
            <p:nvPr/>
          </p:nvSpPr>
          <p:spPr>
            <a:xfrm>
              <a:off x="6912850" y="4109800"/>
              <a:ext cx="1225" cy="25"/>
            </a:xfrm>
            <a:custGeom>
              <a:avLst/>
              <a:gdLst/>
              <a:ahLst/>
              <a:cxnLst/>
              <a:rect l="l" t="t" r="r" b="b"/>
              <a:pathLst>
                <a:path w="49" h="1" extrusionOk="0">
                  <a:moveTo>
                    <a:pt x="48" y="0"/>
                  </a:moveTo>
                  <a:lnTo>
                    <a:pt x="48" y="0"/>
                  </a:lnTo>
                  <a:lnTo>
                    <a:pt x="1" y="0"/>
                  </a:lnTo>
                  <a:lnTo>
                    <a:pt x="1" y="0"/>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4"/>
            <p:cNvSpPr/>
            <p:nvPr/>
          </p:nvSpPr>
          <p:spPr>
            <a:xfrm>
              <a:off x="6912850" y="4109800"/>
              <a:ext cx="1225" cy="25"/>
            </a:xfrm>
            <a:custGeom>
              <a:avLst/>
              <a:gdLst/>
              <a:ahLst/>
              <a:cxnLst/>
              <a:rect l="l" t="t" r="r" b="b"/>
              <a:pathLst>
                <a:path w="49" h="1" fill="none" extrusionOk="0">
                  <a:moveTo>
                    <a:pt x="48" y="0"/>
                  </a:moveTo>
                  <a:lnTo>
                    <a:pt x="48" y="0"/>
                  </a:lnTo>
                  <a:lnTo>
                    <a:pt x="1" y="0"/>
                  </a:lnTo>
                  <a:lnTo>
                    <a:pt x="1"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4"/>
            <p:cNvSpPr/>
            <p:nvPr/>
          </p:nvSpPr>
          <p:spPr>
            <a:xfrm>
              <a:off x="5777100" y="4651725"/>
              <a:ext cx="1225" cy="1225"/>
            </a:xfrm>
            <a:custGeom>
              <a:avLst/>
              <a:gdLst/>
              <a:ahLst/>
              <a:cxnLst/>
              <a:rect l="l" t="t" r="r" b="b"/>
              <a:pathLst>
                <a:path w="49" h="49" extrusionOk="0">
                  <a:moveTo>
                    <a:pt x="49" y="1"/>
                  </a:moveTo>
                  <a:lnTo>
                    <a:pt x="49" y="1"/>
                  </a:lnTo>
                  <a:lnTo>
                    <a:pt x="1" y="48"/>
                  </a:lnTo>
                  <a:lnTo>
                    <a:pt x="1" y="48"/>
                  </a:lnTo>
                  <a:lnTo>
                    <a:pt x="49"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4"/>
            <p:cNvSpPr/>
            <p:nvPr/>
          </p:nvSpPr>
          <p:spPr>
            <a:xfrm>
              <a:off x="5777100" y="4651725"/>
              <a:ext cx="1225" cy="1225"/>
            </a:xfrm>
            <a:custGeom>
              <a:avLst/>
              <a:gdLst/>
              <a:ahLst/>
              <a:cxnLst/>
              <a:rect l="l" t="t" r="r" b="b"/>
              <a:pathLst>
                <a:path w="49" h="49" fill="none" extrusionOk="0">
                  <a:moveTo>
                    <a:pt x="49" y="1"/>
                  </a:moveTo>
                  <a:lnTo>
                    <a:pt x="49" y="1"/>
                  </a:lnTo>
                  <a:lnTo>
                    <a:pt x="1" y="48"/>
                  </a:lnTo>
                  <a:lnTo>
                    <a:pt x="1" y="48"/>
                  </a:lnTo>
                  <a:lnTo>
                    <a:pt x="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4"/>
            <p:cNvSpPr/>
            <p:nvPr/>
          </p:nvSpPr>
          <p:spPr>
            <a:xfrm>
              <a:off x="5790825" y="4639800"/>
              <a:ext cx="625" cy="625"/>
            </a:xfrm>
            <a:custGeom>
              <a:avLst/>
              <a:gdLst/>
              <a:ahLst/>
              <a:cxnLst/>
              <a:rect l="l" t="t" r="r" b="b"/>
              <a:pathLst>
                <a:path w="25" h="25" extrusionOk="0">
                  <a:moveTo>
                    <a:pt x="24" y="1"/>
                  </a:moveTo>
                  <a:lnTo>
                    <a:pt x="24" y="1"/>
                  </a:lnTo>
                  <a:lnTo>
                    <a:pt x="0" y="25"/>
                  </a:lnTo>
                  <a:lnTo>
                    <a:pt x="0" y="25"/>
                  </a:lnTo>
                  <a:lnTo>
                    <a:pt x="24"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4"/>
            <p:cNvSpPr/>
            <p:nvPr/>
          </p:nvSpPr>
          <p:spPr>
            <a:xfrm>
              <a:off x="5790825" y="4639800"/>
              <a:ext cx="625" cy="625"/>
            </a:xfrm>
            <a:custGeom>
              <a:avLst/>
              <a:gdLst/>
              <a:ahLst/>
              <a:cxnLst/>
              <a:rect l="l" t="t" r="r" b="b"/>
              <a:pathLst>
                <a:path w="25" h="25" fill="none" extrusionOk="0">
                  <a:moveTo>
                    <a:pt x="24" y="1"/>
                  </a:moveTo>
                  <a:lnTo>
                    <a:pt x="24" y="1"/>
                  </a:lnTo>
                  <a:lnTo>
                    <a:pt x="0" y="25"/>
                  </a:lnTo>
                  <a:lnTo>
                    <a:pt x="0"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4"/>
            <p:cNvSpPr/>
            <p:nvPr/>
          </p:nvSpPr>
          <p:spPr>
            <a:xfrm>
              <a:off x="5798575" y="4629675"/>
              <a:ext cx="1225" cy="1800"/>
            </a:xfrm>
            <a:custGeom>
              <a:avLst/>
              <a:gdLst/>
              <a:ahLst/>
              <a:cxnLst/>
              <a:rect l="l" t="t" r="r" b="b"/>
              <a:pathLst>
                <a:path w="49" h="72" extrusionOk="0">
                  <a:moveTo>
                    <a:pt x="48" y="0"/>
                  </a:moveTo>
                  <a:lnTo>
                    <a:pt x="48" y="0"/>
                  </a:lnTo>
                  <a:lnTo>
                    <a:pt x="0" y="72"/>
                  </a:lnTo>
                  <a:lnTo>
                    <a:pt x="0" y="72"/>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4"/>
            <p:cNvSpPr/>
            <p:nvPr/>
          </p:nvSpPr>
          <p:spPr>
            <a:xfrm>
              <a:off x="5798575" y="4629675"/>
              <a:ext cx="1225" cy="1800"/>
            </a:xfrm>
            <a:custGeom>
              <a:avLst/>
              <a:gdLst/>
              <a:ahLst/>
              <a:cxnLst/>
              <a:rect l="l" t="t" r="r" b="b"/>
              <a:pathLst>
                <a:path w="49" h="72" fill="none" extrusionOk="0">
                  <a:moveTo>
                    <a:pt x="48" y="0"/>
                  </a:moveTo>
                  <a:lnTo>
                    <a:pt x="48" y="0"/>
                  </a:lnTo>
                  <a:lnTo>
                    <a:pt x="0" y="72"/>
                  </a:lnTo>
                  <a:lnTo>
                    <a:pt x="0" y="72"/>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4"/>
            <p:cNvSpPr/>
            <p:nvPr/>
          </p:nvSpPr>
          <p:spPr>
            <a:xfrm>
              <a:off x="5794400" y="4634450"/>
              <a:ext cx="1825" cy="1800"/>
            </a:xfrm>
            <a:custGeom>
              <a:avLst/>
              <a:gdLst/>
              <a:ahLst/>
              <a:cxnLst/>
              <a:rect l="l" t="t" r="r" b="b"/>
              <a:pathLst>
                <a:path w="73" h="72" extrusionOk="0">
                  <a:moveTo>
                    <a:pt x="72" y="0"/>
                  </a:moveTo>
                  <a:lnTo>
                    <a:pt x="72" y="0"/>
                  </a:lnTo>
                  <a:lnTo>
                    <a:pt x="1" y="72"/>
                  </a:lnTo>
                  <a:lnTo>
                    <a:pt x="1" y="72"/>
                  </a:lnTo>
                  <a:lnTo>
                    <a:pt x="72"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4"/>
            <p:cNvSpPr/>
            <p:nvPr/>
          </p:nvSpPr>
          <p:spPr>
            <a:xfrm>
              <a:off x="5794400" y="4634450"/>
              <a:ext cx="1825" cy="1800"/>
            </a:xfrm>
            <a:custGeom>
              <a:avLst/>
              <a:gdLst/>
              <a:ahLst/>
              <a:cxnLst/>
              <a:rect l="l" t="t" r="r" b="b"/>
              <a:pathLst>
                <a:path w="73" h="72" fill="none" extrusionOk="0">
                  <a:moveTo>
                    <a:pt x="72" y="0"/>
                  </a:moveTo>
                  <a:lnTo>
                    <a:pt x="72" y="0"/>
                  </a:lnTo>
                  <a:lnTo>
                    <a:pt x="1" y="72"/>
                  </a:lnTo>
                  <a:lnTo>
                    <a:pt x="1" y="72"/>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4"/>
            <p:cNvSpPr/>
            <p:nvPr/>
          </p:nvSpPr>
          <p:spPr>
            <a:xfrm>
              <a:off x="6920000" y="4109800"/>
              <a:ext cx="1225" cy="25"/>
            </a:xfrm>
            <a:custGeom>
              <a:avLst/>
              <a:gdLst/>
              <a:ahLst/>
              <a:cxnLst/>
              <a:rect l="l" t="t" r="r" b="b"/>
              <a:pathLst>
                <a:path w="49" h="1" extrusionOk="0">
                  <a:moveTo>
                    <a:pt x="49" y="0"/>
                  </a:moveTo>
                  <a:lnTo>
                    <a:pt x="49" y="0"/>
                  </a:lnTo>
                  <a:lnTo>
                    <a:pt x="1" y="0"/>
                  </a:lnTo>
                  <a:lnTo>
                    <a:pt x="1" y="0"/>
                  </a:lnTo>
                  <a:lnTo>
                    <a:pt x="49"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4"/>
            <p:cNvSpPr/>
            <p:nvPr/>
          </p:nvSpPr>
          <p:spPr>
            <a:xfrm>
              <a:off x="6920000" y="41098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4"/>
            <p:cNvSpPr/>
            <p:nvPr/>
          </p:nvSpPr>
          <p:spPr>
            <a:xfrm>
              <a:off x="6964125" y="4095475"/>
              <a:ext cx="1225" cy="625"/>
            </a:xfrm>
            <a:custGeom>
              <a:avLst/>
              <a:gdLst/>
              <a:ahLst/>
              <a:cxnLst/>
              <a:rect l="l" t="t" r="r" b="b"/>
              <a:pathLst>
                <a:path w="49" h="25" extrusionOk="0">
                  <a:moveTo>
                    <a:pt x="48" y="1"/>
                  </a:moveTo>
                  <a:lnTo>
                    <a:pt x="48" y="1"/>
                  </a:lnTo>
                  <a:lnTo>
                    <a:pt x="1" y="25"/>
                  </a:lnTo>
                  <a:lnTo>
                    <a:pt x="1" y="25"/>
                  </a:lnTo>
                  <a:lnTo>
                    <a:pt x="48"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4"/>
            <p:cNvSpPr/>
            <p:nvPr/>
          </p:nvSpPr>
          <p:spPr>
            <a:xfrm>
              <a:off x="6964125" y="4095475"/>
              <a:ext cx="1225" cy="625"/>
            </a:xfrm>
            <a:custGeom>
              <a:avLst/>
              <a:gdLst/>
              <a:ahLst/>
              <a:cxnLst/>
              <a:rect l="l" t="t" r="r" b="b"/>
              <a:pathLst>
                <a:path w="49" h="25" fill="none" extrusionOk="0">
                  <a:moveTo>
                    <a:pt x="48" y="1"/>
                  </a:moveTo>
                  <a:lnTo>
                    <a:pt x="48" y="1"/>
                  </a:lnTo>
                  <a:lnTo>
                    <a:pt x="1" y="25"/>
                  </a:lnTo>
                  <a:lnTo>
                    <a:pt x="1" y="25"/>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4"/>
            <p:cNvSpPr/>
            <p:nvPr/>
          </p:nvSpPr>
          <p:spPr>
            <a:xfrm>
              <a:off x="5772350" y="4655300"/>
              <a:ext cx="1800" cy="1225"/>
            </a:xfrm>
            <a:custGeom>
              <a:avLst/>
              <a:gdLst/>
              <a:ahLst/>
              <a:cxnLst/>
              <a:rect l="l" t="t" r="r" b="b"/>
              <a:pathLst>
                <a:path w="72" h="49" extrusionOk="0">
                  <a:moveTo>
                    <a:pt x="72" y="1"/>
                  </a:moveTo>
                  <a:lnTo>
                    <a:pt x="72" y="1"/>
                  </a:lnTo>
                  <a:lnTo>
                    <a:pt x="0" y="49"/>
                  </a:lnTo>
                  <a:lnTo>
                    <a:pt x="0" y="49"/>
                  </a:lnTo>
                  <a:lnTo>
                    <a:pt x="72"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4"/>
            <p:cNvSpPr/>
            <p:nvPr/>
          </p:nvSpPr>
          <p:spPr>
            <a:xfrm>
              <a:off x="5772350" y="4655300"/>
              <a:ext cx="1800" cy="1225"/>
            </a:xfrm>
            <a:custGeom>
              <a:avLst/>
              <a:gdLst/>
              <a:ahLst/>
              <a:cxnLst/>
              <a:rect l="l" t="t" r="r" b="b"/>
              <a:pathLst>
                <a:path w="72" h="49" fill="none" extrusionOk="0">
                  <a:moveTo>
                    <a:pt x="72" y="1"/>
                  </a:moveTo>
                  <a:lnTo>
                    <a:pt x="72" y="1"/>
                  </a:lnTo>
                  <a:lnTo>
                    <a:pt x="0" y="49"/>
                  </a:lnTo>
                  <a:lnTo>
                    <a:pt x="0" y="49"/>
                  </a:lnTo>
                  <a:lnTo>
                    <a:pt x="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4"/>
            <p:cNvSpPr/>
            <p:nvPr/>
          </p:nvSpPr>
          <p:spPr>
            <a:xfrm>
              <a:off x="6968900" y="4092500"/>
              <a:ext cx="625" cy="625"/>
            </a:xfrm>
            <a:custGeom>
              <a:avLst/>
              <a:gdLst/>
              <a:ahLst/>
              <a:cxnLst/>
              <a:rect l="l" t="t" r="r" b="b"/>
              <a:pathLst>
                <a:path w="25" h="25" extrusionOk="0">
                  <a:moveTo>
                    <a:pt x="24" y="1"/>
                  </a:moveTo>
                  <a:lnTo>
                    <a:pt x="24" y="1"/>
                  </a:lnTo>
                  <a:lnTo>
                    <a:pt x="0" y="24"/>
                  </a:lnTo>
                  <a:lnTo>
                    <a:pt x="0" y="24"/>
                  </a:lnTo>
                  <a:lnTo>
                    <a:pt x="24"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4"/>
            <p:cNvSpPr/>
            <p:nvPr/>
          </p:nvSpPr>
          <p:spPr>
            <a:xfrm>
              <a:off x="6968900" y="4092500"/>
              <a:ext cx="625" cy="625"/>
            </a:xfrm>
            <a:custGeom>
              <a:avLst/>
              <a:gdLst/>
              <a:ahLst/>
              <a:cxnLst/>
              <a:rect l="l" t="t" r="r" b="b"/>
              <a:pathLst>
                <a:path w="25" h="25" fill="none" extrusionOk="0">
                  <a:moveTo>
                    <a:pt x="24" y="1"/>
                  </a:moveTo>
                  <a:lnTo>
                    <a:pt x="24" y="1"/>
                  </a:lnTo>
                  <a:lnTo>
                    <a:pt x="0" y="24"/>
                  </a:lnTo>
                  <a:lnTo>
                    <a:pt x="0" y="24"/>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4"/>
            <p:cNvSpPr/>
            <p:nvPr/>
          </p:nvSpPr>
          <p:spPr>
            <a:xfrm>
              <a:off x="6977250" y="4085950"/>
              <a:ext cx="1200" cy="625"/>
            </a:xfrm>
            <a:custGeom>
              <a:avLst/>
              <a:gdLst/>
              <a:ahLst/>
              <a:cxnLst/>
              <a:rect l="l" t="t" r="r" b="b"/>
              <a:pathLst>
                <a:path w="48" h="25" extrusionOk="0">
                  <a:moveTo>
                    <a:pt x="48" y="0"/>
                  </a:moveTo>
                  <a:lnTo>
                    <a:pt x="48" y="0"/>
                  </a:lnTo>
                  <a:lnTo>
                    <a:pt x="0" y="24"/>
                  </a:lnTo>
                  <a:lnTo>
                    <a:pt x="0" y="24"/>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4"/>
            <p:cNvSpPr/>
            <p:nvPr/>
          </p:nvSpPr>
          <p:spPr>
            <a:xfrm>
              <a:off x="6977250" y="4085950"/>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4"/>
            <p:cNvSpPr/>
            <p:nvPr/>
          </p:nvSpPr>
          <p:spPr>
            <a:xfrm>
              <a:off x="6973675" y="4088925"/>
              <a:ext cx="625" cy="625"/>
            </a:xfrm>
            <a:custGeom>
              <a:avLst/>
              <a:gdLst/>
              <a:ahLst/>
              <a:cxnLst/>
              <a:rect l="l" t="t" r="r" b="b"/>
              <a:pathLst>
                <a:path w="25" h="25" extrusionOk="0">
                  <a:moveTo>
                    <a:pt x="24" y="0"/>
                  </a:moveTo>
                  <a:lnTo>
                    <a:pt x="24" y="0"/>
                  </a:lnTo>
                  <a:lnTo>
                    <a:pt x="0" y="24"/>
                  </a:lnTo>
                  <a:lnTo>
                    <a:pt x="0" y="24"/>
                  </a:lnTo>
                  <a:lnTo>
                    <a:pt x="24"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4"/>
            <p:cNvSpPr/>
            <p:nvPr/>
          </p:nvSpPr>
          <p:spPr>
            <a:xfrm>
              <a:off x="6973675" y="4088925"/>
              <a:ext cx="625" cy="625"/>
            </a:xfrm>
            <a:custGeom>
              <a:avLst/>
              <a:gdLst/>
              <a:ahLst/>
              <a:cxnLst/>
              <a:rect l="l" t="t" r="r" b="b"/>
              <a:pathLst>
                <a:path w="25" h="25" fill="none" extrusionOk="0">
                  <a:moveTo>
                    <a:pt x="24" y="0"/>
                  </a:moveTo>
                  <a:lnTo>
                    <a:pt x="24" y="0"/>
                  </a:lnTo>
                  <a:lnTo>
                    <a:pt x="0" y="24"/>
                  </a:lnTo>
                  <a:lnTo>
                    <a:pt x="0" y="24"/>
                  </a:lnTo>
                  <a:lnTo>
                    <a:pt x="2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4"/>
            <p:cNvSpPr/>
            <p:nvPr/>
          </p:nvSpPr>
          <p:spPr>
            <a:xfrm>
              <a:off x="6959950" y="4098475"/>
              <a:ext cx="25" cy="25"/>
            </a:xfrm>
            <a:custGeom>
              <a:avLst/>
              <a:gdLst/>
              <a:ahLst/>
              <a:cxnLst/>
              <a:rect l="l" t="t" r="r" b="b"/>
              <a:pathLst>
                <a:path w="1" h="1" extrusionOk="0">
                  <a:moveTo>
                    <a:pt x="1" y="0"/>
                  </a:moveTo>
                  <a:lnTo>
                    <a:pt x="1" y="0"/>
                  </a:lnTo>
                  <a:lnTo>
                    <a:pt x="1"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4"/>
            <p:cNvSpPr/>
            <p:nvPr/>
          </p:nvSpPr>
          <p:spPr>
            <a:xfrm>
              <a:off x="6959950" y="409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4"/>
            <p:cNvSpPr/>
            <p:nvPr/>
          </p:nvSpPr>
          <p:spPr>
            <a:xfrm>
              <a:off x="6932525" y="4108000"/>
              <a:ext cx="625" cy="25"/>
            </a:xfrm>
            <a:custGeom>
              <a:avLst/>
              <a:gdLst/>
              <a:ahLst/>
              <a:cxnLst/>
              <a:rect l="l" t="t" r="r" b="b"/>
              <a:pathLst>
                <a:path w="25" h="1" extrusionOk="0">
                  <a:moveTo>
                    <a:pt x="25" y="1"/>
                  </a:moveTo>
                  <a:lnTo>
                    <a:pt x="1" y="1"/>
                  </a:lnTo>
                  <a:lnTo>
                    <a:pt x="25"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4"/>
            <p:cNvSpPr/>
            <p:nvPr/>
          </p:nvSpPr>
          <p:spPr>
            <a:xfrm>
              <a:off x="6932525" y="4108000"/>
              <a:ext cx="625" cy="25"/>
            </a:xfrm>
            <a:custGeom>
              <a:avLst/>
              <a:gdLst/>
              <a:ahLst/>
              <a:cxnLst/>
              <a:rect l="l" t="t" r="r" b="b"/>
              <a:pathLst>
                <a:path w="25" h="1" fill="none" extrusionOk="0">
                  <a:moveTo>
                    <a:pt x="25" y="1"/>
                  </a:moveTo>
                  <a:lnTo>
                    <a:pt x="1" y="1"/>
                  </a:lnTo>
                  <a:lnTo>
                    <a:pt x="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4"/>
            <p:cNvSpPr/>
            <p:nvPr/>
          </p:nvSpPr>
          <p:spPr>
            <a:xfrm>
              <a:off x="6925975" y="4108600"/>
              <a:ext cx="1225" cy="625"/>
            </a:xfrm>
            <a:custGeom>
              <a:avLst/>
              <a:gdLst/>
              <a:ahLst/>
              <a:cxnLst/>
              <a:rect l="l" t="t" r="r" b="b"/>
              <a:pathLst>
                <a:path w="49" h="25" extrusionOk="0">
                  <a:moveTo>
                    <a:pt x="48" y="0"/>
                  </a:moveTo>
                  <a:lnTo>
                    <a:pt x="48" y="0"/>
                  </a:lnTo>
                  <a:lnTo>
                    <a:pt x="0" y="24"/>
                  </a:lnTo>
                  <a:lnTo>
                    <a:pt x="0" y="24"/>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4"/>
            <p:cNvSpPr/>
            <p:nvPr/>
          </p:nvSpPr>
          <p:spPr>
            <a:xfrm>
              <a:off x="6925975" y="4108600"/>
              <a:ext cx="1225" cy="625"/>
            </a:xfrm>
            <a:custGeom>
              <a:avLst/>
              <a:gdLst/>
              <a:ahLst/>
              <a:cxnLst/>
              <a:rect l="l" t="t" r="r" b="b"/>
              <a:pathLst>
                <a:path w="49"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4"/>
            <p:cNvSpPr/>
            <p:nvPr/>
          </p:nvSpPr>
          <p:spPr>
            <a:xfrm>
              <a:off x="6949225" y="4102625"/>
              <a:ext cx="1225" cy="625"/>
            </a:xfrm>
            <a:custGeom>
              <a:avLst/>
              <a:gdLst/>
              <a:ahLst/>
              <a:cxnLst/>
              <a:rect l="l" t="t" r="r" b="b"/>
              <a:pathLst>
                <a:path w="49" h="25" extrusionOk="0">
                  <a:moveTo>
                    <a:pt x="48" y="1"/>
                  </a:moveTo>
                  <a:lnTo>
                    <a:pt x="48" y="1"/>
                  </a:lnTo>
                  <a:lnTo>
                    <a:pt x="0" y="25"/>
                  </a:lnTo>
                  <a:lnTo>
                    <a:pt x="0" y="25"/>
                  </a:lnTo>
                  <a:lnTo>
                    <a:pt x="48"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4"/>
            <p:cNvSpPr/>
            <p:nvPr/>
          </p:nvSpPr>
          <p:spPr>
            <a:xfrm>
              <a:off x="6949225" y="4102625"/>
              <a:ext cx="1225" cy="625"/>
            </a:xfrm>
            <a:custGeom>
              <a:avLst/>
              <a:gdLst/>
              <a:ahLst/>
              <a:cxnLst/>
              <a:rect l="l" t="t" r="r" b="b"/>
              <a:pathLst>
                <a:path w="49" h="25" fill="none" extrusionOk="0">
                  <a:moveTo>
                    <a:pt x="48" y="1"/>
                  </a:moveTo>
                  <a:lnTo>
                    <a:pt x="48" y="1"/>
                  </a:lnTo>
                  <a:lnTo>
                    <a:pt x="0" y="25"/>
                  </a:lnTo>
                  <a:lnTo>
                    <a:pt x="0" y="25"/>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4"/>
            <p:cNvSpPr/>
            <p:nvPr/>
          </p:nvSpPr>
          <p:spPr>
            <a:xfrm>
              <a:off x="6943850" y="4105025"/>
              <a:ext cx="625" cy="25"/>
            </a:xfrm>
            <a:custGeom>
              <a:avLst/>
              <a:gdLst/>
              <a:ahLst/>
              <a:cxnLst/>
              <a:rect l="l" t="t" r="r" b="b"/>
              <a:pathLst>
                <a:path w="25" h="1" extrusionOk="0">
                  <a:moveTo>
                    <a:pt x="25" y="0"/>
                  </a:moveTo>
                  <a:lnTo>
                    <a:pt x="25" y="0"/>
                  </a:lnTo>
                  <a:lnTo>
                    <a:pt x="1" y="0"/>
                  </a:lnTo>
                  <a:lnTo>
                    <a:pt x="1" y="0"/>
                  </a:lnTo>
                  <a:lnTo>
                    <a:pt x="25"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4"/>
            <p:cNvSpPr/>
            <p:nvPr/>
          </p:nvSpPr>
          <p:spPr>
            <a:xfrm>
              <a:off x="6943850" y="410502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4"/>
            <p:cNvSpPr/>
            <p:nvPr/>
          </p:nvSpPr>
          <p:spPr>
            <a:xfrm>
              <a:off x="6954600" y="4100850"/>
              <a:ext cx="1200" cy="25"/>
            </a:xfrm>
            <a:custGeom>
              <a:avLst/>
              <a:gdLst/>
              <a:ahLst/>
              <a:cxnLst/>
              <a:rect l="l" t="t" r="r" b="b"/>
              <a:pathLst>
                <a:path w="48" h="1" extrusionOk="0">
                  <a:moveTo>
                    <a:pt x="48" y="0"/>
                  </a:moveTo>
                  <a:lnTo>
                    <a:pt x="48" y="0"/>
                  </a:lnTo>
                  <a:lnTo>
                    <a:pt x="0" y="0"/>
                  </a:lnTo>
                  <a:lnTo>
                    <a:pt x="0" y="0"/>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4"/>
            <p:cNvSpPr/>
            <p:nvPr/>
          </p:nvSpPr>
          <p:spPr>
            <a:xfrm>
              <a:off x="6954600" y="4100850"/>
              <a:ext cx="1200" cy="25"/>
            </a:xfrm>
            <a:custGeom>
              <a:avLst/>
              <a:gdLst/>
              <a:ahLst/>
              <a:cxnLst/>
              <a:rect l="l" t="t" r="r" b="b"/>
              <a:pathLst>
                <a:path w="48"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4"/>
            <p:cNvSpPr/>
            <p:nvPr/>
          </p:nvSpPr>
          <p:spPr>
            <a:xfrm>
              <a:off x="6937900" y="4106225"/>
              <a:ext cx="1800" cy="600"/>
            </a:xfrm>
            <a:custGeom>
              <a:avLst/>
              <a:gdLst/>
              <a:ahLst/>
              <a:cxnLst/>
              <a:rect l="l" t="t" r="r" b="b"/>
              <a:pathLst>
                <a:path w="72" h="24" extrusionOk="0">
                  <a:moveTo>
                    <a:pt x="72" y="0"/>
                  </a:moveTo>
                  <a:lnTo>
                    <a:pt x="72" y="0"/>
                  </a:lnTo>
                  <a:lnTo>
                    <a:pt x="0" y="24"/>
                  </a:lnTo>
                  <a:lnTo>
                    <a:pt x="0" y="24"/>
                  </a:lnTo>
                  <a:lnTo>
                    <a:pt x="72"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4"/>
            <p:cNvSpPr/>
            <p:nvPr/>
          </p:nvSpPr>
          <p:spPr>
            <a:xfrm>
              <a:off x="6937900" y="4106225"/>
              <a:ext cx="1800" cy="600"/>
            </a:xfrm>
            <a:custGeom>
              <a:avLst/>
              <a:gdLst/>
              <a:ahLst/>
              <a:cxnLst/>
              <a:rect l="l" t="t" r="r" b="b"/>
              <a:pathLst>
                <a:path w="72" h="24" fill="none" extrusionOk="0">
                  <a:moveTo>
                    <a:pt x="72" y="0"/>
                  </a:moveTo>
                  <a:lnTo>
                    <a:pt x="72" y="0"/>
                  </a:lnTo>
                  <a:lnTo>
                    <a:pt x="0" y="24"/>
                  </a:lnTo>
                  <a:lnTo>
                    <a:pt x="0" y="24"/>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4"/>
            <p:cNvSpPr/>
            <p:nvPr/>
          </p:nvSpPr>
          <p:spPr>
            <a:xfrm>
              <a:off x="6993950" y="4065075"/>
              <a:ext cx="1200" cy="1825"/>
            </a:xfrm>
            <a:custGeom>
              <a:avLst/>
              <a:gdLst/>
              <a:ahLst/>
              <a:cxnLst/>
              <a:rect l="l" t="t" r="r" b="b"/>
              <a:pathLst>
                <a:path w="48" h="73" extrusionOk="0">
                  <a:moveTo>
                    <a:pt x="48" y="1"/>
                  </a:moveTo>
                  <a:lnTo>
                    <a:pt x="48" y="1"/>
                  </a:lnTo>
                  <a:lnTo>
                    <a:pt x="0" y="72"/>
                  </a:lnTo>
                  <a:lnTo>
                    <a:pt x="0" y="72"/>
                  </a:lnTo>
                  <a:lnTo>
                    <a:pt x="48"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4"/>
            <p:cNvSpPr/>
            <p:nvPr/>
          </p:nvSpPr>
          <p:spPr>
            <a:xfrm>
              <a:off x="6993950" y="4065075"/>
              <a:ext cx="1200" cy="1825"/>
            </a:xfrm>
            <a:custGeom>
              <a:avLst/>
              <a:gdLst/>
              <a:ahLst/>
              <a:cxnLst/>
              <a:rect l="l" t="t" r="r" b="b"/>
              <a:pathLst>
                <a:path w="48" h="73" fill="none" extrusionOk="0">
                  <a:moveTo>
                    <a:pt x="48" y="1"/>
                  </a:moveTo>
                  <a:lnTo>
                    <a:pt x="48" y="1"/>
                  </a:lnTo>
                  <a:lnTo>
                    <a:pt x="0" y="72"/>
                  </a:lnTo>
                  <a:lnTo>
                    <a:pt x="0" y="72"/>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4"/>
            <p:cNvSpPr/>
            <p:nvPr/>
          </p:nvSpPr>
          <p:spPr>
            <a:xfrm>
              <a:off x="6996925" y="4059700"/>
              <a:ext cx="1800" cy="3025"/>
            </a:xfrm>
            <a:custGeom>
              <a:avLst/>
              <a:gdLst/>
              <a:ahLst/>
              <a:cxnLst/>
              <a:rect l="l" t="t" r="r" b="b"/>
              <a:pathLst>
                <a:path w="72" h="121" extrusionOk="0">
                  <a:moveTo>
                    <a:pt x="72" y="1"/>
                  </a:moveTo>
                  <a:lnTo>
                    <a:pt x="72" y="1"/>
                  </a:lnTo>
                  <a:lnTo>
                    <a:pt x="0" y="120"/>
                  </a:lnTo>
                  <a:lnTo>
                    <a:pt x="0" y="120"/>
                  </a:lnTo>
                  <a:lnTo>
                    <a:pt x="72"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4"/>
            <p:cNvSpPr/>
            <p:nvPr/>
          </p:nvSpPr>
          <p:spPr>
            <a:xfrm>
              <a:off x="6996925" y="4059700"/>
              <a:ext cx="1800" cy="3025"/>
            </a:xfrm>
            <a:custGeom>
              <a:avLst/>
              <a:gdLst/>
              <a:ahLst/>
              <a:cxnLst/>
              <a:rect l="l" t="t" r="r" b="b"/>
              <a:pathLst>
                <a:path w="72" h="121" fill="none" extrusionOk="0">
                  <a:moveTo>
                    <a:pt x="72" y="1"/>
                  </a:moveTo>
                  <a:lnTo>
                    <a:pt x="72" y="1"/>
                  </a:lnTo>
                  <a:lnTo>
                    <a:pt x="0" y="120"/>
                  </a:lnTo>
                  <a:lnTo>
                    <a:pt x="0" y="120"/>
                  </a:lnTo>
                  <a:lnTo>
                    <a:pt x="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4"/>
            <p:cNvSpPr/>
            <p:nvPr/>
          </p:nvSpPr>
          <p:spPr>
            <a:xfrm>
              <a:off x="6999900" y="4055550"/>
              <a:ext cx="1225" cy="2400"/>
            </a:xfrm>
            <a:custGeom>
              <a:avLst/>
              <a:gdLst/>
              <a:ahLst/>
              <a:cxnLst/>
              <a:rect l="l" t="t" r="r" b="b"/>
              <a:pathLst>
                <a:path w="49" h="96" extrusionOk="0">
                  <a:moveTo>
                    <a:pt x="48" y="0"/>
                  </a:moveTo>
                  <a:lnTo>
                    <a:pt x="48" y="0"/>
                  </a:lnTo>
                  <a:lnTo>
                    <a:pt x="1" y="95"/>
                  </a:lnTo>
                  <a:lnTo>
                    <a:pt x="1" y="95"/>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4"/>
            <p:cNvSpPr/>
            <p:nvPr/>
          </p:nvSpPr>
          <p:spPr>
            <a:xfrm>
              <a:off x="6999900" y="4055550"/>
              <a:ext cx="1225" cy="2400"/>
            </a:xfrm>
            <a:custGeom>
              <a:avLst/>
              <a:gdLst/>
              <a:ahLst/>
              <a:cxnLst/>
              <a:rect l="l" t="t" r="r" b="b"/>
              <a:pathLst>
                <a:path w="49" h="96" fill="none" extrusionOk="0">
                  <a:moveTo>
                    <a:pt x="48" y="0"/>
                  </a:moveTo>
                  <a:lnTo>
                    <a:pt x="48" y="0"/>
                  </a:lnTo>
                  <a:lnTo>
                    <a:pt x="1" y="95"/>
                  </a:lnTo>
                  <a:lnTo>
                    <a:pt x="1" y="95"/>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4"/>
            <p:cNvSpPr/>
            <p:nvPr/>
          </p:nvSpPr>
          <p:spPr>
            <a:xfrm>
              <a:off x="6991550" y="4069250"/>
              <a:ext cx="1225" cy="1825"/>
            </a:xfrm>
            <a:custGeom>
              <a:avLst/>
              <a:gdLst/>
              <a:ahLst/>
              <a:cxnLst/>
              <a:rect l="l" t="t" r="r" b="b"/>
              <a:pathLst>
                <a:path w="49" h="73" extrusionOk="0">
                  <a:moveTo>
                    <a:pt x="48" y="1"/>
                  </a:moveTo>
                  <a:lnTo>
                    <a:pt x="48" y="1"/>
                  </a:lnTo>
                  <a:lnTo>
                    <a:pt x="1" y="72"/>
                  </a:lnTo>
                  <a:lnTo>
                    <a:pt x="1" y="72"/>
                  </a:lnTo>
                  <a:lnTo>
                    <a:pt x="48"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4"/>
            <p:cNvSpPr/>
            <p:nvPr/>
          </p:nvSpPr>
          <p:spPr>
            <a:xfrm>
              <a:off x="6991550" y="4069250"/>
              <a:ext cx="1225" cy="1825"/>
            </a:xfrm>
            <a:custGeom>
              <a:avLst/>
              <a:gdLst/>
              <a:ahLst/>
              <a:cxnLst/>
              <a:rect l="l" t="t" r="r" b="b"/>
              <a:pathLst>
                <a:path w="49" h="73" fill="none" extrusionOk="0">
                  <a:moveTo>
                    <a:pt x="48" y="1"/>
                  </a:moveTo>
                  <a:lnTo>
                    <a:pt x="48" y="1"/>
                  </a:lnTo>
                  <a:lnTo>
                    <a:pt x="1" y="72"/>
                  </a:lnTo>
                  <a:lnTo>
                    <a:pt x="1" y="72"/>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4"/>
            <p:cNvSpPr/>
            <p:nvPr/>
          </p:nvSpPr>
          <p:spPr>
            <a:xfrm>
              <a:off x="7001700" y="4045400"/>
              <a:ext cx="3600" cy="8975"/>
            </a:xfrm>
            <a:custGeom>
              <a:avLst/>
              <a:gdLst/>
              <a:ahLst/>
              <a:cxnLst/>
              <a:rect l="l" t="t" r="r" b="b"/>
              <a:pathLst>
                <a:path w="144" h="359" extrusionOk="0">
                  <a:moveTo>
                    <a:pt x="143" y="1"/>
                  </a:moveTo>
                  <a:lnTo>
                    <a:pt x="143" y="1"/>
                  </a:lnTo>
                  <a:lnTo>
                    <a:pt x="0" y="358"/>
                  </a:lnTo>
                  <a:lnTo>
                    <a:pt x="0" y="358"/>
                  </a:lnTo>
                  <a:lnTo>
                    <a:pt x="143"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4"/>
            <p:cNvSpPr/>
            <p:nvPr/>
          </p:nvSpPr>
          <p:spPr>
            <a:xfrm>
              <a:off x="7001700" y="4045400"/>
              <a:ext cx="3600" cy="8975"/>
            </a:xfrm>
            <a:custGeom>
              <a:avLst/>
              <a:gdLst/>
              <a:ahLst/>
              <a:cxnLst/>
              <a:rect l="l" t="t" r="r" b="b"/>
              <a:pathLst>
                <a:path w="144" h="359" fill="none" extrusionOk="0">
                  <a:moveTo>
                    <a:pt x="143" y="1"/>
                  </a:moveTo>
                  <a:lnTo>
                    <a:pt x="143" y="1"/>
                  </a:lnTo>
                  <a:lnTo>
                    <a:pt x="0" y="358"/>
                  </a:lnTo>
                  <a:lnTo>
                    <a:pt x="0" y="358"/>
                  </a:lnTo>
                  <a:lnTo>
                    <a:pt x="1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4"/>
            <p:cNvSpPr/>
            <p:nvPr/>
          </p:nvSpPr>
          <p:spPr>
            <a:xfrm>
              <a:off x="5708550" y="4676775"/>
              <a:ext cx="4200" cy="625"/>
            </a:xfrm>
            <a:custGeom>
              <a:avLst/>
              <a:gdLst/>
              <a:ahLst/>
              <a:cxnLst/>
              <a:rect l="l" t="t" r="r" b="b"/>
              <a:pathLst>
                <a:path w="168" h="25" extrusionOk="0">
                  <a:moveTo>
                    <a:pt x="167" y="0"/>
                  </a:moveTo>
                  <a:lnTo>
                    <a:pt x="167" y="0"/>
                  </a:lnTo>
                  <a:lnTo>
                    <a:pt x="0" y="24"/>
                  </a:lnTo>
                  <a:lnTo>
                    <a:pt x="0" y="24"/>
                  </a:lnTo>
                  <a:lnTo>
                    <a:pt x="167"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4"/>
            <p:cNvSpPr/>
            <p:nvPr/>
          </p:nvSpPr>
          <p:spPr>
            <a:xfrm>
              <a:off x="5708550" y="4676775"/>
              <a:ext cx="4200" cy="625"/>
            </a:xfrm>
            <a:custGeom>
              <a:avLst/>
              <a:gdLst/>
              <a:ahLst/>
              <a:cxnLst/>
              <a:rect l="l" t="t" r="r" b="b"/>
              <a:pathLst>
                <a:path w="168" h="25" fill="none" extrusionOk="0">
                  <a:moveTo>
                    <a:pt x="167" y="0"/>
                  </a:moveTo>
                  <a:lnTo>
                    <a:pt x="167" y="0"/>
                  </a:lnTo>
                  <a:lnTo>
                    <a:pt x="0" y="24"/>
                  </a:lnTo>
                  <a:lnTo>
                    <a:pt x="0" y="24"/>
                  </a:lnTo>
                  <a:lnTo>
                    <a:pt x="1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4"/>
            <p:cNvSpPr/>
            <p:nvPr/>
          </p:nvSpPr>
          <p:spPr>
            <a:xfrm>
              <a:off x="6981425" y="4081775"/>
              <a:ext cx="625" cy="625"/>
            </a:xfrm>
            <a:custGeom>
              <a:avLst/>
              <a:gdLst/>
              <a:ahLst/>
              <a:cxnLst/>
              <a:rect l="l" t="t" r="r" b="b"/>
              <a:pathLst>
                <a:path w="25" h="25" extrusionOk="0">
                  <a:moveTo>
                    <a:pt x="0" y="24"/>
                  </a:moveTo>
                  <a:lnTo>
                    <a:pt x="0" y="24"/>
                  </a:lnTo>
                  <a:lnTo>
                    <a:pt x="24" y="0"/>
                  </a:lnTo>
                  <a:lnTo>
                    <a:pt x="24" y="0"/>
                  </a:lnTo>
                  <a:lnTo>
                    <a:pt x="0" y="24"/>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4"/>
            <p:cNvSpPr/>
            <p:nvPr/>
          </p:nvSpPr>
          <p:spPr>
            <a:xfrm>
              <a:off x="6981425" y="4081775"/>
              <a:ext cx="625" cy="625"/>
            </a:xfrm>
            <a:custGeom>
              <a:avLst/>
              <a:gdLst/>
              <a:ahLst/>
              <a:cxnLst/>
              <a:rect l="l" t="t" r="r" b="b"/>
              <a:pathLst>
                <a:path w="25" h="25" fill="none" extrusionOk="0">
                  <a:moveTo>
                    <a:pt x="0" y="24"/>
                  </a:moveTo>
                  <a:lnTo>
                    <a:pt x="0" y="24"/>
                  </a:lnTo>
                  <a:lnTo>
                    <a:pt x="24" y="0"/>
                  </a:lnTo>
                  <a:lnTo>
                    <a:pt x="24" y="0"/>
                  </a:lnTo>
                  <a:lnTo>
                    <a:pt x="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4"/>
            <p:cNvSpPr/>
            <p:nvPr/>
          </p:nvSpPr>
          <p:spPr>
            <a:xfrm>
              <a:off x="6987975" y="4074025"/>
              <a:ext cx="1225" cy="1200"/>
            </a:xfrm>
            <a:custGeom>
              <a:avLst/>
              <a:gdLst/>
              <a:ahLst/>
              <a:cxnLst/>
              <a:rect l="l" t="t" r="r" b="b"/>
              <a:pathLst>
                <a:path w="49" h="48" extrusionOk="0">
                  <a:moveTo>
                    <a:pt x="48" y="0"/>
                  </a:moveTo>
                  <a:lnTo>
                    <a:pt x="48" y="0"/>
                  </a:lnTo>
                  <a:lnTo>
                    <a:pt x="1" y="48"/>
                  </a:lnTo>
                  <a:lnTo>
                    <a:pt x="1" y="48"/>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4"/>
            <p:cNvSpPr/>
            <p:nvPr/>
          </p:nvSpPr>
          <p:spPr>
            <a:xfrm>
              <a:off x="6987975" y="4074025"/>
              <a:ext cx="1225" cy="1200"/>
            </a:xfrm>
            <a:custGeom>
              <a:avLst/>
              <a:gdLst/>
              <a:ahLst/>
              <a:cxnLst/>
              <a:rect l="l" t="t" r="r" b="b"/>
              <a:pathLst>
                <a:path w="49" h="48" fill="none" extrusionOk="0">
                  <a:moveTo>
                    <a:pt x="48" y="0"/>
                  </a:moveTo>
                  <a:lnTo>
                    <a:pt x="48" y="0"/>
                  </a:lnTo>
                  <a:lnTo>
                    <a:pt x="1" y="48"/>
                  </a:lnTo>
                  <a:lnTo>
                    <a:pt x="1" y="48"/>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4"/>
            <p:cNvSpPr/>
            <p:nvPr/>
          </p:nvSpPr>
          <p:spPr>
            <a:xfrm>
              <a:off x="5582150" y="3873100"/>
              <a:ext cx="1431475" cy="844225"/>
            </a:xfrm>
            <a:custGeom>
              <a:avLst/>
              <a:gdLst/>
              <a:ahLst/>
              <a:cxnLst/>
              <a:rect l="l" t="t" r="r" b="b"/>
              <a:pathLst>
                <a:path w="57259" h="33769" extrusionOk="0">
                  <a:moveTo>
                    <a:pt x="56561" y="2385"/>
                  </a:moveTo>
                  <a:lnTo>
                    <a:pt x="56639" y="2528"/>
                  </a:lnTo>
                  <a:lnTo>
                    <a:pt x="56591" y="2433"/>
                  </a:lnTo>
                  <a:lnTo>
                    <a:pt x="56561" y="2385"/>
                  </a:lnTo>
                  <a:close/>
                  <a:moveTo>
                    <a:pt x="56734" y="2719"/>
                  </a:moveTo>
                  <a:lnTo>
                    <a:pt x="56854" y="3005"/>
                  </a:lnTo>
                  <a:lnTo>
                    <a:pt x="56973" y="3292"/>
                  </a:lnTo>
                  <a:lnTo>
                    <a:pt x="56877" y="3029"/>
                  </a:lnTo>
                  <a:lnTo>
                    <a:pt x="56758" y="2767"/>
                  </a:lnTo>
                  <a:lnTo>
                    <a:pt x="56734" y="2719"/>
                  </a:lnTo>
                  <a:close/>
                  <a:moveTo>
                    <a:pt x="57044" y="3578"/>
                  </a:moveTo>
                  <a:lnTo>
                    <a:pt x="57116" y="3840"/>
                  </a:lnTo>
                  <a:lnTo>
                    <a:pt x="57168" y="4050"/>
                  </a:lnTo>
                  <a:lnTo>
                    <a:pt x="57140" y="3864"/>
                  </a:lnTo>
                  <a:lnTo>
                    <a:pt x="57044" y="3578"/>
                  </a:lnTo>
                  <a:close/>
                  <a:moveTo>
                    <a:pt x="57168" y="4050"/>
                  </a:moveTo>
                  <a:lnTo>
                    <a:pt x="57187" y="4174"/>
                  </a:lnTo>
                  <a:lnTo>
                    <a:pt x="57197" y="4236"/>
                  </a:lnTo>
                  <a:lnTo>
                    <a:pt x="57187" y="4126"/>
                  </a:lnTo>
                  <a:lnTo>
                    <a:pt x="57168" y="4050"/>
                  </a:lnTo>
                  <a:close/>
                  <a:moveTo>
                    <a:pt x="57197" y="4236"/>
                  </a:moveTo>
                  <a:lnTo>
                    <a:pt x="57235" y="4675"/>
                  </a:lnTo>
                  <a:lnTo>
                    <a:pt x="57255" y="5139"/>
                  </a:lnTo>
                  <a:lnTo>
                    <a:pt x="57259" y="5080"/>
                  </a:lnTo>
                  <a:lnTo>
                    <a:pt x="57259" y="4794"/>
                  </a:lnTo>
                  <a:lnTo>
                    <a:pt x="57235" y="4484"/>
                  </a:lnTo>
                  <a:lnTo>
                    <a:pt x="57197" y="4236"/>
                  </a:lnTo>
                  <a:close/>
                  <a:moveTo>
                    <a:pt x="57255" y="5139"/>
                  </a:moveTo>
                  <a:lnTo>
                    <a:pt x="57235" y="5390"/>
                  </a:lnTo>
                  <a:lnTo>
                    <a:pt x="57211" y="5700"/>
                  </a:lnTo>
                  <a:lnTo>
                    <a:pt x="57197" y="5876"/>
                  </a:lnTo>
                  <a:lnTo>
                    <a:pt x="57211" y="5796"/>
                  </a:lnTo>
                  <a:lnTo>
                    <a:pt x="57235" y="5509"/>
                  </a:lnTo>
                  <a:lnTo>
                    <a:pt x="57259" y="5247"/>
                  </a:lnTo>
                  <a:lnTo>
                    <a:pt x="57255" y="5139"/>
                  </a:lnTo>
                  <a:close/>
                  <a:moveTo>
                    <a:pt x="52275" y="1908"/>
                  </a:moveTo>
                  <a:lnTo>
                    <a:pt x="52489" y="1932"/>
                  </a:lnTo>
                  <a:lnTo>
                    <a:pt x="52680" y="2004"/>
                  </a:lnTo>
                  <a:lnTo>
                    <a:pt x="52895" y="2075"/>
                  </a:lnTo>
                  <a:lnTo>
                    <a:pt x="53062" y="2171"/>
                  </a:lnTo>
                  <a:lnTo>
                    <a:pt x="53229" y="2266"/>
                  </a:lnTo>
                  <a:lnTo>
                    <a:pt x="53372" y="2385"/>
                  </a:lnTo>
                  <a:lnTo>
                    <a:pt x="53491" y="2528"/>
                  </a:lnTo>
                  <a:lnTo>
                    <a:pt x="53610" y="2672"/>
                  </a:lnTo>
                  <a:lnTo>
                    <a:pt x="53706" y="2838"/>
                  </a:lnTo>
                  <a:lnTo>
                    <a:pt x="53801" y="3005"/>
                  </a:lnTo>
                  <a:lnTo>
                    <a:pt x="53873" y="3172"/>
                  </a:lnTo>
                  <a:lnTo>
                    <a:pt x="53920" y="3363"/>
                  </a:lnTo>
                  <a:lnTo>
                    <a:pt x="53944" y="3554"/>
                  </a:lnTo>
                  <a:lnTo>
                    <a:pt x="53968" y="3721"/>
                  </a:lnTo>
                  <a:lnTo>
                    <a:pt x="53992" y="3912"/>
                  </a:lnTo>
                  <a:lnTo>
                    <a:pt x="53968" y="4102"/>
                  </a:lnTo>
                  <a:lnTo>
                    <a:pt x="53944" y="4293"/>
                  </a:lnTo>
                  <a:lnTo>
                    <a:pt x="53920" y="4484"/>
                  </a:lnTo>
                  <a:lnTo>
                    <a:pt x="53873" y="4675"/>
                  </a:lnTo>
                  <a:lnTo>
                    <a:pt x="53801" y="4842"/>
                  </a:lnTo>
                  <a:lnTo>
                    <a:pt x="53706" y="5009"/>
                  </a:lnTo>
                  <a:lnTo>
                    <a:pt x="53610" y="5152"/>
                  </a:lnTo>
                  <a:lnTo>
                    <a:pt x="53491" y="5319"/>
                  </a:lnTo>
                  <a:lnTo>
                    <a:pt x="53372" y="5438"/>
                  </a:lnTo>
                  <a:lnTo>
                    <a:pt x="53229" y="5581"/>
                  </a:lnTo>
                  <a:lnTo>
                    <a:pt x="53062" y="5676"/>
                  </a:lnTo>
                  <a:lnTo>
                    <a:pt x="52895" y="5772"/>
                  </a:lnTo>
                  <a:lnTo>
                    <a:pt x="52680" y="5843"/>
                  </a:lnTo>
                  <a:lnTo>
                    <a:pt x="52489" y="5891"/>
                  </a:lnTo>
                  <a:lnTo>
                    <a:pt x="52275" y="5939"/>
                  </a:lnTo>
                  <a:lnTo>
                    <a:pt x="51798" y="5939"/>
                  </a:lnTo>
                  <a:lnTo>
                    <a:pt x="51559" y="5891"/>
                  </a:lnTo>
                  <a:lnTo>
                    <a:pt x="51369" y="5843"/>
                  </a:lnTo>
                  <a:lnTo>
                    <a:pt x="51178" y="5772"/>
                  </a:lnTo>
                  <a:lnTo>
                    <a:pt x="50987" y="5676"/>
                  </a:lnTo>
                  <a:lnTo>
                    <a:pt x="50844" y="5581"/>
                  </a:lnTo>
                  <a:lnTo>
                    <a:pt x="50701" y="5438"/>
                  </a:lnTo>
                  <a:lnTo>
                    <a:pt x="50558" y="5319"/>
                  </a:lnTo>
                  <a:lnTo>
                    <a:pt x="50439" y="5152"/>
                  </a:lnTo>
                  <a:lnTo>
                    <a:pt x="50343" y="5009"/>
                  </a:lnTo>
                  <a:lnTo>
                    <a:pt x="50272" y="4842"/>
                  </a:lnTo>
                  <a:lnTo>
                    <a:pt x="50200" y="4675"/>
                  </a:lnTo>
                  <a:lnTo>
                    <a:pt x="50129" y="4484"/>
                  </a:lnTo>
                  <a:lnTo>
                    <a:pt x="50105" y="4293"/>
                  </a:lnTo>
                  <a:lnTo>
                    <a:pt x="50081" y="4102"/>
                  </a:lnTo>
                  <a:lnTo>
                    <a:pt x="50081" y="3912"/>
                  </a:lnTo>
                  <a:lnTo>
                    <a:pt x="50081" y="3721"/>
                  </a:lnTo>
                  <a:lnTo>
                    <a:pt x="50105" y="3554"/>
                  </a:lnTo>
                  <a:lnTo>
                    <a:pt x="50129" y="3363"/>
                  </a:lnTo>
                  <a:lnTo>
                    <a:pt x="50200" y="3172"/>
                  </a:lnTo>
                  <a:lnTo>
                    <a:pt x="50272" y="3005"/>
                  </a:lnTo>
                  <a:lnTo>
                    <a:pt x="50343" y="2838"/>
                  </a:lnTo>
                  <a:lnTo>
                    <a:pt x="50439" y="2672"/>
                  </a:lnTo>
                  <a:lnTo>
                    <a:pt x="50558" y="2528"/>
                  </a:lnTo>
                  <a:lnTo>
                    <a:pt x="50701" y="2385"/>
                  </a:lnTo>
                  <a:lnTo>
                    <a:pt x="50844" y="2266"/>
                  </a:lnTo>
                  <a:lnTo>
                    <a:pt x="50987" y="2171"/>
                  </a:lnTo>
                  <a:lnTo>
                    <a:pt x="51178" y="2075"/>
                  </a:lnTo>
                  <a:lnTo>
                    <a:pt x="51369" y="2004"/>
                  </a:lnTo>
                  <a:lnTo>
                    <a:pt x="51559" y="1932"/>
                  </a:lnTo>
                  <a:lnTo>
                    <a:pt x="51798" y="1908"/>
                  </a:lnTo>
                  <a:close/>
                  <a:moveTo>
                    <a:pt x="57197" y="5876"/>
                  </a:moveTo>
                  <a:lnTo>
                    <a:pt x="57164" y="6058"/>
                  </a:lnTo>
                  <a:lnTo>
                    <a:pt x="57148" y="6145"/>
                  </a:lnTo>
                  <a:lnTo>
                    <a:pt x="57187" y="5986"/>
                  </a:lnTo>
                  <a:lnTo>
                    <a:pt x="57197" y="5876"/>
                  </a:lnTo>
                  <a:close/>
                  <a:moveTo>
                    <a:pt x="57148" y="6145"/>
                  </a:moveTo>
                  <a:lnTo>
                    <a:pt x="57116" y="6273"/>
                  </a:lnTo>
                  <a:lnTo>
                    <a:pt x="57044" y="6559"/>
                  </a:lnTo>
                  <a:lnTo>
                    <a:pt x="56949" y="6845"/>
                  </a:lnTo>
                  <a:lnTo>
                    <a:pt x="57044" y="6583"/>
                  </a:lnTo>
                  <a:lnTo>
                    <a:pt x="57116" y="6320"/>
                  </a:lnTo>
                  <a:lnTo>
                    <a:pt x="57148" y="6145"/>
                  </a:lnTo>
                  <a:close/>
                  <a:moveTo>
                    <a:pt x="25" y="28284"/>
                  </a:moveTo>
                  <a:lnTo>
                    <a:pt x="25" y="28308"/>
                  </a:lnTo>
                  <a:lnTo>
                    <a:pt x="37" y="28427"/>
                  </a:lnTo>
                  <a:lnTo>
                    <a:pt x="25" y="28284"/>
                  </a:lnTo>
                  <a:close/>
                  <a:moveTo>
                    <a:pt x="37" y="28427"/>
                  </a:moveTo>
                  <a:lnTo>
                    <a:pt x="48" y="28570"/>
                  </a:lnTo>
                  <a:lnTo>
                    <a:pt x="96" y="28833"/>
                  </a:lnTo>
                  <a:lnTo>
                    <a:pt x="168" y="29119"/>
                  </a:lnTo>
                  <a:lnTo>
                    <a:pt x="239" y="29357"/>
                  </a:lnTo>
                  <a:lnTo>
                    <a:pt x="358" y="29596"/>
                  </a:lnTo>
                  <a:lnTo>
                    <a:pt x="478" y="29834"/>
                  </a:lnTo>
                  <a:lnTo>
                    <a:pt x="478" y="29834"/>
                  </a:lnTo>
                  <a:lnTo>
                    <a:pt x="287" y="29429"/>
                  </a:lnTo>
                  <a:lnTo>
                    <a:pt x="144" y="28999"/>
                  </a:lnTo>
                  <a:lnTo>
                    <a:pt x="48" y="28546"/>
                  </a:lnTo>
                  <a:lnTo>
                    <a:pt x="37" y="28427"/>
                  </a:lnTo>
                  <a:close/>
                  <a:moveTo>
                    <a:pt x="478" y="29834"/>
                  </a:moveTo>
                  <a:lnTo>
                    <a:pt x="597" y="30073"/>
                  </a:lnTo>
                  <a:lnTo>
                    <a:pt x="764" y="30287"/>
                  </a:lnTo>
                  <a:lnTo>
                    <a:pt x="907" y="30478"/>
                  </a:lnTo>
                  <a:lnTo>
                    <a:pt x="1098" y="30693"/>
                  </a:lnTo>
                  <a:lnTo>
                    <a:pt x="1289" y="30860"/>
                  </a:lnTo>
                  <a:lnTo>
                    <a:pt x="1289" y="30860"/>
                  </a:lnTo>
                  <a:lnTo>
                    <a:pt x="978" y="30550"/>
                  </a:lnTo>
                  <a:lnTo>
                    <a:pt x="692" y="30192"/>
                  </a:lnTo>
                  <a:lnTo>
                    <a:pt x="478" y="29834"/>
                  </a:lnTo>
                  <a:close/>
                  <a:moveTo>
                    <a:pt x="1289" y="30860"/>
                  </a:moveTo>
                  <a:lnTo>
                    <a:pt x="1479" y="31027"/>
                  </a:lnTo>
                  <a:lnTo>
                    <a:pt x="1522" y="31060"/>
                  </a:lnTo>
                  <a:lnTo>
                    <a:pt x="1522" y="31060"/>
                  </a:lnTo>
                  <a:lnTo>
                    <a:pt x="1289" y="30860"/>
                  </a:lnTo>
                  <a:close/>
                  <a:moveTo>
                    <a:pt x="1522" y="31060"/>
                  </a:moveTo>
                  <a:lnTo>
                    <a:pt x="1622" y="31146"/>
                  </a:lnTo>
                  <a:lnTo>
                    <a:pt x="1909" y="31337"/>
                  </a:lnTo>
                  <a:lnTo>
                    <a:pt x="1694" y="31193"/>
                  </a:lnTo>
                  <a:lnTo>
                    <a:pt x="1522" y="31060"/>
                  </a:lnTo>
                  <a:close/>
                  <a:moveTo>
                    <a:pt x="1909" y="31337"/>
                  </a:moveTo>
                  <a:lnTo>
                    <a:pt x="1980" y="31384"/>
                  </a:lnTo>
                  <a:lnTo>
                    <a:pt x="2048" y="31420"/>
                  </a:lnTo>
                  <a:lnTo>
                    <a:pt x="2048" y="31420"/>
                  </a:lnTo>
                  <a:lnTo>
                    <a:pt x="1909" y="31337"/>
                  </a:lnTo>
                  <a:close/>
                  <a:moveTo>
                    <a:pt x="2048" y="31420"/>
                  </a:moveTo>
                  <a:lnTo>
                    <a:pt x="2147" y="31480"/>
                  </a:lnTo>
                  <a:lnTo>
                    <a:pt x="2385" y="31599"/>
                  </a:lnTo>
                  <a:lnTo>
                    <a:pt x="2048" y="31420"/>
                  </a:lnTo>
                  <a:close/>
                  <a:moveTo>
                    <a:pt x="2385" y="31599"/>
                  </a:moveTo>
                  <a:lnTo>
                    <a:pt x="2791" y="31790"/>
                  </a:lnTo>
                  <a:lnTo>
                    <a:pt x="3220" y="31933"/>
                  </a:lnTo>
                  <a:lnTo>
                    <a:pt x="3673" y="32052"/>
                  </a:lnTo>
                  <a:lnTo>
                    <a:pt x="3845" y="32079"/>
                  </a:lnTo>
                  <a:lnTo>
                    <a:pt x="3845" y="32079"/>
                  </a:lnTo>
                  <a:lnTo>
                    <a:pt x="3411" y="31980"/>
                  </a:lnTo>
                  <a:lnTo>
                    <a:pt x="2886" y="31813"/>
                  </a:lnTo>
                  <a:lnTo>
                    <a:pt x="2385" y="31599"/>
                  </a:lnTo>
                  <a:close/>
                  <a:moveTo>
                    <a:pt x="3845" y="32079"/>
                  </a:moveTo>
                  <a:lnTo>
                    <a:pt x="3936" y="32100"/>
                  </a:lnTo>
                  <a:lnTo>
                    <a:pt x="4024" y="32107"/>
                  </a:lnTo>
                  <a:lnTo>
                    <a:pt x="4024" y="32107"/>
                  </a:lnTo>
                  <a:lnTo>
                    <a:pt x="3845" y="32079"/>
                  </a:lnTo>
                  <a:close/>
                  <a:moveTo>
                    <a:pt x="4024" y="32107"/>
                  </a:moveTo>
                  <a:lnTo>
                    <a:pt x="4126" y="32124"/>
                  </a:lnTo>
                  <a:lnTo>
                    <a:pt x="4579" y="32171"/>
                  </a:lnTo>
                  <a:lnTo>
                    <a:pt x="5056" y="32171"/>
                  </a:lnTo>
                  <a:lnTo>
                    <a:pt x="4484" y="32147"/>
                  </a:lnTo>
                  <a:lnTo>
                    <a:pt x="4024" y="32107"/>
                  </a:lnTo>
                  <a:close/>
                  <a:moveTo>
                    <a:pt x="51440" y="1"/>
                  </a:moveTo>
                  <a:lnTo>
                    <a:pt x="50844" y="48"/>
                  </a:lnTo>
                  <a:lnTo>
                    <a:pt x="50248" y="120"/>
                  </a:lnTo>
                  <a:lnTo>
                    <a:pt x="49675" y="215"/>
                  </a:lnTo>
                  <a:lnTo>
                    <a:pt x="49103" y="334"/>
                  </a:lnTo>
                  <a:lnTo>
                    <a:pt x="48555" y="478"/>
                  </a:lnTo>
                  <a:lnTo>
                    <a:pt x="48030" y="645"/>
                  </a:lnTo>
                  <a:lnTo>
                    <a:pt x="47529" y="859"/>
                  </a:lnTo>
                  <a:lnTo>
                    <a:pt x="47028" y="1074"/>
                  </a:lnTo>
                  <a:lnTo>
                    <a:pt x="46551" y="1336"/>
                  </a:lnTo>
                  <a:lnTo>
                    <a:pt x="46074" y="1598"/>
                  </a:lnTo>
                  <a:lnTo>
                    <a:pt x="45621" y="1908"/>
                  </a:lnTo>
                  <a:lnTo>
                    <a:pt x="45192" y="2218"/>
                  </a:lnTo>
                  <a:lnTo>
                    <a:pt x="44787" y="2552"/>
                  </a:lnTo>
                  <a:lnTo>
                    <a:pt x="44381" y="2934"/>
                  </a:lnTo>
                  <a:lnTo>
                    <a:pt x="43976" y="3292"/>
                  </a:lnTo>
                  <a:lnTo>
                    <a:pt x="43618" y="3697"/>
                  </a:lnTo>
                  <a:lnTo>
                    <a:pt x="43260" y="4126"/>
                  </a:lnTo>
                  <a:lnTo>
                    <a:pt x="42903" y="4556"/>
                  </a:lnTo>
                  <a:lnTo>
                    <a:pt x="42593" y="5009"/>
                  </a:lnTo>
                  <a:lnTo>
                    <a:pt x="42259" y="5462"/>
                  </a:lnTo>
                  <a:lnTo>
                    <a:pt x="41973" y="5939"/>
                  </a:lnTo>
                  <a:lnTo>
                    <a:pt x="41686" y="6440"/>
                  </a:lnTo>
                  <a:lnTo>
                    <a:pt x="41424" y="6940"/>
                  </a:lnTo>
                  <a:lnTo>
                    <a:pt x="41162" y="7465"/>
                  </a:lnTo>
                  <a:lnTo>
                    <a:pt x="40923" y="7990"/>
                  </a:lnTo>
                  <a:lnTo>
                    <a:pt x="40685" y="8514"/>
                  </a:lnTo>
                  <a:lnTo>
                    <a:pt x="40494" y="9063"/>
                  </a:lnTo>
                  <a:lnTo>
                    <a:pt x="40279" y="9635"/>
                  </a:lnTo>
                  <a:lnTo>
                    <a:pt x="40089" y="10207"/>
                  </a:lnTo>
                  <a:lnTo>
                    <a:pt x="39922" y="10780"/>
                  </a:lnTo>
                  <a:lnTo>
                    <a:pt x="39636" y="11853"/>
                  </a:lnTo>
                  <a:lnTo>
                    <a:pt x="39397" y="12926"/>
                  </a:lnTo>
                  <a:lnTo>
                    <a:pt x="39159" y="14023"/>
                  </a:lnTo>
                  <a:lnTo>
                    <a:pt x="38944" y="15096"/>
                  </a:lnTo>
                  <a:lnTo>
                    <a:pt x="38539" y="17290"/>
                  </a:lnTo>
                  <a:lnTo>
                    <a:pt x="38324" y="18387"/>
                  </a:lnTo>
                  <a:lnTo>
                    <a:pt x="38085" y="19484"/>
                  </a:lnTo>
                  <a:lnTo>
                    <a:pt x="37847" y="20486"/>
                  </a:lnTo>
                  <a:lnTo>
                    <a:pt x="38157" y="20748"/>
                  </a:lnTo>
                  <a:lnTo>
                    <a:pt x="38443" y="21034"/>
                  </a:lnTo>
                  <a:lnTo>
                    <a:pt x="39016" y="21607"/>
                  </a:lnTo>
                  <a:lnTo>
                    <a:pt x="39564" y="22227"/>
                  </a:lnTo>
                  <a:lnTo>
                    <a:pt x="40065" y="22894"/>
                  </a:lnTo>
                  <a:lnTo>
                    <a:pt x="40542" y="23562"/>
                  </a:lnTo>
                  <a:lnTo>
                    <a:pt x="40995" y="24230"/>
                  </a:lnTo>
                  <a:lnTo>
                    <a:pt x="41424" y="24921"/>
                  </a:lnTo>
                  <a:lnTo>
                    <a:pt x="41830" y="25613"/>
                  </a:lnTo>
                  <a:lnTo>
                    <a:pt x="41877" y="25732"/>
                  </a:lnTo>
                  <a:lnTo>
                    <a:pt x="41925" y="25875"/>
                  </a:lnTo>
                  <a:lnTo>
                    <a:pt x="41925" y="26018"/>
                  </a:lnTo>
                  <a:lnTo>
                    <a:pt x="41877" y="26138"/>
                  </a:lnTo>
                  <a:lnTo>
                    <a:pt x="41830" y="26257"/>
                  </a:lnTo>
                  <a:lnTo>
                    <a:pt x="41758" y="26352"/>
                  </a:lnTo>
                  <a:lnTo>
                    <a:pt x="41663" y="26448"/>
                  </a:lnTo>
                  <a:lnTo>
                    <a:pt x="41567" y="26519"/>
                  </a:lnTo>
                  <a:lnTo>
                    <a:pt x="41448" y="26567"/>
                  </a:lnTo>
                  <a:lnTo>
                    <a:pt x="41329" y="26591"/>
                  </a:lnTo>
                  <a:lnTo>
                    <a:pt x="41210" y="26615"/>
                  </a:lnTo>
                  <a:lnTo>
                    <a:pt x="41090" y="26591"/>
                  </a:lnTo>
                  <a:lnTo>
                    <a:pt x="40971" y="26567"/>
                  </a:lnTo>
                  <a:lnTo>
                    <a:pt x="40852" y="26495"/>
                  </a:lnTo>
                  <a:lnTo>
                    <a:pt x="40756" y="26400"/>
                  </a:lnTo>
                  <a:lnTo>
                    <a:pt x="40661" y="26281"/>
                  </a:lnTo>
                  <a:lnTo>
                    <a:pt x="39993" y="25160"/>
                  </a:lnTo>
                  <a:lnTo>
                    <a:pt x="39612" y="24588"/>
                  </a:lnTo>
                  <a:lnTo>
                    <a:pt x="39230" y="24015"/>
                  </a:lnTo>
                  <a:lnTo>
                    <a:pt x="38825" y="23467"/>
                  </a:lnTo>
                  <a:lnTo>
                    <a:pt x="38395" y="22918"/>
                  </a:lnTo>
                  <a:lnTo>
                    <a:pt x="37942" y="22394"/>
                  </a:lnTo>
                  <a:lnTo>
                    <a:pt x="37465" y="21917"/>
                  </a:lnTo>
                  <a:lnTo>
                    <a:pt x="37275" y="22513"/>
                  </a:lnTo>
                  <a:lnTo>
                    <a:pt x="37084" y="23085"/>
                  </a:lnTo>
                  <a:lnTo>
                    <a:pt x="36869" y="23634"/>
                  </a:lnTo>
                  <a:lnTo>
                    <a:pt x="36655" y="24135"/>
                  </a:lnTo>
                  <a:lnTo>
                    <a:pt x="36416" y="24611"/>
                  </a:lnTo>
                  <a:lnTo>
                    <a:pt x="36202" y="25017"/>
                  </a:lnTo>
                  <a:lnTo>
                    <a:pt x="35939" y="25375"/>
                  </a:lnTo>
                  <a:lnTo>
                    <a:pt x="35701" y="25685"/>
                  </a:lnTo>
                  <a:lnTo>
                    <a:pt x="35558" y="25852"/>
                  </a:lnTo>
                  <a:lnTo>
                    <a:pt x="35963" y="26591"/>
                  </a:lnTo>
                  <a:lnTo>
                    <a:pt x="36321" y="27354"/>
                  </a:lnTo>
                  <a:lnTo>
                    <a:pt x="36655" y="28141"/>
                  </a:lnTo>
                  <a:lnTo>
                    <a:pt x="36941" y="28904"/>
                  </a:lnTo>
                  <a:lnTo>
                    <a:pt x="36988" y="29071"/>
                  </a:lnTo>
                  <a:lnTo>
                    <a:pt x="36988" y="29190"/>
                  </a:lnTo>
                  <a:lnTo>
                    <a:pt x="36965" y="29309"/>
                  </a:lnTo>
                  <a:lnTo>
                    <a:pt x="36893" y="29429"/>
                  </a:lnTo>
                  <a:lnTo>
                    <a:pt x="36822" y="29524"/>
                  </a:lnTo>
                  <a:lnTo>
                    <a:pt x="36726" y="29596"/>
                  </a:lnTo>
                  <a:lnTo>
                    <a:pt x="36631" y="29667"/>
                  </a:lnTo>
                  <a:lnTo>
                    <a:pt x="36512" y="29715"/>
                  </a:lnTo>
                  <a:lnTo>
                    <a:pt x="36392" y="29739"/>
                  </a:lnTo>
                  <a:lnTo>
                    <a:pt x="36249" y="29739"/>
                  </a:lnTo>
                  <a:lnTo>
                    <a:pt x="36130" y="29715"/>
                  </a:lnTo>
                  <a:lnTo>
                    <a:pt x="36011" y="29667"/>
                  </a:lnTo>
                  <a:lnTo>
                    <a:pt x="35891" y="29619"/>
                  </a:lnTo>
                  <a:lnTo>
                    <a:pt x="35796" y="29524"/>
                  </a:lnTo>
                  <a:lnTo>
                    <a:pt x="35701" y="29405"/>
                  </a:lnTo>
                  <a:lnTo>
                    <a:pt x="35653" y="29262"/>
                  </a:lnTo>
                  <a:lnTo>
                    <a:pt x="35391" y="28570"/>
                  </a:lnTo>
                  <a:lnTo>
                    <a:pt x="35105" y="27855"/>
                  </a:lnTo>
                  <a:lnTo>
                    <a:pt x="34771" y="27187"/>
                  </a:lnTo>
                  <a:lnTo>
                    <a:pt x="34389" y="26519"/>
                  </a:lnTo>
                  <a:lnTo>
                    <a:pt x="33888" y="26639"/>
                  </a:lnTo>
                  <a:lnTo>
                    <a:pt x="33650" y="26662"/>
                  </a:lnTo>
                  <a:lnTo>
                    <a:pt x="32839" y="26662"/>
                  </a:lnTo>
                  <a:lnTo>
                    <a:pt x="32338" y="26615"/>
                  </a:lnTo>
                  <a:lnTo>
                    <a:pt x="31766" y="26567"/>
                  </a:lnTo>
                  <a:lnTo>
                    <a:pt x="31217" y="26472"/>
                  </a:lnTo>
                  <a:lnTo>
                    <a:pt x="30693" y="26376"/>
                  </a:lnTo>
                  <a:lnTo>
                    <a:pt x="30216" y="26257"/>
                  </a:lnTo>
                  <a:lnTo>
                    <a:pt x="29786" y="26090"/>
                  </a:lnTo>
                  <a:lnTo>
                    <a:pt x="29310" y="25875"/>
                  </a:lnTo>
                  <a:lnTo>
                    <a:pt x="28785" y="25637"/>
                  </a:lnTo>
                  <a:lnTo>
                    <a:pt x="28260" y="25351"/>
                  </a:lnTo>
                  <a:lnTo>
                    <a:pt x="27116" y="24707"/>
                  </a:lnTo>
                  <a:lnTo>
                    <a:pt x="25899" y="23968"/>
                  </a:lnTo>
                  <a:lnTo>
                    <a:pt x="23443" y="22441"/>
                  </a:lnTo>
                  <a:lnTo>
                    <a:pt x="22274" y="21726"/>
                  </a:lnTo>
                  <a:lnTo>
                    <a:pt x="21177" y="21082"/>
                  </a:lnTo>
                  <a:lnTo>
                    <a:pt x="19866" y="20390"/>
                  </a:lnTo>
                  <a:lnTo>
                    <a:pt x="19198" y="20057"/>
                  </a:lnTo>
                  <a:lnTo>
                    <a:pt x="18507" y="19747"/>
                  </a:lnTo>
                  <a:lnTo>
                    <a:pt x="17815" y="19413"/>
                  </a:lnTo>
                  <a:lnTo>
                    <a:pt x="17100" y="19126"/>
                  </a:lnTo>
                  <a:lnTo>
                    <a:pt x="16384" y="18840"/>
                  </a:lnTo>
                  <a:lnTo>
                    <a:pt x="15669" y="18602"/>
                  </a:lnTo>
                  <a:lnTo>
                    <a:pt x="14929" y="18387"/>
                  </a:lnTo>
                  <a:lnTo>
                    <a:pt x="14190" y="18173"/>
                  </a:lnTo>
                  <a:lnTo>
                    <a:pt x="13451" y="18029"/>
                  </a:lnTo>
                  <a:lnTo>
                    <a:pt x="12712" y="17910"/>
                  </a:lnTo>
                  <a:lnTo>
                    <a:pt x="11972" y="17815"/>
                  </a:lnTo>
                  <a:lnTo>
                    <a:pt x="11233" y="17791"/>
                  </a:lnTo>
                  <a:lnTo>
                    <a:pt x="10470" y="17791"/>
                  </a:lnTo>
                  <a:lnTo>
                    <a:pt x="9731" y="17863"/>
                  </a:lnTo>
                  <a:lnTo>
                    <a:pt x="9277" y="17934"/>
                  </a:lnTo>
                  <a:lnTo>
                    <a:pt x="8824" y="18006"/>
                  </a:lnTo>
                  <a:lnTo>
                    <a:pt x="8395" y="18101"/>
                  </a:lnTo>
                  <a:lnTo>
                    <a:pt x="7966" y="18220"/>
                  </a:lnTo>
                  <a:lnTo>
                    <a:pt x="7560" y="18340"/>
                  </a:lnTo>
                  <a:lnTo>
                    <a:pt x="7155" y="18483"/>
                  </a:lnTo>
                  <a:lnTo>
                    <a:pt x="6750" y="18650"/>
                  </a:lnTo>
                  <a:lnTo>
                    <a:pt x="6392" y="18816"/>
                  </a:lnTo>
                  <a:lnTo>
                    <a:pt x="6010" y="19007"/>
                  </a:lnTo>
                  <a:lnTo>
                    <a:pt x="5653" y="19198"/>
                  </a:lnTo>
                  <a:lnTo>
                    <a:pt x="5319" y="19413"/>
                  </a:lnTo>
                  <a:lnTo>
                    <a:pt x="4985" y="19627"/>
                  </a:lnTo>
                  <a:lnTo>
                    <a:pt x="4651" y="19866"/>
                  </a:lnTo>
                  <a:lnTo>
                    <a:pt x="4341" y="20128"/>
                  </a:lnTo>
                  <a:lnTo>
                    <a:pt x="4031" y="20390"/>
                  </a:lnTo>
                  <a:lnTo>
                    <a:pt x="3745" y="20677"/>
                  </a:lnTo>
                  <a:lnTo>
                    <a:pt x="3459" y="20963"/>
                  </a:lnTo>
                  <a:lnTo>
                    <a:pt x="3196" y="21249"/>
                  </a:lnTo>
                  <a:lnTo>
                    <a:pt x="2672" y="21869"/>
                  </a:lnTo>
                  <a:lnTo>
                    <a:pt x="2195" y="22537"/>
                  </a:lnTo>
                  <a:lnTo>
                    <a:pt x="1742" y="23252"/>
                  </a:lnTo>
                  <a:lnTo>
                    <a:pt x="1336" y="23991"/>
                  </a:lnTo>
                  <a:lnTo>
                    <a:pt x="955" y="24778"/>
                  </a:lnTo>
                  <a:lnTo>
                    <a:pt x="621" y="25589"/>
                  </a:lnTo>
                  <a:lnTo>
                    <a:pt x="287" y="26424"/>
                  </a:lnTo>
                  <a:lnTo>
                    <a:pt x="192" y="26758"/>
                  </a:lnTo>
                  <a:lnTo>
                    <a:pt x="120" y="27068"/>
                  </a:lnTo>
                  <a:lnTo>
                    <a:pt x="48" y="27378"/>
                  </a:lnTo>
                  <a:lnTo>
                    <a:pt x="25" y="27688"/>
                  </a:lnTo>
                  <a:lnTo>
                    <a:pt x="1" y="27998"/>
                  </a:lnTo>
                  <a:lnTo>
                    <a:pt x="25" y="28284"/>
                  </a:lnTo>
                  <a:lnTo>
                    <a:pt x="25" y="28069"/>
                  </a:lnTo>
                  <a:lnTo>
                    <a:pt x="215" y="28308"/>
                  </a:lnTo>
                  <a:lnTo>
                    <a:pt x="430" y="28522"/>
                  </a:lnTo>
                  <a:lnTo>
                    <a:pt x="645" y="28737"/>
                  </a:lnTo>
                  <a:lnTo>
                    <a:pt x="907" y="28928"/>
                  </a:lnTo>
                  <a:lnTo>
                    <a:pt x="1145" y="29095"/>
                  </a:lnTo>
                  <a:lnTo>
                    <a:pt x="1432" y="29262"/>
                  </a:lnTo>
                  <a:lnTo>
                    <a:pt x="1694" y="29405"/>
                  </a:lnTo>
                  <a:lnTo>
                    <a:pt x="2004" y="29524"/>
                  </a:lnTo>
                  <a:lnTo>
                    <a:pt x="2290" y="29619"/>
                  </a:lnTo>
                  <a:lnTo>
                    <a:pt x="2600" y="29715"/>
                  </a:lnTo>
                  <a:lnTo>
                    <a:pt x="2910" y="29786"/>
                  </a:lnTo>
                  <a:lnTo>
                    <a:pt x="3220" y="29858"/>
                  </a:lnTo>
                  <a:lnTo>
                    <a:pt x="3554" y="29882"/>
                  </a:lnTo>
                  <a:lnTo>
                    <a:pt x="3864" y="29906"/>
                  </a:lnTo>
                  <a:lnTo>
                    <a:pt x="4198" y="29906"/>
                  </a:lnTo>
                  <a:lnTo>
                    <a:pt x="4532" y="29882"/>
                  </a:lnTo>
                  <a:lnTo>
                    <a:pt x="4842" y="29834"/>
                  </a:lnTo>
                  <a:lnTo>
                    <a:pt x="5152" y="29786"/>
                  </a:lnTo>
                  <a:lnTo>
                    <a:pt x="5486" y="29691"/>
                  </a:lnTo>
                  <a:lnTo>
                    <a:pt x="5796" y="29596"/>
                  </a:lnTo>
                  <a:lnTo>
                    <a:pt x="6082" y="29476"/>
                  </a:lnTo>
                  <a:lnTo>
                    <a:pt x="6392" y="29333"/>
                  </a:lnTo>
                  <a:lnTo>
                    <a:pt x="6678" y="29166"/>
                  </a:lnTo>
                  <a:lnTo>
                    <a:pt x="6940" y="28976"/>
                  </a:lnTo>
                  <a:lnTo>
                    <a:pt x="7203" y="28785"/>
                  </a:lnTo>
                  <a:lnTo>
                    <a:pt x="7465" y="28546"/>
                  </a:lnTo>
                  <a:lnTo>
                    <a:pt x="7680" y="28284"/>
                  </a:lnTo>
                  <a:lnTo>
                    <a:pt x="7918" y="28022"/>
                  </a:lnTo>
                  <a:lnTo>
                    <a:pt x="8109" y="27712"/>
                  </a:lnTo>
                  <a:lnTo>
                    <a:pt x="8300" y="27378"/>
                  </a:lnTo>
                  <a:lnTo>
                    <a:pt x="8467" y="27044"/>
                  </a:lnTo>
                  <a:lnTo>
                    <a:pt x="8610" y="26662"/>
                  </a:lnTo>
                  <a:lnTo>
                    <a:pt x="8777" y="26209"/>
                  </a:lnTo>
                  <a:lnTo>
                    <a:pt x="8967" y="25852"/>
                  </a:lnTo>
                  <a:lnTo>
                    <a:pt x="9158" y="25565"/>
                  </a:lnTo>
                  <a:lnTo>
                    <a:pt x="9349" y="25327"/>
                  </a:lnTo>
                  <a:lnTo>
                    <a:pt x="9564" y="25136"/>
                  </a:lnTo>
                  <a:lnTo>
                    <a:pt x="9802" y="25017"/>
                  </a:lnTo>
                  <a:lnTo>
                    <a:pt x="10041" y="24945"/>
                  </a:lnTo>
                  <a:lnTo>
                    <a:pt x="10279" y="24921"/>
                  </a:lnTo>
                  <a:lnTo>
                    <a:pt x="10565" y="24921"/>
                  </a:lnTo>
                  <a:lnTo>
                    <a:pt x="10851" y="24969"/>
                  </a:lnTo>
                  <a:lnTo>
                    <a:pt x="11138" y="25041"/>
                  </a:lnTo>
                  <a:lnTo>
                    <a:pt x="11471" y="25136"/>
                  </a:lnTo>
                  <a:lnTo>
                    <a:pt x="12163" y="25398"/>
                  </a:lnTo>
                  <a:lnTo>
                    <a:pt x="12950" y="25685"/>
                  </a:lnTo>
                  <a:lnTo>
                    <a:pt x="13570" y="25899"/>
                  </a:lnTo>
                  <a:lnTo>
                    <a:pt x="14166" y="26162"/>
                  </a:lnTo>
                  <a:lnTo>
                    <a:pt x="14786" y="26448"/>
                  </a:lnTo>
                  <a:lnTo>
                    <a:pt x="15382" y="26734"/>
                  </a:lnTo>
                  <a:lnTo>
                    <a:pt x="15979" y="27044"/>
                  </a:lnTo>
                  <a:lnTo>
                    <a:pt x="16575" y="27378"/>
                  </a:lnTo>
                  <a:lnTo>
                    <a:pt x="17743" y="28069"/>
                  </a:lnTo>
                  <a:lnTo>
                    <a:pt x="18888" y="28785"/>
                  </a:lnTo>
                  <a:lnTo>
                    <a:pt x="20033" y="29500"/>
                  </a:lnTo>
                  <a:lnTo>
                    <a:pt x="21177" y="30216"/>
                  </a:lnTo>
                  <a:lnTo>
                    <a:pt x="22322" y="30883"/>
                  </a:lnTo>
                  <a:lnTo>
                    <a:pt x="22871" y="31193"/>
                  </a:lnTo>
                  <a:lnTo>
                    <a:pt x="23443" y="31503"/>
                  </a:lnTo>
                  <a:lnTo>
                    <a:pt x="24015" y="31790"/>
                  </a:lnTo>
                  <a:lnTo>
                    <a:pt x="24588" y="32052"/>
                  </a:lnTo>
                  <a:lnTo>
                    <a:pt x="25184" y="32314"/>
                  </a:lnTo>
                  <a:lnTo>
                    <a:pt x="25756" y="32529"/>
                  </a:lnTo>
                  <a:lnTo>
                    <a:pt x="26352" y="32744"/>
                  </a:lnTo>
                  <a:lnTo>
                    <a:pt x="26949" y="32958"/>
                  </a:lnTo>
                  <a:lnTo>
                    <a:pt x="27545" y="33125"/>
                  </a:lnTo>
                  <a:lnTo>
                    <a:pt x="28141" y="33268"/>
                  </a:lnTo>
                  <a:lnTo>
                    <a:pt x="28737" y="33411"/>
                  </a:lnTo>
                  <a:lnTo>
                    <a:pt x="29333" y="33531"/>
                  </a:lnTo>
                  <a:lnTo>
                    <a:pt x="29930" y="33626"/>
                  </a:lnTo>
                  <a:lnTo>
                    <a:pt x="30550" y="33697"/>
                  </a:lnTo>
                  <a:lnTo>
                    <a:pt x="31146" y="33745"/>
                  </a:lnTo>
                  <a:lnTo>
                    <a:pt x="31742" y="33769"/>
                  </a:lnTo>
                  <a:lnTo>
                    <a:pt x="32338" y="33769"/>
                  </a:lnTo>
                  <a:lnTo>
                    <a:pt x="32934" y="33745"/>
                  </a:lnTo>
                  <a:lnTo>
                    <a:pt x="33531" y="33697"/>
                  </a:lnTo>
                  <a:lnTo>
                    <a:pt x="34127" y="33626"/>
                  </a:lnTo>
                  <a:lnTo>
                    <a:pt x="34723" y="33531"/>
                  </a:lnTo>
                  <a:lnTo>
                    <a:pt x="35319" y="33411"/>
                  </a:lnTo>
                  <a:lnTo>
                    <a:pt x="35891" y="33268"/>
                  </a:lnTo>
                  <a:lnTo>
                    <a:pt x="36488" y="33101"/>
                  </a:lnTo>
                  <a:lnTo>
                    <a:pt x="37060" y="32887"/>
                  </a:lnTo>
                  <a:lnTo>
                    <a:pt x="37632" y="32672"/>
                  </a:lnTo>
                  <a:lnTo>
                    <a:pt x="38205" y="32410"/>
                  </a:lnTo>
                  <a:lnTo>
                    <a:pt x="38753" y="32124"/>
                  </a:lnTo>
                  <a:lnTo>
                    <a:pt x="39326" y="31813"/>
                  </a:lnTo>
                  <a:lnTo>
                    <a:pt x="39874" y="31480"/>
                  </a:lnTo>
                  <a:lnTo>
                    <a:pt x="40399" y="31098"/>
                  </a:lnTo>
                  <a:lnTo>
                    <a:pt x="40947" y="30693"/>
                  </a:lnTo>
                  <a:lnTo>
                    <a:pt x="41353" y="30359"/>
                  </a:lnTo>
                  <a:lnTo>
                    <a:pt x="41734" y="30025"/>
                  </a:lnTo>
                  <a:lnTo>
                    <a:pt x="42092" y="29643"/>
                  </a:lnTo>
                  <a:lnTo>
                    <a:pt x="42426" y="29262"/>
                  </a:lnTo>
                  <a:lnTo>
                    <a:pt x="42760" y="28880"/>
                  </a:lnTo>
                  <a:lnTo>
                    <a:pt x="43070" y="28451"/>
                  </a:lnTo>
                  <a:lnTo>
                    <a:pt x="43356" y="28046"/>
                  </a:lnTo>
                  <a:lnTo>
                    <a:pt x="43642" y="27592"/>
                  </a:lnTo>
                  <a:lnTo>
                    <a:pt x="43904" y="27139"/>
                  </a:lnTo>
                  <a:lnTo>
                    <a:pt x="44143" y="26686"/>
                  </a:lnTo>
                  <a:lnTo>
                    <a:pt x="44381" y="26209"/>
                  </a:lnTo>
                  <a:lnTo>
                    <a:pt x="44596" y="25732"/>
                  </a:lnTo>
                  <a:lnTo>
                    <a:pt x="45001" y="24755"/>
                  </a:lnTo>
                  <a:lnTo>
                    <a:pt x="45359" y="23729"/>
                  </a:lnTo>
                  <a:lnTo>
                    <a:pt x="45693" y="22704"/>
                  </a:lnTo>
                  <a:lnTo>
                    <a:pt x="45979" y="21654"/>
                  </a:lnTo>
                  <a:lnTo>
                    <a:pt x="46241" y="20605"/>
                  </a:lnTo>
                  <a:lnTo>
                    <a:pt x="46456" y="19580"/>
                  </a:lnTo>
                  <a:lnTo>
                    <a:pt x="46861" y="17505"/>
                  </a:lnTo>
                  <a:lnTo>
                    <a:pt x="47243" y="15549"/>
                  </a:lnTo>
                  <a:lnTo>
                    <a:pt x="47648" y="13522"/>
                  </a:lnTo>
                  <a:lnTo>
                    <a:pt x="47863" y="12497"/>
                  </a:lnTo>
                  <a:lnTo>
                    <a:pt x="48125" y="11495"/>
                  </a:lnTo>
                  <a:lnTo>
                    <a:pt x="48316" y="10756"/>
                  </a:lnTo>
                  <a:lnTo>
                    <a:pt x="48435" y="10374"/>
                  </a:lnTo>
                  <a:lnTo>
                    <a:pt x="48578" y="9993"/>
                  </a:lnTo>
                  <a:lnTo>
                    <a:pt x="48722" y="9611"/>
                  </a:lnTo>
                  <a:lnTo>
                    <a:pt x="48888" y="9254"/>
                  </a:lnTo>
                  <a:lnTo>
                    <a:pt x="49079" y="8896"/>
                  </a:lnTo>
                  <a:lnTo>
                    <a:pt x="49270" y="8562"/>
                  </a:lnTo>
                  <a:lnTo>
                    <a:pt x="49509" y="8252"/>
                  </a:lnTo>
                  <a:lnTo>
                    <a:pt x="49771" y="7990"/>
                  </a:lnTo>
                  <a:lnTo>
                    <a:pt x="50057" y="7751"/>
                  </a:lnTo>
                  <a:lnTo>
                    <a:pt x="50367" y="7536"/>
                  </a:lnTo>
                  <a:lnTo>
                    <a:pt x="50701" y="7370"/>
                  </a:lnTo>
                  <a:lnTo>
                    <a:pt x="50892" y="7322"/>
                  </a:lnTo>
                  <a:lnTo>
                    <a:pt x="51082" y="7274"/>
                  </a:lnTo>
                  <a:lnTo>
                    <a:pt x="51273" y="7226"/>
                  </a:lnTo>
                  <a:lnTo>
                    <a:pt x="51488" y="7203"/>
                  </a:lnTo>
                  <a:lnTo>
                    <a:pt x="51917" y="7203"/>
                  </a:lnTo>
                  <a:lnTo>
                    <a:pt x="52227" y="7226"/>
                  </a:lnTo>
                  <a:lnTo>
                    <a:pt x="52513" y="7203"/>
                  </a:lnTo>
                  <a:lnTo>
                    <a:pt x="52799" y="7203"/>
                  </a:lnTo>
                  <a:lnTo>
                    <a:pt x="53086" y="7155"/>
                  </a:lnTo>
                  <a:lnTo>
                    <a:pt x="53348" y="7107"/>
                  </a:lnTo>
                  <a:lnTo>
                    <a:pt x="53586" y="7036"/>
                  </a:lnTo>
                  <a:lnTo>
                    <a:pt x="53825" y="6964"/>
                  </a:lnTo>
                  <a:lnTo>
                    <a:pt x="54063" y="6869"/>
                  </a:lnTo>
                  <a:lnTo>
                    <a:pt x="54278" y="6773"/>
                  </a:lnTo>
                  <a:lnTo>
                    <a:pt x="54493" y="6654"/>
                  </a:lnTo>
                  <a:lnTo>
                    <a:pt x="54683" y="6535"/>
                  </a:lnTo>
                  <a:lnTo>
                    <a:pt x="54874" y="6392"/>
                  </a:lnTo>
                  <a:lnTo>
                    <a:pt x="55065" y="6225"/>
                  </a:lnTo>
                  <a:lnTo>
                    <a:pt x="55232" y="6082"/>
                  </a:lnTo>
                  <a:lnTo>
                    <a:pt x="55518" y="5724"/>
                  </a:lnTo>
                  <a:lnTo>
                    <a:pt x="55780" y="5366"/>
                  </a:lnTo>
                  <a:lnTo>
                    <a:pt x="55995" y="4961"/>
                  </a:lnTo>
                  <a:lnTo>
                    <a:pt x="56186" y="4532"/>
                  </a:lnTo>
                  <a:lnTo>
                    <a:pt x="56305" y="4079"/>
                  </a:lnTo>
                  <a:lnTo>
                    <a:pt x="56400" y="3602"/>
                  </a:lnTo>
                  <a:lnTo>
                    <a:pt x="56448" y="3125"/>
                  </a:lnTo>
                  <a:lnTo>
                    <a:pt x="56472" y="2648"/>
                  </a:lnTo>
                  <a:lnTo>
                    <a:pt x="56424" y="2171"/>
                  </a:lnTo>
                  <a:lnTo>
                    <a:pt x="56561" y="2385"/>
                  </a:lnTo>
                  <a:lnTo>
                    <a:pt x="56496" y="2266"/>
                  </a:lnTo>
                  <a:lnTo>
                    <a:pt x="56353" y="2028"/>
                  </a:lnTo>
                  <a:lnTo>
                    <a:pt x="56186" y="1813"/>
                  </a:lnTo>
                  <a:lnTo>
                    <a:pt x="55995" y="1575"/>
                  </a:lnTo>
                  <a:lnTo>
                    <a:pt x="55804" y="1384"/>
                  </a:lnTo>
                  <a:lnTo>
                    <a:pt x="55590" y="1169"/>
                  </a:lnTo>
                  <a:lnTo>
                    <a:pt x="55375" y="1002"/>
                  </a:lnTo>
                  <a:lnTo>
                    <a:pt x="55137" y="811"/>
                  </a:lnTo>
                  <a:lnTo>
                    <a:pt x="54874" y="668"/>
                  </a:lnTo>
                  <a:lnTo>
                    <a:pt x="54612" y="525"/>
                  </a:lnTo>
                  <a:lnTo>
                    <a:pt x="54326" y="406"/>
                  </a:lnTo>
                  <a:lnTo>
                    <a:pt x="54040" y="287"/>
                  </a:lnTo>
                  <a:lnTo>
                    <a:pt x="53730" y="191"/>
                  </a:lnTo>
                  <a:lnTo>
                    <a:pt x="53396" y="120"/>
                  </a:lnTo>
                  <a:lnTo>
                    <a:pt x="53062" y="72"/>
                  </a:lnTo>
                  <a:lnTo>
                    <a:pt x="52704" y="24"/>
                  </a:lnTo>
                  <a:lnTo>
                    <a:pt x="520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4"/>
            <p:cNvSpPr/>
            <p:nvPr/>
          </p:nvSpPr>
          <p:spPr>
            <a:xfrm>
              <a:off x="5582150" y="3873100"/>
              <a:ext cx="1431475" cy="844225"/>
            </a:xfrm>
            <a:custGeom>
              <a:avLst/>
              <a:gdLst/>
              <a:ahLst/>
              <a:cxnLst/>
              <a:rect l="l" t="t" r="r" b="b"/>
              <a:pathLst>
                <a:path w="57259" h="33769" fill="none" extrusionOk="0">
                  <a:moveTo>
                    <a:pt x="25" y="28069"/>
                  </a:moveTo>
                  <a:lnTo>
                    <a:pt x="25" y="28069"/>
                  </a:lnTo>
                  <a:lnTo>
                    <a:pt x="215" y="28308"/>
                  </a:lnTo>
                  <a:lnTo>
                    <a:pt x="430" y="28522"/>
                  </a:lnTo>
                  <a:lnTo>
                    <a:pt x="645" y="28737"/>
                  </a:lnTo>
                  <a:lnTo>
                    <a:pt x="907" y="28928"/>
                  </a:lnTo>
                  <a:lnTo>
                    <a:pt x="1145" y="29095"/>
                  </a:lnTo>
                  <a:lnTo>
                    <a:pt x="1432" y="29262"/>
                  </a:lnTo>
                  <a:lnTo>
                    <a:pt x="1694" y="29405"/>
                  </a:lnTo>
                  <a:lnTo>
                    <a:pt x="2004" y="29524"/>
                  </a:lnTo>
                  <a:lnTo>
                    <a:pt x="2290" y="29619"/>
                  </a:lnTo>
                  <a:lnTo>
                    <a:pt x="2600" y="29715"/>
                  </a:lnTo>
                  <a:lnTo>
                    <a:pt x="2910" y="29786"/>
                  </a:lnTo>
                  <a:lnTo>
                    <a:pt x="3220" y="29858"/>
                  </a:lnTo>
                  <a:lnTo>
                    <a:pt x="3554" y="29882"/>
                  </a:lnTo>
                  <a:lnTo>
                    <a:pt x="3864" y="29906"/>
                  </a:lnTo>
                  <a:lnTo>
                    <a:pt x="4198" y="29906"/>
                  </a:lnTo>
                  <a:lnTo>
                    <a:pt x="4532" y="29882"/>
                  </a:lnTo>
                  <a:lnTo>
                    <a:pt x="4842" y="29834"/>
                  </a:lnTo>
                  <a:lnTo>
                    <a:pt x="5152" y="29786"/>
                  </a:lnTo>
                  <a:lnTo>
                    <a:pt x="5486" y="29691"/>
                  </a:lnTo>
                  <a:lnTo>
                    <a:pt x="5796" y="29596"/>
                  </a:lnTo>
                  <a:lnTo>
                    <a:pt x="6082" y="29476"/>
                  </a:lnTo>
                  <a:lnTo>
                    <a:pt x="6392" y="29333"/>
                  </a:lnTo>
                  <a:lnTo>
                    <a:pt x="6678" y="29166"/>
                  </a:lnTo>
                  <a:lnTo>
                    <a:pt x="6940" y="28976"/>
                  </a:lnTo>
                  <a:lnTo>
                    <a:pt x="7203" y="28785"/>
                  </a:lnTo>
                  <a:lnTo>
                    <a:pt x="7465" y="28546"/>
                  </a:lnTo>
                  <a:lnTo>
                    <a:pt x="7680" y="28284"/>
                  </a:lnTo>
                  <a:lnTo>
                    <a:pt x="7918" y="28022"/>
                  </a:lnTo>
                  <a:lnTo>
                    <a:pt x="8109" y="27712"/>
                  </a:lnTo>
                  <a:lnTo>
                    <a:pt x="8300" y="27378"/>
                  </a:lnTo>
                  <a:lnTo>
                    <a:pt x="8467" y="27044"/>
                  </a:lnTo>
                  <a:lnTo>
                    <a:pt x="8610" y="26662"/>
                  </a:lnTo>
                  <a:lnTo>
                    <a:pt x="8610" y="26662"/>
                  </a:lnTo>
                  <a:lnTo>
                    <a:pt x="8777" y="26209"/>
                  </a:lnTo>
                  <a:lnTo>
                    <a:pt x="8967" y="25852"/>
                  </a:lnTo>
                  <a:lnTo>
                    <a:pt x="9158" y="25565"/>
                  </a:lnTo>
                  <a:lnTo>
                    <a:pt x="9349" y="25327"/>
                  </a:lnTo>
                  <a:lnTo>
                    <a:pt x="9564" y="25136"/>
                  </a:lnTo>
                  <a:lnTo>
                    <a:pt x="9802" y="25017"/>
                  </a:lnTo>
                  <a:lnTo>
                    <a:pt x="10041" y="24945"/>
                  </a:lnTo>
                  <a:lnTo>
                    <a:pt x="10279" y="24921"/>
                  </a:lnTo>
                  <a:lnTo>
                    <a:pt x="10565" y="24921"/>
                  </a:lnTo>
                  <a:lnTo>
                    <a:pt x="10851" y="24969"/>
                  </a:lnTo>
                  <a:lnTo>
                    <a:pt x="11138" y="25041"/>
                  </a:lnTo>
                  <a:lnTo>
                    <a:pt x="11471" y="25136"/>
                  </a:lnTo>
                  <a:lnTo>
                    <a:pt x="12163" y="25398"/>
                  </a:lnTo>
                  <a:lnTo>
                    <a:pt x="12950" y="25685"/>
                  </a:lnTo>
                  <a:lnTo>
                    <a:pt x="12950" y="25685"/>
                  </a:lnTo>
                  <a:lnTo>
                    <a:pt x="13570" y="25899"/>
                  </a:lnTo>
                  <a:lnTo>
                    <a:pt x="14166" y="26162"/>
                  </a:lnTo>
                  <a:lnTo>
                    <a:pt x="14786" y="26448"/>
                  </a:lnTo>
                  <a:lnTo>
                    <a:pt x="15382" y="26734"/>
                  </a:lnTo>
                  <a:lnTo>
                    <a:pt x="15979" y="27044"/>
                  </a:lnTo>
                  <a:lnTo>
                    <a:pt x="16575" y="27378"/>
                  </a:lnTo>
                  <a:lnTo>
                    <a:pt x="17743" y="28069"/>
                  </a:lnTo>
                  <a:lnTo>
                    <a:pt x="18888" y="28785"/>
                  </a:lnTo>
                  <a:lnTo>
                    <a:pt x="20033" y="29500"/>
                  </a:lnTo>
                  <a:lnTo>
                    <a:pt x="21177" y="30216"/>
                  </a:lnTo>
                  <a:lnTo>
                    <a:pt x="22322" y="30883"/>
                  </a:lnTo>
                  <a:lnTo>
                    <a:pt x="22322" y="30883"/>
                  </a:lnTo>
                  <a:lnTo>
                    <a:pt x="22871" y="31193"/>
                  </a:lnTo>
                  <a:lnTo>
                    <a:pt x="23443" y="31503"/>
                  </a:lnTo>
                  <a:lnTo>
                    <a:pt x="24015" y="31790"/>
                  </a:lnTo>
                  <a:lnTo>
                    <a:pt x="24588" y="32052"/>
                  </a:lnTo>
                  <a:lnTo>
                    <a:pt x="25184" y="32314"/>
                  </a:lnTo>
                  <a:lnTo>
                    <a:pt x="25756" y="32529"/>
                  </a:lnTo>
                  <a:lnTo>
                    <a:pt x="26352" y="32744"/>
                  </a:lnTo>
                  <a:lnTo>
                    <a:pt x="26949" y="32958"/>
                  </a:lnTo>
                  <a:lnTo>
                    <a:pt x="27545" y="33125"/>
                  </a:lnTo>
                  <a:lnTo>
                    <a:pt x="28141" y="33268"/>
                  </a:lnTo>
                  <a:lnTo>
                    <a:pt x="28737" y="33411"/>
                  </a:lnTo>
                  <a:lnTo>
                    <a:pt x="29333" y="33531"/>
                  </a:lnTo>
                  <a:lnTo>
                    <a:pt x="29930" y="33626"/>
                  </a:lnTo>
                  <a:lnTo>
                    <a:pt x="30550" y="33697"/>
                  </a:lnTo>
                  <a:lnTo>
                    <a:pt x="31146" y="33745"/>
                  </a:lnTo>
                  <a:lnTo>
                    <a:pt x="31742" y="33769"/>
                  </a:lnTo>
                  <a:lnTo>
                    <a:pt x="32338" y="33769"/>
                  </a:lnTo>
                  <a:lnTo>
                    <a:pt x="32934" y="33745"/>
                  </a:lnTo>
                  <a:lnTo>
                    <a:pt x="33531" y="33697"/>
                  </a:lnTo>
                  <a:lnTo>
                    <a:pt x="34127" y="33626"/>
                  </a:lnTo>
                  <a:lnTo>
                    <a:pt x="34723" y="33531"/>
                  </a:lnTo>
                  <a:lnTo>
                    <a:pt x="35319" y="33411"/>
                  </a:lnTo>
                  <a:lnTo>
                    <a:pt x="35891" y="33268"/>
                  </a:lnTo>
                  <a:lnTo>
                    <a:pt x="36488" y="33101"/>
                  </a:lnTo>
                  <a:lnTo>
                    <a:pt x="37060" y="32887"/>
                  </a:lnTo>
                  <a:lnTo>
                    <a:pt x="37632" y="32672"/>
                  </a:lnTo>
                  <a:lnTo>
                    <a:pt x="38205" y="32410"/>
                  </a:lnTo>
                  <a:lnTo>
                    <a:pt x="38753" y="32124"/>
                  </a:lnTo>
                  <a:lnTo>
                    <a:pt x="39326" y="31813"/>
                  </a:lnTo>
                  <a:lnTo>
                    <a:pt x="39874" y="31480"/>
                  </a:lnTo>
                  <a:lnTo>
                    <a:pt x="40399" y="31098"/>
                  </a:lnTo>
                  <a:lnTo>
                    <a:pt x="40947" y="30693"/>
                  </a:lnTo>
                  <a:lnTo>
                    <a:pt x="40947" y="30693"/>
                  </a:lnTo>
                  <a:lnTo>
                    <a:pt x="41353" y="30359"/>
                  </a:lnTo>
                  <a:lnTo>
                    <a:pt x="41734" y="30025"/>
                  </a:lnTo>
                  <a:lnTo>
                    <a:pt x="42092" y="29643"/>
                  </a:lnTo>
                  <a:lnTo>
                    <a:pt x="42426" y="29262"/>
                  </a:lnTo>
                  <a:lnTo>
                    <a:pt x="42760" y="28880"/>
                  </a:lnTo>
                  <a:lnTo>
                    <a:pt x="43070" y="28451"/>
                  </a:lnTo>
                  <a:lnTo>
                    <a:pt x="43356" y="28046"/>
                  </a:lnTo>
                  <a:lnTo>
                    <a:pt x="43642" y="27592"/>
                  </a:lnTo>
                  <a:lnTo>
                    <a:pt x="43904" y="27139"/>
                  </a:lnTo>
                  <a:lnTo>
                    <a:pt x="44143" y="26686"/>
                  </a:lnTo>
                  <a:lnTo>
                    <a:pt x="44381" y="26209"/>
                  </a:lnTo>
                  <a:lnTo>
                    <a:pt x="44596" y="25732"/>
                  </a:lnTo>
                  <a:lnTo>
                    <a:pt x="45001" y="24755"/>
                  </a:lnTo>
                  <a:lnTo>
                    <a:pt x="45359" y="23729"/>
                  </a:lnTo>
                  <a:lnTo>
                    <a:pt x="45693" y="22704"/>
                  </a:lnTo>
                  <a:lnTo>
                    <a:pt x="45979" y="21654"/>
                  </a:lnTo>
                  <a:lnTo>
                    <a:pt x="46241" y="20605"/>
                  </a:lnTo>
                  <a:lnTo>
                    <a:pt x="46456" y="19580"/>
                  </a:lnTo>
                  <a:lnTo>
                    <a:pt x="46861" y="17505"/>
                  </a:lnTo>
                  <a:lnTo>
                    <a:pt x="47243" y="15549"/>
                  </a:lnTo>
                  <a:lnTo>
                    <a:pt x="47243" y="15549"/>
                  </a:lnTo>
                  <a:lnTo>
                    <a:pt x="47648" y="13522"/>
                  </a:lnTo>
                  <a:lnTo>
                    <a:pt x="47863" y="12497"/>
                  </a:lnTo>
                  <a:lnTo>
                    <a:pt x="48125" y="11495"/>
                  </a:lnTo>
                  <a:lnTo>
                    <a:pt x="48125" y="11495"/>
                  </a:lnTo>
                  <a:lnTo>
                    <a:pt x="48316" y="10756"/>
                  </a:lnTo>
                  <a:lnTo>
                    <a:pt x="48435" y="10374"/>
                  </a:lnTo>
                  <a:lnTo>
                    <a:pt x="48578" y="9993"/>
                  </a:lnTo>
                  <a:lnTo>
                    <a:pt x="48722" y="9611"/>
                  </a:lnTo>
                  <a:lnTo>
                    <a:pt x="48888" y="9254"/>
                  </a:lnTo>
                  <a:lnTo>
                    <a:pt x="49079" y="8896"/>
                  </a:lnTo>
                  <a:lnTo>
                    <a:pt x="49270" y="8562"/>
                  </a:lnTo>
                  <a:lnTo>
                    <a:pt x="49509" y="8252"/>
                  </a:lnTo>
                  <a:lnTo>
                    <a:pt x="49771" y="7990"/>
                  </a:lnTo>
                  <a:lnTo>
                    <a:pt x="50057" y="7751"/>
                  </a:lnTo>
                  <a:lnTo>
                    <a:pt x="50367" y="7536"/>
                  </a:lnTo>
                  <a:lnTo>
                    <a:pt x="50701" y="7370"/>
                  </a:lnTo>
                  <a:lnTo>
                    <a:pt x="50892" y="7322"/>
                  </a:lnTo>
                  <a:lnTo>
                    <a:pt x="51082" y="7274"/>
                  </a:lnTo>
                  <a:lnTo>
                    <a:pt x="51273" y="7226"/>
                  </a:lnTo>
                  <a:lnTo>
                    <a:pt x="51488" y="7203"/>
                  </a:lnTo>
                  <a:lnTo>
                    <a:pt x="51703" y="7203"/>
                  </a:lnTo>
                  <a:lnTo>
                    <a:pt x="51917" y="7203"/>
                  </a:lnTo>
                  <a:lnTo>
                    <a:pt x="51917" y="7203"/>
                  </a:lnTo>
                  <a:lnTo>
                    <a:pt x="52227" y="7226"/>
                  </a:lnTo>
                  <a:lnTo>
                    <a:pt x="52513" y="7203"/>
                  </a:lnTo>
                  <a:lnTo>
                    <a:pt x="52799" y="7203"/>
                  </a:lnTo>
                  <a:lnTo>
                    <a:pt x="53086" y="7155"/>
                  </a:lnTo>
                  <a:lnTo>
                    <a:pt x="53348" y="7107"/>
                  </a:lnTo>
                  <a:lnTo>
                    <a:pt x="53586" y="7036"/>
                  </a:lnTo>
                  <a:lnTo>
                    <a:pt x="53825" y="6964"/>
                  </a:lnTo>
                  <a:lnTo>
                    <a:pt x="54063" y="6869"/>
                  </a:lnTo>
                  <a:lnTo>
                    <a:pt x="54278" y="6773"/>
                  </a:lnTo>
                  <a:lnTo>
                    <a:pt x="54493" y="6654"/>
                  </a:lnTo>
                  <a:lnTo>
                    <a:pt x="54683" y="6535"/>
                  </a:lnTo>
                  <a:lnTo>
                    <a:pt x="54874" y="6392"/>
                  </a:lnTo>
                  <a:lnTo>
                    <a:pt x="55065" y="6225"/>
                  </a:lnTo>
                  <a:lnTo>
                    <a:pt x="55232" y="6082"/>
                  </a:lnTo>
                  <a:lnTo>
                    <a:pt x="55518" y="5724"/>
                  </a:lnTo>
                  <a:lnTo>
                    <a:pt x="55780" y="5366"/>
                  </a:lnTo>
                  <a:lnTo>
                    <a:pt x="55995" y="4961"/>
                  </a:lnTo>
                  <a:lnTo>
                    <a:pt x="56186" y="4532"/>
                  </a:lnTo>
                  <a:lnTo>
                    <a:pt x="56305" y="4079"/>
                  </a:lnTo>
                  <a:lnTo>
                    <a:pt x="56400" y="3602"/>
                  </a:lnTo>
                  <a:lnTo>
                    <a:pt x="56448" y="3125"/>
                  </a:lnTo>
                  <a:lnTo>
                    <a:pt x="56472" y="2648"/>
                  </a:lnTo>
                  <a:lnTo>
                    <a:pt x="56424" y="2171"/>
                  </a:lnTo>
                  <a:lnTo>
                    <a:pt x="56424" y="2171"/>
                  </a:lnTo>
                  <a:lnTo>
                    <a:pt x="56591" y="2433"/>
                  </a:lnTo>
                  <a:lnTo>
                    <a:pt x="56734" y="2719"/>
                  </a:lnTo>
                  <a:lnTo>
                    <a:pt x="56854" y="3005"/>
                  </a:lnTo>
                  <a:lnTo>
                    <a:pt x="56973" y="3292"/>
                  </a:lnTo>
                  <a:lnTo>
                    <a:pt x="57044" y="3578"/>
                  </a:lnTo>
                  <a:lnTo>
                    <a:pt x="57140" y="3864"/>
                  </a:lnTo>
                  <a:lnTo>
                    <a:pt x="57187" y="4174"/>
                  </a:lnTo>
                  <a:lnTo>
                    <a:pt x="57235" y="4484"/>
                  </a:lnTo>
                  <a:lnTo>
                    <a:pt x="57259" y="4794"/>
                  </a:lnTo>
                  <a:lnTo>
                    <a:pt x="57259" y="5080"/>
                  </a:lnTo>
                  <a:lnTo>
                    <a:pt x="57235" y="5390"/>
                  </a:lnTo>
                  <a:lnTo>
                    <a:pt x="57211" y="5700"/>
                  </a:lnTo>
                  <a:lnTo>
                    <a:pt x="57187" y="5986"/>
                  </a:lnTo>
                  <a:lnTo>
                    <a:pt x="57116" y="6273"/>
                  </a:lnTo>
                  <a:lnTo>
                    <a:pt x="57044" y="6559"/>
                  </a:lnTo>
                  <a:lnTo>
                    <a:pt x="56949" y="6845"/>
                  </a:lnTo>
                  <a:lnTo>
                    <a:pt x="56949" y="6845"/>
                  </a:lnTo>
                  <a:lnTo>
                    <a:pt x="57044" y="6583"/>
                  </a:lnTo>
                  <a:lnTo>
                    <a:pt x="57116" y="6320"/>
                  </a:lnTo>
                  <a:lnTo>
                    <a:pt x="57164" y="6058"/>
                  </a:lnTo>
                  <a:lnTo>
                    <a:pt x="57211" y="5796"/>
                  </a:lnTo>
                  <a:lnTo>
                    <a:pt x="57235" y="5509"/>
                  </a:lnTo>
                  <a:lnTo>
                    <a:pt x="57259" y="5247"/>
                  </a:lnTo>
                  <a:lnTo>
                    <a:pt x="57235" y="4675"/>
                  </a:lnTo>
                  <a:lnTo>
                    <a:pt x="57187" y="4126"/>
                  </a:lnTo>
                  <a:lnTo>
                    <a:pt x="57116" y="3840"/>
                  </a:lnTo>
                  <a:lnTo>
                    <a:pt x="57044" y="3578"/>
                  </a:lnTo>
                  <a:lnTo>
                    <a:pt x="56973" y="3292"/>
                  </a:lnTo>
                  <a:lnTo>
                    <a:pt x="56877" y="3029"/>
                  </a:lnTo>
                  <a:lnTo>
                    <a:pt x="56758" y="2767"/>
                  </a:lnTo>
                  <a:lnTo>
                    <a:pt x="56639" y="2528"/>
                  </a:lnTo>
                  <a:lnTo>
                    <a:pt x="56496" y="2266"/>
                  </a:lnTo>
                  <a:lnTo>
                    <a:pt x="56353" y="2028"/>
                  </a:lnTo>
                  <a:lnTo>
                    <a:pt x="56186" y="1813"/>
                  </a:lnTo>
                  <a:lnTo>
                    <a:pt x="55995" y="1575"/>
                  </a:lnTo>
                  <a:lnTo>
                    <a:pt x="55804" y="1384"/>
                  </a:lnTo>
                  <a:lnTo>
                    <a:pt x="55590" y="1169"/>
                  </a:lnTo>
                  <a:lnTo>
                    <a:pt x="55375" y="1002"/>
                  </a:lnTo>
                  <a:lnTo>
                    <a:pt x="55137" y="811"/>
                  </a:lnTo>
                  <a:lnTo>
                    <a:pt x="54874" y="668"/>
                  </a:lnTo>
                  <a:lnTo>
                    <a:pt x="54612" y="525"/>
                  </a:lnTo>
                  <a:lnTo>
                    <a:pt x="54326" y="406"/>
                  </a:lnTo>
                  <a:lnTo>
                    <a:pt x="54040" y="287"/>
                  </a:lnTo>
                  <a:lnTo>
                    <a:pt x="53730" y="191"/>
                  </a:lnTo>
                  <a:lnTo>
                    <a:pt x="53396" y="120"/>
                  </a:lnTo>
                  <a:lnTo>
                    <a:pt x="53062" y="72"/>
                  </a:lnTo>
                  <a:lnTo>
                    <a:pt x="52704" y="24"/>
                  </a:lnTo>
                  <a:lnTo>
                    <a:pt x="52704" y="24"/>
                  </a:lnTo>
                  <a:lnTo>
                    <a:pt x="52060" y="1"/>
                  </a:lnTo>
                  <a:lnTo>
                    <a:pt x="51440" y="1"/>
                  </a:lnTo>
                  <a:lnTo>
                    <a:pt x="50844" y="48"/>
                  </a:lnTo>
                  <a:lnTo>
                    <a:pt x="50248" y="120"/>
                  </a:lnTo>
                  <a:lnTo>
                    <a:pt x="49675" y="215"/>
                  </a:lnTo>
                  <a:lnTo>
                    <a:pt x="49103" y="334"/>
                  </a:lnTo>
                  <a:lnTo>
                    <a:pt x="48555" y="478"/>
                  </a:lnTo>
                  <a:lnTo>
                    <a:pt x="48030" y="645"/>
                  </a:lnTo>
                  <a:lnTo>
                    <a:pt x="47529" y="859"/>
                  </a:lnTo>
                  <a:lnTo>
                    <a:pt x="47028" y="1074"/>
                  </a:lnTo>
                  <a:lnTo>
                    <a:pt x="46551" y="1336"/>
                  </a:lnTo>
                  <a:lnTo>
                    <a:pt x="46074" y="1598"/>
                  </a:lnTo>
                  <a:lnTo>
                    <a:pt x="45621" y="1908"/>
                  </a:lnTo>
                  <a:lnTo>
                    <a:pt x="45192" y="2218"/>
                  </a:lnTo>
                  <a:lnTo>
                    <a:pt x="44787" y="2552"/>
                  </a:lnTo>
                  <a:lnTo>
                    <a:pt x="44381" y="2934"/>
                  </a:lnTo>
                  <a:lnTo>
                    <a:pt x="43976" y="3292"/>
                  </a:lnTo>
                  <a:lnTo>
                    <a:pt x="43618" y="3697"/>
                  </a:lnTo>
                  <a:lnTo>
                    <a:pt x="43260" y="4126"/>
                  </a:lnTo>
                  <a:lnTo>
                    <a:pt x="42903" y="4556"/>
                  </a:lnTo>
                  <a:lnTo>
                    <a:pt x="42593" y="5009"/>
                  </a:lnTo>
                  <a:lnTo>
                    <a:pt x="42259" y="5462"/>
                  </a:lnTo>
                  <a:lnTo>
                    <a:pt x="41973" y="5939"/>
                  </a:lnTo>
                  <a:lnTo>
                    <a:pt x="41686" y="6440"/>
                  </a:lnTo>
                  <a:lnTo>
                    <a:pt x="41424" y="6940"/>
                  </a:lnTo>
                  <a:lnTo>
                    <a:pt x="41162" y="7465"/>
                  </a:lnTo>
                  <a:lnTo>
                    <a:pt x="40923" y="7990"/>
                  </a:lnTo>
                  <a:lnTo>
                    <a:pt x="40685" y="8514"/>
                  </a:lnTo>
                  <a:lnTo>
                    <a:pt x="40494" y="9063"/>
                  </a:lnTo>
                  <a:lnTo>
                    <a:pt x="40279" y="9635"/>
                  </a:lnTo>
                  <a:lnTo>
                    <a:pt x="40089" y="10207"/>
                  </a:lnTo>
                  <a:lnTo>
                    <a:pt x="39922" y="10780"/>
                  </a:lnTo>
                  <a:lnTo>
                    <a:pt x="39922" y="10780"/>
                  </a:lnTo>
                  <a:lnTo>
                    <a:pt x="39636" y="11853"/>
                  </a:lnTo>
                  <a:lnTo>
                    <a:pt x="39397" y="12926"/>
                  </a:lnTo>
                  <a:lnTo>
                    <a:pt x="39159" y="14023"/>
                  </a:lnTo>
                  <a:lnTo>
                    <a:pt x="38944" y="15096"/>
                  </a:lnTo>
                  <a:lnTo>
                    <a:pt x="38539" y="17290"/>
                  </a:lnTo>
                  <a:lnTo>
                    <a:pt x="38324" y="18387"/>
                  </a:lnTo>
                  <a:lnTo>
                    <a:pt x="38085" y="19484"/>
                  </a:lnTo>
                  <a:lnTo>
                    <a:pt x="38085" y="19484"/>
                  </a:lnTo>
                  <a:lnTo>
                    <a:pt x="37847" y="20486"/>
                  </a:lnTo>
                  <a:lnTo>
                    <a:pt x="37847" y="20486"/>
                  </a:lnTo>
                  <a:lnTo>
                    <a:pt x="38157" y="20748"/>
                  </a:lnTo>
                  <a:lnTo>
                    <a:pt x="38443" y="21034"/>
                  </a:lnTo>
                  <a:lnTo>
                    <a:pt x="39016" y="21607"/>
                  </a:lnTo>
                  <a:lnTo>
                    <a:pt x="39564" y="22227"/>
                  </a:lnTo>
                  <a:lnTo>
                    <a:pt x="40065" y="22894"/>
                  </a:lnTo>
                  <a:lnTo>
                    <a:pt x="40542" y="23562"/>
                  </a:lnTo>
                  <a:lnTo>
                    <a:pt x="40995" y="24230"/>
                  </a:lnTo>
                  <a:lnTo>
                    <a:pt x="41424" y="24921"/>
                  </a:lnTo>
                  <a:lnTo>
                    <a:pt x="41830" y="25613"/>
                  </a:lnTo>
                  <a:lnTo>
                    <a:pt x="41830" y="25613"/>
                  </a:lnTo>
                  <a:lnTo>
                    <a:pt x="41877" y="25732"/>
                  </a:lnTo>
                  <a:lnTo>
                    <a:pt x="41925" y="25875"/>
                  </a:lnTo>
                  <a:lnTo>
                    <a:pt x="41925" y="26018"/>
                  </a:lnTo>
                  <a:lnTo>
                    <a:pt x="41877" y="26138"/>
                  </a:lnTo>
                  <a:lnTo>
                    <a:pt x="41830" y="26257"/>
                  </a:lnTo>
                  <a:lnTo>
                    <a:pt x="41758" y="26352"/>
                  </a:lnTo>
                  <a:lnTo>
                    <a:pt x="41663" y="26448"/>
                  </a:lnTo>
                  <a:lnTo>
                    <a:pt x="41567" y="26519"/>
                  </a:lnTo>
                  <a:lnTo>
                    <a:pt x="41448" y="26567"/>
                  </a:lnTo>
                  <a:lnTo>
                    <a:pt x="41329" y="26591"/>
                  </a:lnTo>
                  <a:lnTo>
                    <a:pt x="41210" y="26615"/>
                  </a:lnTo>
                  <a:lnTo>
                    <a:pt x="41090" y="26591"/>
                  </a:lnTo>
                  <a:lnTo>
                    <a:pt x="40971" y="26567"/>
                  </a:lnTo>
                  <a:lnTo>
                    <a:pt x="40852" y="26495"/>
                  </a:lnTo>
                  <a:lnTo>
                    <a:pt x="40756" y="26400"/>
                  </a:lnTo>
                  <a:lnTo>
                    <a:pt x="40661" y="26281"/>
                  </a:lnTo>
                  <a:lnTo>
                    <a:pt x="40661" y="26281"/>
                  </a:lnTo>
                  <a:lnTo>
                    <a:pt x="39993" y="25160"/>
                  </a:lnTo>
                  <a:lnTo>
                    <a:pt x="39612" y="24588"/>
                  </a:lnTo>
                  <a:lnTo>
                    <a:pt x="39230" y="24015"/>
                  </a:lnTo>
                  <a:lnTo>
                    <a:pt x="38825" y="23467"/>
                  </a:lnTo>
                  <a:lnTo>
                    <a:pt x="38395" y="22918"/>
                  </a:lnTo>
                  <a:lnTo>
                    <a:pt x="37942" y="22394"/>
                  </a:lnTo>
                  <a:lnTo>
                    <a:pt x="37465" y="21917"/>
                  </a:lnTo>
                  <a:lnTo>
                    <a:pt x="37465" y="21917"/>
                  </a:lnTo>
                  <a:lnTo>
                    <a:pt x="37275" y="22513"/>
                  </a:lnTo>
                  <a:lnTo>
                    <a:pt x="37084" y="23085"/>
                  </a:lnTo>
                  <a:lnTo>
                    <a:pt x="36869" y="23634"/>
                  </a:lnTo>
                  <a:lnTo>
                    <a:pt x="36655" y="24135"/>
                  </a:lnTo>
                  <a:lnTo>
                    <a:pt x="36416" y="24611"/>
                  </a:lnTo>
                  <a:lnTo>
                    <a:pt x="36202" y="25017"/>
                  </a:lnTo>
                  <a:lnTo>
                    <a:pt x="35939" y="25375"/>
                  </a:lnTo>
                  <a:lnTo>
                    <a:pt x="35701" y="25685"/>
                  </a:lnTo>
                  <a:lnTo>
                    <a:pt x="35701" y="25685"/>
                  </a:lnTo>
                  <a:lnTo>
                    <a:pt x="35558" y="25852"/>
                  </a:lnTo>
                  <a:lnTo>
                    <a:pt x="35558" y="25852"/>
                  </a:lnTo>
                  <a:lnTo>
                    <a:pt x="35963" y="26591"/>
                  </a:lnTo>
                  <a:lnTo>
                    <a:pt x="36321" y="27354"/>
                  </a:lnTo>
                  <a:lnTo>
                    <a:pt x="36655" y="28141"/>
                  </a:lnTo>
                  <a:lnTo>
                    <a:pt x="36941" y="28904"/>
                  </a:lnTo>
                  <a:lnTo>
                    <a:pt x="36941" y="28904"/>
                  </a:lnTo>
                  <a:lnTo>
                    <a:pt x="36988" y="29071"/>
                  </a:lnTo>
                  <a:lnTo>
                    <a:pt x="36988" y="29190"/>
                  </a:lnTo>
                  <a:lnTo>
                    <a:pt x="36965" y="29309"/>
                  </a:lnTo>
                  <a:lnTo>
                    <a:pt x="36893" y="29429"/>
                  </a:lnTo>
                  <a:lnTo>
                    <a:pt x="36822" y="29524"/>
                  </a:lnTo>
                  <a:lnTo>
                    <a:pt x="36726" y="29596"/>
                  </a:lnTo>
                  <a:lnTo>
                    <a:pt x="36631" y="29667"/>
                  </a:lnTo>
                  <a:lnTo>
                    <a:pt x="36512" y="29715"/>
                  </a:lnTo>
                  <a:lnTo>
                    <a:pt x="36392" y="29739"/>
                  </a:lnTo>
                  <a:lnTo>
                    <a:pt x="36249" y="29739"/>
                  </a:lnTo>
                  <a:lnTo>
                    <a:pt x="36130" y="29715"/>
                  </a:lnTo>
                  <a:lnTo>
                    <a:pt x="36011" y="29667"/>
                  </a:lnTo>
                  <a:lnTo>
                    <a:pt x="35891" y="29619"/>
                  </a:lnTo>
                  <a:lnTo>
                    <a:pt x="35796" y="29524"/>
                  </a:lnTo>
                  <a:lnTo>
                    <a:pt x="35701" y="29405"/>
                  </a:lnTo>
                  <a:lnTo>
                    <a:pt x="35653" y="29262"/>
                  </a:lnTo>
                  <a:lnTo>
                    <a:pt x="35653" y="29262"/>
                  </a:lnTo>
                  <a:lnTo>
                    <a:pt x="35391" y="28570"/>
                  </a:lnTo>
                  <a:lnTo>
                    <a:pt x="35105" y="27855"/>
                  </a:lnTo>
                  <a:lnTo>
                    <a:pt x="34771" y="27187"/>
                  </a:lnTo>
                  <a:lnTo>
                    <a:pt x="34389" y="26519"/>
                  </a:lnTo>
                  <a:lnTo>
                    <a:pt x="34389" y="26519"/>
                  </a:lnTo>
                  <a:lnTo>
                    <a:pt x="33888" y="26639"/>
                  </a:lnTo>
                  <a:lnTo>
                    <a:pt x="33888" y="26639"/>
                  </a:lnTo>
                  <a:lnTo>
                    <a:pt x="33650" y="26662"/>
                  </a:lnTo>
                  <a:lnTo>
                    <a:pt x="33292" y="26662"/>
                  </a:lnTo>
                  <a:lnTo>
                    <a:pt x="32839" y="26662"/>
                  </a:lnTo>
                  <a:lnTo>
                    <a:pt x="32338" y="26615"/>
                  </a:lnTo>
                  <a:lnTo>
                    <a:pt x="31766" y="26567"/>
                  </a:lnTo>
                  <a:lnTo>
                    <a:pt x="31217" y="26472"/>
                  </a:lnTo>
                  <a:lnTo>
                    <a:pt x="30693" y="26376"/>
                  </a:lnTo>
                  <a:lnTo>
                    <a:pt x="30216" y="26257"/>
                  </a:lnTo>
                  <a:lnTo>
                    <a:pt x="30216" y="26257"/>
                  </a:lnTo>
                  <a:lnTo>
                    <a:pt x="29786" y="26090"/>
                  </a:lnTo>
                  <a:lnTo>
                    <a:pt x="29310" y="25875"/>
                  </a:lnTo>
                  <a:lnTo>
                    <a:pt x="28785" y="25637"/>
                  </a:lnTo>
                  <a:lnTo>
                    <a:pt x="28260" y="25351"/>
                  </a:lnTo>
                  <a:lnTo>
                    <a:pt x="27116" y="24707"/>
                  </a:lnTo>
                  <a:lnTo>
                    <a:pt x="25899" y="23968"/>
                  </a:lnTo>
                  <a:lnTo>
                    <a:pt x="23443" y="22441"/>
                  </a:lnTo>
                  <a:lnTo>
                    <a:pt x="22274" y="21726"/>
                  </a:lnTo>
                  <a:lnTo>
                    <a:pt x="21177" y="21082"/>
                  </a:lnTo>
                  <a:lnTo>
                    <a:pt x="21177" y="21082"/>
                  </a:lnTo>
                  <a:lnTo>
                    <a:pt x="19866" y="20390"/>
                  </a:lnTo>
                  <a:lnTo>
                    <a:pt x="19198" y="20057"/>
                  </a:lnTo>
                  <a:lnTo>
                    <a:pt x="18507" y="19747"/>
                  </a:lnTo>
                  <a:lnTo>
                    <a:pt x="17815" y="19413"/>
                  </a:lnTo>
                  <a:lnTo>
                    <a:pt x="17100" y="19126"/>
                  </a:lnTo>
                  <a:lnTo>
                    <a:pt x="16384" y="18840"/>
                  </a:lnTo>
                  <a:lnTo>
                    <a:pt x="15669" y="18602"/>
                  </a:lnTo>
                  <a:lnTo>
                    <a:pt x="14929" y="18387"/>
                  </a:lnTo>
                  <a:lnTo>
                    <a:pt x="14190" y="18173"/>
                  </a:lnTo>
                  <a:lnTo>
                    <a:pt x="13451" y="18029"/>
                  </a:lnTo>
                  <a:lnTo>
                    <a:pt x="12712" y="17910"/>
                  </a:lnTo>
                  <a:lnTo>
                    <a:pt x="11972" y="17815"/>
                  </a:lnTo>
                  <a:lnTo>
                    <a:pt x="11233" y="17791"/>
                  </a:lnTo>
                  <a:lnTo>
                    <a:pt x="10470" y="17791"/>
                  </a:lnTo>
                  <a:lnTo>
                    <a:pt x="9731" y="17863"/>
                  </a:lnTo>
                  <a:lnTo>
                    <a:pt x="9731" y="17863"/>
                  </a:lnTo>
                  <a:lnTo>
                    <a:pt x="9277" y="17934"/>
                  </a:lnTo>
                  <a:lnTo>
                    <a:pt x="8824" y="18006"/>
                  </a:lnTo>
                  <a:lnTo>
                    <a:pt x="8395" y="18101"/>
                  </a:lnTo>
                  <a:lnTo>
                    <a:pt x="7966" y="18220"/>
                  </a:lnTo>
                  <a:lnTo>
                    <a:pt x="7560" y="18340"/>
                  </a:lnTo>
                  <a:lnTo>
                    <a:pt x="7155" y="18483"/>
                  </a:lnTo>
                  <a:lnTo>
                    <a:pt x="6750" y="18650"/>
                  </a:lnTo>
                  <a:lnTo>
                    <a:pt x="6392" y="18816"/>
                  </a:lnTo>
                  <a:lnTo>
                    <a:pt x="6010" y="19007"/>
                  </a:lnTo>
                  <a:lnTo>
                    <a:pt x="5653" y="19198"/>
                  </a:lnTo>
                  <a:lnTo>
                    <a:pt x="5319" y="19413"/>
                  </a:lnTo>
                  <a:lnTo>
                    <a:pt x="4985" y="19627"/>
                  </a:lnTo>
                  <a:lnTo>
                    <a:pt x="4651" y="19866"/>
                  </a:lnTo>
                  <a:lnTo>
                    <a:pt x="4341" y="20128"/>
                  </a:lnTo>
                  <a:lnTo>
                    <a:pt x="4031" y="20390"/>
                  </a:lnTo>
                  <a:lnTo>
                    <a:pt x="3745" y="20677"/>
                  </a:lnTo>
                  <a:lnTo>
                    <a:pt x="3459" y="20963"/>
                  </a:lnTo>
                  <a:lnTo>
                    <a:pt x="3196" y="21249"/>
                  </a:lnTo>
                  <a:lnTo>
                    <a:pt x="2672" y="21869"/>
                  </a:lnTo>
                  <a:lnTo>
                    <a:pt x="2195" y="22537"/>
                  </a:lnTo>
                  <a:lnTo>
                    <a:pt x="1742" y="23252"/>
                  </a:lnTo>
                  <a:lnTo>
                    <a:pt x="1336" y="23991"/>
                  </a:lnTo>
                  <a:lnTo>
                    <a:pt x="955" y="24778"/>
                  </a:lnTo>
                  <a:lnTo>
                    <a:pt x="621" y="25589"/>
                  </a:lnTo>
                  <a:lnTo>
                    <a:pt x="287" y="26424"/>
                  </a:lnTo>
                  <a:lnTo>
                    <a:pt x="287" y="26424"/>
                  </a:lnTo>
                  <a:lnTo>
                    <a:pt x="192" y="26758"/>
                  </a:lnTo>
                  <a:lnTo>
                    <a:pt x="120" y="27068"/>
                  </a:lnTo>
                  <a:lnTo>
                    <a:pt x="48" y="27378"/>
                  </a:lnTo>
                  <a:lnTo>
                    <a:pt x="25" y="27688"/>
                  </a:lnTo>
                  <a:lnTo>
                    <a:pt x="1" y="27998"/>
                  </a:lnTo>
                  <a:lnTo>
                    <a:pt x="25" y="28284"/>
                  </a:lnTo>
                  <a:lnTo>
                    <a:pt x="48" y="28570"/>
                  </a:lnTo>
                  <a:lnTo>
                    <a:pt x="96" y="28833"/>
                  </a:lnTo>
                  <a:lnTo>
                    <a:pt x="168" y="29119"/>
                  </a:lnTo>
                  <a:lnTo>
                    <a:pt x="239" y="29357"/>
                  </a:lnTo>
                  <a:lnTo>
                    <a:pt x="358" y="29596"/>
                  </a:lnTo>
                  <a:lnTo>
                    <a:pt x="478" y="29834"/>
                  </a:lnTo>
                  <a:lnTo>
                    <a:pt x="597" y="30073"/>
                  </a:lnTo>
                  <a:lnTo>
                    <a:pt x="764" y="30287"/>
                  </a:lnTo>
                  <a:lnTo>
                    <a:pt x="907" y="30478"/>
                  </a:lnTo>
                  <a:lnTo>
                    <a:pt x="1098" y="30693"/>
                  </a:lnTo>
                  <a:lnTo>
                    <a:pt x="1289" y="30860"/>
                  </a:lnTo>
                  <a:lnTo>
                    <a:pt x="1479" y="31027"/>
                  </a:lnTo>
                  <a:lnTo>
                    <a:pt x="1694" y="31193"/>
                  </a:lnTo>
                  <a:lnTo>
                    <a:pt x="1909" y="31337"/>
                  </a:lnTo>
                  <a:lnTo>
                    <a:pt x="2147" y="31480"/>
                  </a:lnTo>
                  <a:lnTo>
                    <a:pt x="2385" y="31599"/>
                  </a:lnTo>
                  <a:lnTo>
                    <a:pt x="2886" y="31813"/>
                  </a:lnTo>
                  <a:lnTo>
                    <a:pt x="3411" y="31980"/>
                  </a:lnTo>
                  <a:lnTo>
                    <a:pt x="3936" y="32100"/>
                  </a:lnTo>
                  <a:lnTo>
                    <a:pt x="4484" y="32147"/>
                  </a:lnTo>
                  <a:lnTo>
                    <a:pt x="5056" y="32171"/>
                  </a:lnTo>
                  <a:lnTo>
                    <a:pt x="5056" y="32171"/>
                  </a:lnTo>
                  <a:lnTo>
                    <a:pt x="4579" y="32171"/>
                  </a:lnTo>
                  <a:lnTo>
                    <a:pt x="4126" y="32124"/>
                  </a:lnTo>
                  <a:lnTo>
                    <a:pt x="3673" y="32052"/>
                  </a:lnTo>
                  <a:lnTo>
                    <a:pt x="3220" y="31933"/>
                  </a:lnTo>
                  <a:lnTo>
                    <a:pt x="2791" y="31790"/>
                  </a:lnTo>
                  <a:lnTo>
                    <a:pt x="2385" y="31599"/>
                  </a:lnTo>
                  <a:lnTo>
                    <a:pt x="1980" y="31384"/>
                  </a:lnTo>
                  <a:lnTo>
                    <a:pt x="1622" y="31146"/>
                  </a:lnTo>
                  <a:lnTo>
                    <a:pt x="1289" y="30860"/>
                  </a:lnTo>
                  <a:lnTo>
                    <a:pt x="978" y="30550"/>
                  </a:lnTo>
                  <a:lnTo>
                    <a:pt x="692" y="30192"/>
                  </a:lnTo>
                  <a:lnTo>
                    <a:pt x="478" y="29834"/>
                  </a:lnTo>
                  <a:lnTo>
                    <a:pt x="287" y="29429"/>
                  </a:lnTo>
                  <a:lnTo>
                    <a:pt x="144" y="28999"/>
                  </a:lnTo>
                  <a:lnTo>
                    <a:pt x="48" y="28546"/>
                  </a:lnTo>
                  <a:lnTo>
                    <a:pt x="25" y="28308"/>
                  </a:lnTo>
                  <a:lnTo>
                    <a:pt x="25" y="280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4"/>
            <p:cNvSpPr/>
            <p:nvPr/>
          </p:nvSpPr>
          <p:spPr>
            <a:xfrm>
              <a:off x="6834150" y="3920800"/>
              <a:ext cx="97800" cy="100775"/>
            </a:xfrm>
            <a:custGeom>
              <a:avLst/>
              <a:gdLst/>
              <a:ahLst/>
              <a:cxnLst/>
              <a:rect l="l" t="t" r="r" b="b"/>
              <a:pathLst>
                <a:path w="3912" h="4031" fill="none" extrusionOk="0">
                  <a:moveTo>
                    <a:pt x="1956" y="0"/>
                  </a:moveTo>
                  <a:lnTo>
                    <a:pt x="1956" y="0"/>
                  </a:lnTo>
                  <a:lnTo>
                    <a:pt x="2195" y="0"/>
                  </a:lnTo>
                  <a:lnTo>
                    <a:pt x="2409" y="24"/>
                  </a:lnTo>
                  <a:lnTo>
                    <a:pt x="2600" y="96"/>
                  </a:lnTo>
                  <a:lnTo>
                    <a:pt x="2815" y="167"/>
                  </a:lnTo>
                  <a:lnTo>
                    <a:pt x="2982" y="263"/>
                  </a:lnTo>
                  <a:lnTo>
                    <a:pt x="3149" y="358"/>
                  </a:lnTo>
                  <a:lnTo>
                    <a:pt x="3292" y="477"/>
                  </a:lnTo>
                  <a:lnTo>
                    <a:pt x="3411" y="620"/>
                  </a:lnTo>
                  <a:lnTo>
                    <a:pt x="3530" y="764"/>
                  </a:lnTo>
                  <a:lnTo>
                    <a:pt x="3626" y="930"/>
                  </a:lnTo>
                  <a:lnTo>
                    <a:pt x="3721" y="1097"/>
                  </a:lnTo>
                  <a:lnTo>
                    <a:pt x="3793" y="1264"/>
                  </a:lnTo>
                  <a:lnTo>
                    <a:pt x="3840" y="1455"/>
                  </a:lnTo>
                  <a:lnTo>
                    <a:pt x="3864" y="1646"/>
                  </a:lnTo>
                  <a:lnTo>
                    <a:pt x="3888" y="1813"/>
                  </a:lnTo>
                  <a:lnTo>
                    <a:pt x="3912" y="2004"/>
                  </a:lnTo>
                  <a:lnTo>
                    <a:pt x="3888" y="2194"/>
                  </a:lnTo>
                  <a:lnTo>
                    <a:pt x="3864" y="2385"/>
                  </a:lnTo>
                  <a:lnTo>
                    <a:pt x="3840" y="2576"/>
                  </a:lnTo>
                  <a:lnTo>
                    <a:pt x="3793" y="2767"/>
                  </a:lnTo>
                  <a:lnTo>
                    <a:pt x="3721" y="2934"/>
                  </a:lnTo>
                  <a:lnTo>
                    <a:pt x="3626" y="3101"/>
                  </a:lnTo>
                  <a:lnTo>
                    <a:pt x="3530" y="3244"/>
                  </a:lnTo>
                  <a:lnTo>
                    <a:pt x="3411" y="3411"/>
                  </a:lnTo>
                  <a:lnTo>
                    <a:pt x="3292" y="3530"/>
                  </a:lnTo>
                  <a:lnTo>
                    <a:pt x="3149" y="3673"/>
                  </a:lnTo>
                  <a:lnTo>
                    <a:pt x="2982" y="3768"/>
                  </a:lnTo>
                  <a:lnTo>
                    <a:pt x="2815" y="3864"/>
                  </a:lnTo>
                  <a:lnTo>
                    <a:pt x="2600" y="3935"/>
                  </a:lnTo>
                  <a:lnTo>
                    <a:pt x="2409" y="3983"/>
                  </a:lnTo>
                  <a:lnTo>
                    <a:pt x="2195" y="4031"/>
                  </a:lnTo>
                  <a:lnTo>
                    <a:pt x="1956" y="4031"/>
                  </a:lnTo>
                  <a:lnTo>
                    <a:pt x="1956" y="4031"/>
                  </a:lnTo>
                  <a:lnTo>
                    <a:pt x="1718" y="4031"/>
                  </a:lnTo>
                  <a:lnTo>
                    <a:pt x="1479" y="3983"/>
                  </a:lnTo>
                  <a:lnTo>
                    <a:pt x="1289" y="3935"/>
                  </a:lnTo>
                  <a:lnTo>
                    <a:pt x="1098" y="3864"/>
                  </a:lnTo>
                  <a:lnTo>
                    <a:pt x="907" y="3768"/>
                  </a:lnTo>
                  <a:lnTo>
                    <a:pt x="764" y="3673"/>
                  </a:lnTo>
                  <a:lnTo>
                    <a:pt x="621" y="3530"/>
                  </a:lnTo>
                  <a:lnTo>
                    <a:pt x="478" y="3411"/>
                  </a:lnTo>
                  <a:lnTo>
                    <a:pt x="359" y="3244"/>
                  </a:lnTo>
                  <a:lnTo>
                    <a:pt x="263" y="3101"/>
                  </a:lnTo>
                  <a:lnTo>
                    <a:pt x="192" y="2934"/>
                  </a:lnTo>
                  <a:lnTo>
                    <a:pt x="120" y="2767"/>
                  </a:lnTo>
                  <a:lnTo>
                    <a:pt x="49" y="2576"/>
                  </a:lnTo>
                  <a:lnTo>
                    <a:pt x="25" y="2385"/>
                  </a:lnTo>
                  <a:lnTo>
                    <a:pt x="1" y="2194"/>
                  </a:lnTo>
                  <a:lnTo>
                    <a:pt x="1" y="2004"/>
                  </a:lnTo>
                  <a:lnTo>
                    <a:pt x="1" y="1813"/>
                  </a:lnTo>
                  <a:lnTo>
                    <a:pt x="25" y="1646"/>
                  </a:lnTo>
                  <a:lnTo>
                    <a:pt x="49" y="1455"/>
                  </a:lnTo>
                  <a:lnTo>
                    <a:pt x="120" y="1264"/>
                  </a:lnTo>
                  <a:lnTo>
                    <a:pt x="192" y="1097"/>
                  </a:lnTo>
                  <a:lnTo>
                    <a:pt x="263" y="930"/>
                  </a:lnTo>
                  <a:lnTo>
                    <a:pt x="359" y="764"/>
                  </a:lnTo>
                  <a:lnTo>
                    <a:pt x="478" y="620"/>
                  </a:lnTo>
                  <a:lnTo>
                    <a:pt x="621" y="477"/>
                  </a:lnTo>
                  <a:lnTo>
                    <a:pt x="764" y="358"/>
                  </a:lnTo>
                  <a:lnTo>
                    <a:pt x="907" y="263"/>
                  </a:lnTo>
                  <a:lnTo>
                    <a:pt x="1098" y="167"/>
                  </a:lnTo>
                  <a:lnTo>
                    <a:pt x="1289" y="96"/>
                  </a:lnTo>
                  <a:lnTo>
                    <a:pt x="1479" y="24"/>
                  </a:lnTo>
                  <a:lnTo>
                    <a:pt x="1718" y="0"/>
                  </a:lnTo>
                  <a:lnTo>
                    <a:pt x="19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4"/>
            <p:cNvSpPr/>
            <p:nvPr/>
          </p:nvSpPr>
          <p:spPr>
            <a:xfrm>
              <a:off x="6985000" y="4078200"/>
              <a:ext cx="1200" cy="1200"/>
            </a:xfrm>
            <a:custGeom>
              <a:avLst/>
              <a:gdLst/>
              <a:ahLst/>
              <a:cxnLst/>
              <a:rect l="l" t="t" r="r" b="b"/>
              <a:pathLst>
                <a:path w="48" h="48" extrusionOk="0">
                  <a:moveTo>
                    <a:pt x="48" y="0"/>
                  </a:moveTo>
                  <a:lnTo>
                    <a:pt x="48" y="0"/>
                  </a:lnTo>
                  <a:lnTo>
                    <a:pt x="0" y="48"/>
                  </a:lnTo>
                  <a:lnTo>
                    <a:pt x="0" y="48"/>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4"/>
            <p:cNvSpPr/>
            <p:nvPr/>
          </p:nvSpPr>
          <p:spPr>
            <a:xfrm>
              <a:off x="6985000" y="4078200"/>
              <a:ext cx="1200" cy="1200"/>
            </a:xfrm>
            <a:custGeom>
              <a:avLst/>
              <a:gdLst/>
              <a:ahLst/>
              <a:cxnLst/>
              <a:rect l="l" t="t" r="r" b="b"/>
              <a:pathLst>
                <a:path w="48" h="48" fill="none" extrusionOk="0">
                  <a:moveTo>
                    <a:pt x="48" y="0"/>
                  </a:moveTo>
                  <a:lnTo>
                    <a:pt x="48" y="0"/>
                  </a:lnTo>
                  <a:lnTo>
                    <a:pt x="0" y="48"/>
                  </a:lnTo>
                  <a:lnTo>
                    <a:pt x="0" y="48"/>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4"/>
            <p:cNvSpPr/>
            <p:nvPr/>
          </p:nvSpPr>
          <p:spPr>
            <a:xfrm>
              <a:off x="5741350" y="4670800"/>
              <a:ext cx="1800" cy="625"/>
            </a:xfrm>
            <a:custGeom>
              <a:avLst/>
              <a:gdLst/>
              <a:ahLst/>
              <a:cxnLst/>
              <a:rect l="l" t="t" r="r" b="b"/>
              <a:pathLst>
                <a:path w="72" h="25" extrusionOk="0">
                  <a:moveTo>
                    <a:pt x="72" y="1"/>
                  </a:moveTo>
                  <a:lnTo>
                    <a:pt x="72" y="1"/>
                  </a:lnTo>
                  <a:lnTo>
                    <a:pt x="0" y="25"/>
                  </a:lnTo>
                  <a:lnTo>
                    <a:pt x="0" y="25"/>
                  </a:lnTo>
                  <a:lnTo>
                    <a:pt x="72"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4"/>
            <p:cNvSpPr/>
            <p:nvPr/>
          </p:nvSpPr>
          <p:spPr>
            <a:xfrm>
              <a:off x="5741350" y="4670800"/>
              <a:ext cx="1800" cy="625"/>
            </a:xfrm>
            <a:custGeom>
              <a:avLst/>
              <a:gdLst/>
              <a:ahLst/>
              <a:cxnLst/>
              <a:rect l="l" t="t" r="r" b="b"/>
              <a:pathLst>
                <a:path w="72" h="25" fill="none" extrusionOk="0">
                  <a:moveTo>
                    <a:pt x="72" y="1"/>
                  </a:moveTo>
                  <a:lnTo>
                    <a:pt x="72" y="1"/>
                  </a:lnTo>
                  <a:lnTo>
                    <a:pt x="0" y="25"/>
                  </a:lnTo>
                  <a:lnTo>
                    <a:pt x="0" y="25"/>
                  </a:lnTo>
                  <a:lnTo>
                    <a:pt x="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4"/>
            <p:cNvSpPr/>
            <p:nvPr/>
          </p:nvSpPr>
          <p:spPr>
            <a:xfrm>
              <a:off x="5767575" y="4658300"/>
              <a:ext cx="1800" cy="1200"/>
            </a:xfrm>
            <a:custGeom>
              <a:avLst/>
              <a:gdLst/>
              <a:ahLst/>
              <a:cxnLst/>
              <a:rect l="l" t="t" r="r" b="b"/>
              <a:pathLst>
                <a:path w="72" h="48" extrusionOk="0">
                  <a:moveTo>
                    <a:pt x="72" y="0"/>
                  </a:moveTo>
                  <a:lnTo>
                    <a:pt x="72" y="0"/>
                  </a:lnTo>
                  <a:lnTo>
                    <a:pt x="0" y="48"/>
                  </a:lnTo>
                  <a:lnTo>
                    <a:pt x="0" y="48"/>
                  </a:lnTo>
                  <a:lnTo>
                    <a:pt x="72"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4"/>
            <p:cNvSpPr/>
            <p:nvPr/>
          </p:nvSpPr>
          <p:spPr>
            <a:xfrm>
              <a:off x="5767575" y="4658300"/>
              <a:ext cx="1800" cy="1200"/>
            </a:xfrm>
            <a:custGeom>
              <a:avLst/>
              <a:gdLst/>
              <a:ahLst/>
              <a:cxnLst/>
              <a:rect l="l" t="t" r="r" b="b"/>
              <a:pathLst>
                <a:path w="72" h="48" fill="none" extrusionOk="0">
                  <a:moveTo>
                    <a:pt x="72" y="0"/>
                  </a:moveTo>
                  <a:lnTo>
                    <a:pt x="72" y="0"/>
                  </a:lnTo>
                  <a:lnTo>
                    <a:pt x="0" y="48"/>
                  </a:lnTo>
                  <a:lnTo>
                    <a:pt x="0" y="48"/>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4"/>
            <p:cNvSpPr/>
            <p:nvPr/>
          </p:nvSpPr>
          <p:spPr>
            <a:xfrm>
              <a:off x="5753275" y="4666050"/>
              <a:ext cx="1200" cy="1200"/>
            </a:xfrm>
            <a:custGeom>
              <a:avLst/>
              <a:gdLst/>
              <a:ahLst/>
              <a:cxnLst/>
              <a:rect l="l" t="t" r="r" b="b"/>
              <a:pathLst>
                <a:path w="48" h="48" extrusionOk="0">
                  <a:moveTo>
                    <a:pt x="48" y="0"/>
                  </a:moveTo>
                  <a:lnTo>
                    <a:pt x="48" y="0"/>
                  </a:lnTo>
                  <a:lnTo>
                    <a:pt x="0" y="48"/>
                  </a:lnTo>
                  <a:lnTo>
                    <a:pt x="0" y="48"/>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4"/>
            <p:cNvSpPr/>
            <p:nvPr/>
          </p:nvSpPr>
          <p:spPr>
            <a:xfrm>
              <a:off x="5753275" y="4666050"/>
              <a:ext cx="1200" cy="1200"/>
            </a:xfrm>
            <a:custGeom>
              <a:avLst/>
              <a:gdLst/>
              <a:ahLst/>
              <a:cxnLst/>
              <a:rect l="l" t="t" r="r" b="b"/>
              <a:pathLst>
                <a:path w="48" h="48" fill="none" extrusionOk="0">
                  <a:moveTo>
                    <a:pt x="48" y="0"/>
                  </a:moveTo>
                  <a:lnTo>
                    <a:pt x="48" y="0"/>
                  </a:lnTo>
                  <a:lnTo>
                    <a:pt x="0" y="48"/>
                  </a:lnTo>
                  <a:lnTo>
                    <a:pt x="0" y="48"/>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4"/>
            <p:cNvSpPr/>
            <p:nvPr/>
          </p:nvSpPr>
          <p:spPr>
            <a:xfrm>
              <a:off x="5762800" y="4661275"/>
              <a:ext cx="1825" cy="1200"/>
            </a:xfrm>
            <a:custGeom>
              <a:avLst/>
              <a:gdLst/>
              <a:ahLst/>
              <a:cxnLst/>
              <a:rect l="l" t="t" r="r" b="b"/>
              <a:pathLst>
                <a:path w="73" h="48" extrusionOk="0">
                  <a:moveTo>
                    <a:pt x="72" y="0"/>
                  </a:moveTo>
                  <a:lnTo>
                    <a:pt x="72" y="0"/>
                  </a:lnTo>
                  <a:lnTo>
                    <a:pt x="1" y="48"/>
                  </a:lnTo>
                  <a:lnTo>
                    <a:pt x="1" y="48"/>
                  </a:lnTo>
                  <a:lnTo>
                    <a:pt x="72"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4"/>
            <p:cNvSpPr/>
            <p:nvPr/>
          </p:nvSpPr>
          <p:spPr>
            <a:xfrm>
              <a:off x="5762800" y="4661275"/>
              <a:ext cx="1825" cy="1200"/>
            </a:xfrm>
            <a:custGeom>
              <a:avLst/>
              <a:gdLst/>
              <a:ahLst/>
              <a:cxnLst/>
              <a:rect l="l" t="t" r="r" b="b"/>
              <a:pathLst>
                <a:path w="73" h="48" fill="none" extrusionOk="0">
                  <a:moveTo>
                    <a:pt x="72" y="0"/>
                  </a:moveTo>
                  <a:lnTo>
                    <a:pt x="72" y="0"/>
                  </a:lnTo>
                  <a:lnTo>
                    <a:pt x="1" y="48"/>
                  </a:lnTo>
                  <a:lnTo>
                    <a:pt x="1" y="48"/>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4"/>
            <p:cNvSpPr/>
            <p:nvPr/>
          </p:nvSpPr>
          <p:spPr>
            <a:xfrm>
              <a:off x="5758025" y="4663650"/>
              <a:ext cx="1825" cy="1225"/>
            </a:xfrm>
            <a:custGeom>
              <a:avLst/>
              <a:gdLst/>
              <a:ahLst/>
              <a:cxnLst/>
              <a:rect l="l" t="t" r="r" b="b"/>
              <a:pathLst>
                <a:path w="73" h="49" extrusionOk="0">
                  <a:moveTo>
                    <a:pt x="72" y="1"/>
                  </a:moveTo>
                  <a:lnTo>
                    <a:pt x="72" y="1"/>
                  </a:lnTo>
                  <a:lnTo>
                    <a:pt x="1" y="48"/>
                  </a:lnTo>
                  <a:lnTo>
                    <a:pt x="1" y="48"/>
                  </a:lnTo>
                  <a:lnTo>
                    <a:pt x="72"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4"/>
            <p:cNvSpPr/>
            <p:nvPr/>
          </p:nvSpPr>
          <p:spPr>
            <a:xfrm>
              <a:off x="5758025" y="4663650"/>
              <a:ext cx="1825" cy="1225"/>
            </a:xfrm>
            <a:custGeom>
              <a:avLst/>
              <a:gdLst/>
              <a:ahLst/>
              <a:cxnLst/>
              <a:rect l="l" t="t" r="r" b="b"/>
              <a:pathLst>
                <a:path w="73" h="49" fill="none" extrusionOk="0">
                  <a:moveTo>
                    <a:pt x="72" y="1"/>
                  </a:moveTo>
                  <a:lnTo>
                    <a:pt x="72" y="1"/>
                  </a:lnTo>
                  <a:lnTo>
                    <a:pt x="1" y="48"/>
                  </a:lnTo>
                  <a:lnTo>
                    <a:pt x="1" y="48"/>
                  </a:lnTo>
                  <a:lnTo>
                    <a:pt x="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4"/>
            <p:cNvSpPr/>
            <p:nvPr/>
          </p:nvSpPr>
          <p:spPr>
            <a:xfrm>
              <a:off x="5713925" y="4676175"/>
              <a:ext cx="3600" cy="625"/>
            </a:xfrm>
            <a:custGeom>
              <a:avLst/>
              <a:gdLst/>
              <a:ahLst/>
              <a:cxnLst/>
              <a:rect l="l" t="t" r="r" b="b"/>
              <a:pathLst>
                <a:path w="144" h="25" extrusionOk="0">
                  <a:moveTo>
                    <a:pt x="143" y="1"/>
                  </a:moveTo>
                  <a:lnTo>
                    <a:pt x="143" y="1"/>
                  </a:lnTo>
                  <a:lnTo>
                    <a:pt x="0" y="24"/>
                  </a:lnTo>
                  <a:lnTo>
                    <a:pt x="0" y="24"/>
                  </a:lnTo>
                  <a:lnTo>
                    <a:pt x="143"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4"/>
            <p:cNvSpPr/>
            <p:nvPr/>
          </p:nvSpPr>
          <p:spPr>
            <a:xfrm>
              <a:off x="5713925" y="4676175"/>
              <a:ext cx="3600" cy="625"/>
            </a:xfrm>
            <a:custGeom>
              <a:avLst/>
              <a:gdLst/>
              <a:ahLst/>
              <a:cxnLst/>
              <a:rect l="l" t="t" r="r" b="b"/>
              <a:pathLst>
                <a:path w="144" h="25" fill="none" extrusionOk="0">
                  <a:moveTo>
                    <a:pt x="143" y="1"/>
                  </a:moveTo>
                  <a:lnTo>
                    <a:pt x="143" y="1"/>
                  </a:lnTo>
                  <a:lnTo>
                    <a:pt x="0" y="24"/>
                  </a:lnTo>
                  <a:lnTo>
                    <a:pt x="0" y="24"/>
                  </a:lnTo>
                  <a:lnTo>
                    <a:pt x="1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4"/>
            <p:cNvSpPr/>
            <p:nvPr/>
          </p:nvSpPr>
          <p:spPr>
            <a:xfrm>
              <a:off x="5747900" y="4668425"/>
              <a:ext cx="1225" cy="625"/>
            </a:xfrm>
            <a:custGeom>
              <a:avLst/>
              <a:gdLst/>
              <a:ahLst/>
              <a:cxnLst/>
              <a:rect l="l" t="t" r="r" b="b"/>
              <a:pathLst>
                <a:path w="49" h="25" extrusionOk="0">
                  <a:moveTo>
                    <a:pt x="48" y="0"/>
                  </a:moveTo>
                  <a:lnTo>
                    <a:pt x="48" y="0"/>
                  </a:lnTo>
                  <a:lnTo>
                    <a:pt x="0" y="24"/>
                  </a:lnTo>
                  <a:lnTo>
                    <a:pt x="0" y="24"/>
                  </a:lnTo>
                  <a:lnTo>
                    <a:pt x="48"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4"/>
            <p:cNvSpPr/>
            <p:nvPr/>
          </p:nvSpPr>
          <p:spPr>
            <a:xfrm>
              <a:off x="5747900" y="4668425"/>
              <a:ext cx="1225" cy="625"/>
            </a:xfrm>
            <a:custGeom>
              <a:avLst/>
              <a:gdLst/>
              <a:ahLst/>
              <a:cxnLst/>
              <a:rect l="l" t="t" r="r" b="b"/>
              <a:pathLst>
                <a:path w="49"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4"/>
            <p:cNvSpPr/>
            <p:nvPr/>
          </p:nvSpPr>
          <p:spPr>
            <a:xfrm>
              <a:off x="5735375" y="4672600"/>
              <a:ext cx="2400" cy="625"/>
            </a:xfrm>
            <a:custGeom>
              <a:avLst/>
              <a:gdLst/>
              <a:ahLst/>
              <a:cxnLst/>
              <a:rect l="l" t="t" r="r" b="b"/>
              <a:pathLst>
                <a:path w="96" h="25" extrusionOk="0">
                  <a:moveTo>
                    <a:pt x="96" y="0"/>
                  </a:moveTo>
                  <a:lnTo>
                    <a:pt x="96" y="0"/>
                  </a:lnTo>
                  <a:lnTo>
                    <a:pt x="1" y="24"/>
                  </a:lnTo>
                  <a:lnTo>
                    <a:pt x="1" y="24"/>
                  </a:lnTo>
                  <a:lnTo>
                    <a:pt x="96"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4"/>
            <p:cNvSpPr/>
            <p:nvPr/>
          </p:nvSpPr>
          <p:spPr>
            <a:xfrm>
              <a:off x="5735375" y="4672600"/>
              <a:ext cx="2400" cy="625"/>
            </a:xfrm>
            <a:custGeom>
              <a:avLst/>
              <a:gdLst/>
              <a:ahLst/>
              <a:cxnLst/>
              <a:rect l="l" t="t" r="r" b="b"/>
              <a:pathLst>
                <a:path w="96" h="25" fill="none" extrusionOk="0">
                  <a:moveTo>
                    <a:pt x="96" y="0"/>
                  </a:moveTo>
                  <a:lnTo>
                    <a:pt x="96" y="0"/>
                  </a:lnTo>
                  <a:lnTo>
                    <a:pt x="1" y="24"/>
                  </a:lnTo>
                  <a:lnTo>
                    <a:pt x="1" y="24"/>
                  </a:lnTo>
                  <a:lnTo>
                    <a:pt x="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4"/>
            <p:cNvSpPr/>
            <p:nvPr/>
          </p:nvSpPr>
          <p:spPr>
            <a:xfrm>
              <a:off x="5719275" y="4675575"/>
              <a:ext cx="3600" cy="625"/>
            </a:xfrm>
            <a:custGeom>
              <a:avLst/>
              <a:gdLst/>
              <a:ahLst/>
              <a:cxnLst/>
              <a:rect l="l" t="t" r="r" b="b"/>
              <a:pathLst>
                <a:path w="144" h="25" extrusionOk="0">
                  <a:moveTo>
                    <a:pt x="144" y="1"/>
                  </a:moveTo>
                  <a:lnTo>
                    <a:pt x="144" y="1"/>
                  </a:lnTo>
                  <a:lnTo>
                    <a:pt x="1" y="25"/>
                  </a:lnTo>
                  <a:lnTo>
                    <a:pt x="1" y="25"/>
                  </a:lnTo>
                  <a:lnTo>
                    <a:pt x="144"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4"/>
            <p:cNvSpPr/>
            <p:nvPr/>
          </p:nvSpPr>
          <p:spPr>
            <a:xfrm>
              <a:off x="5719275" y="4675575"/>
              <a:ext cx="3600" cy="625"/>
            </a:xfrm>
            <a:custGeom>
              <a:avLst/>
              <a:gdLst/>
              <a:ahLst/>
              <a:cxnLst/>
              <a:rect l="l" t="t" r="r" b="b"/>
              <a:pathLst>
                <a:path w="144" h="25" fill="none" extrusionOk="0">
                  <a:moveTo>
                    <a:pt x="144" y="1"/>
                  </a:moveTo>
                  <a:lnTo>
                    <a:pt x="144" y="1"/>
                  </a:lnTo>
                  <a:lnTo>
                    <a:pt x="1" y="25"/>
                  </a:lnTo>
                  <a:lnTo>
                    <a:pt x="1" y="25"/>
                  </a:lnTo>
                  <a:lnTo>
                    <a:pt x="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4"/>
            <p:cNvSpPr/>
            <p:nvPr/>
          </p:nvSpPr>
          <p:spPr>
            <a:xfrm>
              <a:off x="5724650" y="4674975"/>
              <a:ext cx="3000" cy="625"/>
            </a:xfrm>
            <a:custGeom>
              <a:avLst/>
              <a:gdLst/>
              <a:ahLst/>
              <a:cxnLst/>
              <a:rect l="l" t="t" r="r" b="b"/>
              <a:pathLst>
                <a:path w="120" h="25" extrusionOk="0">
                  <a:moveTo>
                    <a:pt x="120" y="1"/>
                  </a:moveTo>
                  <a:lnTo>
                    <a:pt x="120" y="1"/>
                  </a:lnTo>
                  <a:lnTo>
                    <a:pt x="0" y="25"/>
                  </a:lnTo>
                  <a:lnTo>
                    <a:pt x="0" y="25"/>
                  </a:lnTo>
                  <a:lnTo>
                    <a:pt x="120"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4"/>
            <p:cNvSpPr/>
            <p:nvPr/>
          </p:nvSpPr>
          <p:spPr>
            <a:xfrm>
              <a:off x="5724650" y="4674975"/>
              <a:ext cx="3000" cy="625"/>
            </a:xfrm>
            <a:custGeom>
              <a:avLst/>
              <a:gdLst/>
              <a:ahLst/>
              <a:cxnLst/>
              <a:rect l="l" t="t" r="r" b="b"/>
              <a:pathLst>
                <a:path w="120" h="25" fill="none" extrusionOk="0">
                  <a:moveTo>
                    <a:pt x="120" y="1"/>
                  </a:moveTo>
                  <a:lnTo>
                    <a:pt x="120" y="1"/>
                  </a:lnTo>
                  <a:lnTo>
                    <a:pt x="0" y="25"/>
                  </a:lnTo>
                  <a:lnTo>
                    <a:pt x="0" y="25"/>
                  </a:lnTo>
                  <a:lnTo>
                    <a:pt x="1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4"/>
            <p:cNvSpPr/>
            <p:nvPr/>
          </p:nvSpPr>
          <p:spPr>
            <a:xfrm>
              <a:off x="5730000" y="4673800"/>
              <a:ext cx="3025" cy="600"/>
            </a:xfrm>
            <a:custGeom>
              <a:avLst/>
              <a:gdLst/>
              <a:ahLst/>
              <a:cxnLst/>
              <a:rect l="l" t="t" r="r" b="b"/>
              <a:pathLst>
                <a:path w="121" h="24" extrusionOk="0">
                  <a:moveTo>
                    <a:pt x="120" y="0"/>
                  </a:moveTo>
                  <a:lnTo>
                    <a:pt x="120" y="0"/>
                  </a:lnTo>
                  <a:lnTo>
                    <a:pt x="1" y="24"/>
                  </a:lnTo>
                  <a:lnTo>
                    <a:pt x="1" y="24"/>
                  </a:lnTo>
                  <a:lnTo>
                    <a:pt x="120" y="0"/>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4"/>
            <p:cNvSpPr/>
            <p:nvPr/>
          </p:nvSpPr>
          <p:spPr>
            <a:xfrm>
              <a:off x="5730000" y="4673800"/>
              <a:ext cx="3025" cy="600"/>
            </a:xfrm>
            <a:custGeom>
              <a:avLst/>
              <a:gdLst/>
              <a:ahLst/>
              <a:cxnLst/>
              <a:rect l="l" t="t" r="r" b="b"/>
              <a:pathLst>
                <a:path w="121" h="24" fill="none" extrusionOk="0">
                  <a:moveTo>
                    <a:pt x="120" y="0"/>
                  </a:moveTo>
                  <a:lnTo>
                    <a:pt x="120" y="0"/>
                  </a:lnTo>
                  <a:lnTo>
                    <a:pt x="1" y="24"/>
                  </a:lnTo>
                  <a:lnTo>
                    <a:pt x="1" y="24"/>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4"/>
            <p:cNvSpPr/>
            <p:nvPr/>
          </p:nvSpPr>
          <p:spPr>
            <a:xfrm>
              <a:off x="6441875" y="4519375"/>
              <a:ext cx="65000" cy="97200"/>
            </a:xfrm>
            <a:custGeom>
              <a:avLst/>
              <a:gdLst/>
              <a:ahLst/>
              <a:cxnLst/>
              <a:rect l="l" t="t" r="r" b="b"/>
              <a:pathLst>
                <a:path w="2600" h="3888" extrusionOk="0">
                  <a:moveTo>
                    <a:pt x="1169" y="1"/>
                  </a:moveTo>
                  <a:lnTo>
                    <a:pt x="859" y="311"/>
                  </a:lnTo>
                  <a:lnTo>
                    <a:pt x="739" y="406"/>
                  </a:lnTo>
                  <a:lnTo>
                    <a:pt x="620" y="478"/>
                  </a:lnTo>
                  <a:lnTo>
                    <a:pt x="501" y="549"/>
                  </a:lnTo>
                  <a:lnTo>
                    <a:pt x="358" y="597"/>
                  </a:lnTo>
                  <a:lnTo>
                    <a:pt x="0" y="668"/>
                  </a:lnTo>
                  <a:lnTo>
                    <a:pt x="382" y="1336"/>
                  </a:lnTo>
                  <a:lnTo>
                    <a:pt x="716" y="2004"/>
                  </a:lnTo>
                  <a:lnTo>
                    <a:pt x="1002" y="2719"/>
                  </a:lnTo>
                  <a:lnTo>
                    <a:pt x="1264" y="3411"/>
                  </a:lnTo>
                  <a:lnTo>
                    <a:pt x="1312" y="3554"/>
                  </a:lnTo>
                  <a:lnTo>
                    <a:pt x="1407" y="3673"/>
                  </a:lnTo>
                  <a:lnTo>
                    <a:pt x="1502" y="3768"/>
                  </a:lnTo>
                  <a:lnTo>
                    <a:pt x="1622" y="3816"/>
                  </a:lnTo>
                  <a:lnTo>
                    <a:pt x="1741" y="3864"/>
                  </a:lnTo>
                  <a:lnTo>
                    <a:pt x="1860" y="3888"/>
                  </a:lnTo>
                  <a:lnTo>
                    <a:pt x="2003" y="3888"/>
                  </a:lnTo>
                  <a:lnTo>
                    <a:pt x="2123" y="3864"/>
                  </a:lnTo>
                  <a:lnTo>
                    <a:pt x="2242" y="3816"/>
                  </a:lnTo>
                  <a:lnTo>
                    <a:pt x="2337" y="3745"/>
                  </a:lnTo>
                  <a:lnTo>
                    <a:pt x="2433" y="3673"/>
                  </a:lnTo>
                  <a:lnTo>
                    <a:pt x="2504" y="3578"/>
                  </a:lnTo>
                  <a:lnTo>
                    <a:pt x="2576" y="3458"/>
                  </a:lnTo>
                  <a:lnTo>
                    <a:pt x="2599" y="3339"/>
                  </a:lnTo>
                  <a:lnTo>
                    <a:pt x="2599" y="3220"/>
                  </a:lnTo>
                  <a:lnTo>
                    <a:pt x="2552" y="3053"/>
                  </a:lnTo>
                  <a:lnTo>
                    <a:pt x="2266" y="2290"/>
                  </a:lnTo>
                  <a:lnTo>
                    <a:pt x="1932" y="1503"/>
                  </a:lnTo>
                  <a:lnTo>
                    <a:pt x="1574" y="740"/>
                  </a:lnTo>
                  <a:lnTo>
                    <a:pt x="1169"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4"/>
            <p:cNvSpPr/>
            <p:nvPr/>
          </p:nvSpPr>
          <p:spPr>
            <a:xfrm>
              <a:off x="6518775" y="4385225"/>
              <a:ext cx="111500" cy="153250"/>
            </a:xfrm>
            <a:custGeom>
              <a:avLst/>
              <a:gdLst/>
              <a:ahLst/>
              <a:cxnLst/>
              <a:rect l="l" t="t" r="r" b="b"/>
              <a:pathLst>
                <a:path w="4460" h="6130" extrusionOk="0">
                  <a:moveTo>
                    <a:pt x="382" y="1"/>
                  </a:moveTo>
                  <a:lnTo>
                    <a:pt x="215" y="740"/>
                  </a:lnTo>
                  <a:lnTo>
                    <a:pt x="0" y="1432"/>
                  </a:lnTo>
                  <a:lnTo>
                    <a:pt x="477" y="1909"/>
                  </a:lnTo>
                  <a:lnTo>
                    <a:pt x="930" y="2433"/>
                  </a:lnTo>
                  <a:lnTo>
                    <a:pt x="1360" y="2982"/>
                  </a:lnTo>
                  <a:lnTo>
                    <a:pt x="1765" y="3530"/>
                  </a:lnTo>
                  <a:lnTo>
                    <a:pt x="2147" y="4103"/>
                  </a:lnTo>
                  <a:lnTo>
                    <a:pt x="2528" y="4675"/>
                  </a:lnTo>
                  <a:lnTo>
                    <a:pt x="3196" y="5796"/>
                  </a:lnTo>
                  <a:lnTo>
                    <a:pt x="3291" y="5915"/>
                  </a:lnTo>
                  <a:lnTo>
                    <a:pt x="3387" y="6010"/>
                  </a:lnTo>
                  <a:lnTo>
                    <a:pt x="3506" y="6082"/>
                  </a:lnTo>
                  <a:lnTo>
                    <a:pt x="3625" y="6106"/>
                  </a:lnTo>
                  <a:lnTo>
                    <a:pt x="3745" y="6130"/>
                  </a:lnTo>
                  <a:lnTo>
                    <a:pt x="3864" y="6106"/>
                  </a:lnTo>
                  <a:lnTo>
                    <a:pt x="3983" y="6082"/>
                  </a:lnTo>
                  <a:lnTo>
                    <a:pt x="4102" y="6034"/>
                  </a:lnTo>
                  <a:lnTo>
                    <a:pt x="4198" y="5963"/>
                  </a:lnTo>
                  <a:lnTo>
                    <a:pt x="4293" y="5867"/>
                  </a:lnTo>
                  <a:lnTo>
                    <a:pt x="4365" y="5772"/>
                  </a:lnTo>
                  <a:lnTo>
                    <a:pt x="4412" y="5653"/>
                  </a:lnTo>
                  <a:lnTo>
                    <a:pt x="4460" y="5533"/>
                  </a:lnTo>
                  <a:lnTo>
                    <a:pt x="4460" y="5390"/>
                  </a:lnTo>
                  <a:lnTo>
                    <a:pt x="4412" y="5247"/>
                  </a:lnTo>
                  <a:lnTo>
                    <a:pt x="4365" y="5128"/>
                  </a:lnTo>
                  <a:lnTo>
                    <a:pt x="3959" y="4436"/>
                  </a:lnTo>
                  <a:lnTo>
                    <a:pt x="3530" y="3745"/>
                  </a:lnTo>
                  <a:lnTo>
                    <a:pt x="3077" y="3077"/>
                  </a:lnTo>
                  <a:lnTo>
                    <a:pt x="2600" y="2409"/>
                  </a:lnTo>
                  <a:lnTo>
                    <a:pt x="2099" y="1742"/>
                  </a:lnTo>
                  <a:lnTo>
                    <a:pt x="1551" y="1122"/>
                  </a:lnTo>
                  <a:lnTo>
                    <a:pt x="978" y="549"/>
                  </a:lnTo>
                  <a:lnTo>
                    <a:pt x="692" y="263"/>
                  </a:lnTo>
                  <a:lnTo>
                    <a:pt x="382"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4"/>
            <p:cNvSpPr/>
            <p:nvPr/>
          </p:nvSpPr>
          <p:spPr>
            <a:xfrm>
              <a:off x="6834150" y="3920800"/>
              <a:ext cx="97800" cy="100775"/>
            </a:xfrm>
            <a:custGeom>
              <a:avLst/>
              <a:gdLst/>
              <a:ahLst/>
              <a:cxnLst/>
              <a:rect l="l" t="t" r="r" b="b"/>
              <a:pathLst>
                <a:path w="3912" h="4031" extrusionOk="0">
                  <a:moveTo>
                    <a:pt x="1718" y="0"/>
                  </a:moveTo>
                  <a:lnTo>
                    <a:pt x="1479" y="24"/>
                  </a:lnTo>
                  <a:lnTo>
                    <a:pt x="1289" y="96"/>
                  </a:lnTo>
                  <a:lnTo>
                    <a:pt x="1098" y="167"/>
                  </a:lnTo>
                  <a:lnTo>
                    <a:pt x="907" y="263"/>
                  </a:lnTo>
                  <a:lnTo>
                    <a:pt x="764" y="358"/>
                  </a:lnTo>
                  <a:lnTo>
                    <a:pt x="621" y="477"/>
                  </a:lnTo>
                  <a:lnTo>
                    <a:pt x="478" y="620"/>
                  </a:lnTo>
                  <a:lnTo>
                    <a:pt x="359" y="764"/>
                  </a:lnTo>
                  <a:lnTo>
                    <a:pt x="263" y="930"/>
                  </a:lnTo>
                  <a:lnTo>
                    <a:pt x="192" y="1097"/>
                  </a:lnTo>
                  <a:lnTo>
                    <a:pt x="120" y="1264"/>
                  </a:lnTo>
                  <a:lnTo>
                    <a:pt x="49" y="1455"/>
                  </a:lnTo>
                  <a:lnTo>
                    <a:pt x="25" y="1646"/>
                  </a:lnTo>
                  <a:lnTo>
                    <a:pt x="1" y="1813"/>
                  </a:lnTo>
                  <a:lnTo>
                    <a:pt x="1" y="2004"/>
                  </a:lnTo>
                  <a:lnTo>
                    <a:pt x="1" y="2194"/>
                  </a:lnTo>
                  <a:lnTo>
                    <a:pt x="25" y="2385"/>
                  </a:lnTo>
                  <a:lnTo>
                    <a:pt x="49" y="2576"/>
                  </a:lnTo>
                  <a:lnTo>
                    <a:pt x="120" y="2767"/>
                  </a:lnTo>
                  <a:lnTo>
                    <a:pt x="192" y="2934"/>
                  </a:lnTo>
                  <a:lnTo>
                    <a:pt x="263" y="3101"/>
                  </a:lnTo>
                  <a:lnTo>
                    <a:pt x="359" y="3244"/>
                  </a:lnTo>
                  <a:lnTo>
                    <a:pt x="478" y="3411"/>
                  </a:lnTo>
                  <a:lnTo>
                    <a:pt x="621" y="3530"/>
                  </a:lnTo>
                  <a:lnTo>
                    <a:pt x="764" y="3673"/>
                  </a:lnTo>
                  <a:lnTo>
                    <a:pt x="907" y="3768"/>
                  </a:lnTo>
                  <a:lnTo>
                    <a:pt x="1098" y="3864"/>
                  </a:lnTo>
                  <a:lnTo>
                    <a:pt x="1289" y="3935"/>
                  </a:lnTo>
                  <a:lnTo>
                    <a:pt x="1479" y="3983"/>
                  </a:lnTo>
                  <a:lnTo>
                    <a:pt x="1718" y="4031"/>
                  </a:lnTo>
                  <a:lnTo>
                    <a:pt x="2195" y="4031"/>
                  </a:lnTo>
                  <a:lnTo>
                    <a:pt x="2409" y="3983"/>
                  </a:lnTo>
                  <a:lnTo>
                    <a:pt x="2600" y="3935"/>
                  </a:lnTo>
                  <a:lnTo>
                    <a:pt x="2815" y="3864"/>
                  </a:lnTo>
                  <a:lnTo>
                    <a:pt x="2982" y="3768"/>
                  </a:lnTo>
                  <a:lnTo>
                    <a:pt x="3149" y="3673"/>
                  </a:lnTo>
                  <a:lnTo>
                    <a:pt x="3292" y="3530"/>
                  </a:lnTo>
                  <a:lnTo>
                    <a:pt x="3411" y="3411"/>
                  </a:lnTo>
                  <a:lnTo>
                    <a:pt x="3530" y="3244"/>
                  </a:lnTo>
                  <a:lnTo>
                    <a:pt x="3626" y="3101"/>
                  </a:lnTo>
                  <a:lnTo>
                    <a:pt x="3721" y="2934"/>
                  </a:lnTo>
                  <a:lnTo>
                    <a:pt x="3793" y="2767"/>
                  </a:lnTo>
                  <a:lnTo>
                    <a:pt x="3840" y="2576"/>
                  </a:lnTo>
                  <a:lnTo>
                    <a:pt x="3864" y="2385"/>
                  </a:lnTo>
                  <a:lnTo>
                    <a:pt x="3888" y="2194"/>
                  </a:lnTo>
                  <a:lnTo>
                    <a:pt x="3912" y="2004"/>
                  </a:lnTo>
                  <a:lnTo>
                    <a:pt x="3888" y="1813"/>
                  </a:lnTo>
                  <a:lnTo>
                    <a:pt x="3864" y="1646"/>
                  </a:lnTo>
                  <a:lnTo>
                    <a:pt x="3840" y="1455"/>
                  </a:lnTo>
                  <a:lnTo>
                    <a:pt x="3793" y="1264"/>
                  </a:lnTo>
                  <a:lnTo>
                    <a:pt x="3721" y="1097"/>
                  </a:lnTo>
                  <a:lnTo>
                    <a:pt x="3626" y="930"/>
                  </a:lnTo>
                  <a:lnTo>
                    <a:pt x="3530" y="764"/>
                  </a:lnTo>
                  <a:lnTo>
                    <a:pt x="3411" y="620"/>
                  </a:lnTo>
                  <a:lnTo>
                    <a:pt x="3292" y="477"/>
                  </a:lnTo>
                  <a:lnTo>
                    <a:pt x="3149" y="358"/>
                  </a:lnTo>
                  <a:lnTo>
                    <a:pt x="2982" y="263"/>
                  </a:lnTo>
                  <a:lnTo>
                    <a:pt x="2815" y="167"/>
                  </a:lnTo>
                  <a:lnTo>
                    <a:pt x="2600" y="96"/>
                  </a:lnTo>
                  <a:lnTo>
                    <a:pt x="2409" y="24"/>
                  </a:lnTo>
                  <a:lnTo>
                    <a:pt x="2195"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4"/>
            <p:cNvSpPr/>
            <p:nvPr/>
          </p:nvSpPr>
          <p:spPr>
            <a:xfrm>
              <a:off x="5582750" y="3927350"/>
              <a:ext cx="1430875" cy="846625"/>
            </a:xfrm>
            <a:custGeom>
              <a:avLst/>
              <a:gdLst/>
              <a:ahLst/>
              <a:cxnLst/>
              <a:rect l="l" t="t" r="r" b="b"/>
              <a:pathLst>
                <a:path w="57235" h="33865" extrusionOk="0">
                  <a:moveTo>
                    <a:pt x="56400" y="1"/>
                  </a:moveTo>
                  <a:lnTo>
                    <a:pt x="56448" y="478"/>
                  </a:lnTo>
                  <a:lnTo>
                    <a:pt x="56424" y="955"/>
                  </a:lnTo>
                  <a:lnTo>
                    <a:pt x="56376" y="1432"/>
                  </a:lnTo>
                  <a:lnTo>
                    <a:pt x="56281" y="1909"/>
                  </a:lnTo>
                  <a:lnTo>
                    <a:pt x="56162" y="2362"/>
                  </a:lnTo>
                  <a:lnTo>
                    <a:pt x="55971" y="2791"/>
                  </a:lnTo>
                  <a:lnTo>
                    <a:pt x="55756" y="3196"/>
                  </a:lnTo>
                  <a:lnTo>
                    <a:pt x="55494" y="3554"/>
                  </a:lnTo>
                  <a:lnTo>
                    <a:pt x="55208" y="3912"/>
                  </a:lnTo>
                  <a:lnTo>
                    <a:pt x="55041" y="4055"/>
                  </a:lnTo>
                  <a:lnTo>
                    <a:pt x="54850" y="4222"/>
                  </a:lnTo>
                  <a:lnTo>
                    <a:pt x="54659" y="4365"/>
                  </a:lnTo>
                  <a:lnTo>
                    <a:pt x="54469" y="4484"/>
                  </a:lnTo>
                  <a:lnTo>
                    <a:pt x="54254" y="4603"/>
                  </a:lnTo>
                  <a:lnTo>
                    <a:pt x="54039" y="4699"/>
                  </a:lnTo>
                  <a:lnTo>
                    <a:pt x="53801" y="4794"/>
                  </a:lnTo>
                  <a:lnTo>
                    <a:pt x="53562" y="4866"/>
                  </a:lnTo>
                  <a:lnTo>
                    <a:pt x="53324" y="4937"/>
                  </a:lnTo>
                  <a:lnTo>
                    <a:pt x="53062" y="4985"/>
                  </a:lnTo>
                  <a:lnTo>
                    <a:pt x="52775" y="5033"/>
                  </a:lnTo>
                  <a:lnTo>
                    <a:pt x="52489" y="5033"/>
                  </a:lnTo>
                  <a:lnTo>
                    <a:pt x="52203" y="5056"/>
                  </a:lnTo>
                  <a:lnTo>
                    <a:pt x="51893" y="5033"/>
                  </a:lnTo>
                  <a:lnTo>
                    <a:pt x="51464" y="5033"/>
                  </a:lnTo>
                  <a:lnTo>
                    <a:pt x="51249" y="5056"/>
                  </a:lnTo>
                  <a:lnTo>
                    <a:pt x="51058" y="5104"/>
                  </a:lnTo>
                  <a:lnTo>
                    <a:pt x="50868" y="5152"/>
                  </a:lnTo>
                  <a:lnTo>
                    <a:pt x="50677" y="5200"/>
                  </a:lnTo>
                  <a:lnTo>
                    <a:pt x="50343" y="5366"/>
                  </a:lnTo>
                  <a:lnTo>
                    <a:pt x="50033" y="5581"/>
                  </a:lnTo>
                  <a:lnTo>
                    <a:pt x="49747" y="5820"/>
                  </a:lnTo>
                  <a:lnTo>
                    <a:pt x="49485" y="6082"/>
                  </a:lnTo>
                  <a:lnTo>
                    <a:pt x="49246" y="6392"/>
                  </a:lnTo>
                  <a:lnTo>
                    <a:pt x="49055" y="6726"/>
                  </a:lnTo>
                  <a:lnTo>
                    <a:pt x="48864" y="7084"/>
                  </a:lnTo>
                  <a:lnTo>
                    <a:pt x="48698" y="7441"/>
                  </a:lnTo>
                  <a:lnTo>
                    <a:pt x="48554" y="7823"/>
                  </a:lnTo>
                  <a:lnTo>
                    <a:pt x="48411" y="8204"/>
                  </a:lnTo>
                  <a:lnTo>
                    <a:pt x="48292" y="8586"/>
                  </a:lnTo>
                  <a:lnTo>
                    <a:pt x="48101" y="9325"/>
                  </a:lnTo>
                  <a:lnTo>
                    <a:pt x="47839" y="10327"/>
                  </a:lnTo>
                  <a:lnTo>
                    <a:pt x="47624" y="11352"/>
                  </a:lnTo>
                  <a:lnTo>
                    <a:pt x="47219" y="13379"/>
                  </a:lnTo>
                  <a:lnTo>
                    <a:pt x="46837" y="15335"/>
                  </a:lnTo>
                  <a:lnTo>
                    <a:pt x="46432" y="17410"/>
                  </a:lnTo>
                  <a:lnTo>
                    <a:pt x="46217" y="18435"/>
                  </a:lnTo>
                  <a:lnTo>
                    <a:pt x="45955" y="19484"/>
                  </a:lnTo>
                  <a:lnTo>
                    <a:pt x="45669" y="20534"/>
                  </a:lnTo>
                  <a:lnTo>
                    <a:pt x="45335" y="21559"/>
                  </a:lnTo>
                  <a:lnTo>
                    <a:pt x="44977" y="22585"/>
                  </a:lnTo>
                  <a:lnTo>
                    <a:pt x="44572" y="23562"/>
                  </a:lnTo>
                  <a:lnTo>
                    <a:pt x="44357" y="24039"/>
                  </a:lnTo>
                  <a:lnTo>
                    <a:pt x="44119" y="24516"/>
                  </a:lnTo>
                  <a:lnTo>
                    <a:pt x="43880" y="24969"/>
                  </a:lnTo>
                  <a:lnTo>
                    <a:pt x="43618" y="25422"/>
                  </a:lnTo>
                  <a:lnTo>
                    <a:pt x="43332" y="25876"/>
                  </a:lnTo>
                  <a:lnTo>
                    <a:pt x="43046" y="26281"/>
                  </a:lnTo>
                  <a:lnTo>
                    <a:pt x="42736" y="26710"/>
                  </a:lnTo>
                  <a:lnTo>
                    <a:pt x="42402" y="27092"/>
                  </a:lnTo>
                  <a:lnTo>
                    <a:pt x="42068" y="27473"/>
                  </a:lnTo>
                  <a:lnTo>
                    <a:pt x="41710" y="27855"/>
                  </a:lnTo>
                  <a:lnTo>
                    <a:pt x="41329" y="28189"/>
                  </a:lnTo>
                  <a:lnTo>
                    <a:pt x="40923" y="28523"/>
                  </a:lnTo>
                  <a:lnTo>
                    <a:pt x="40375" y="28928"/>
                  </a:lnTo>
                  <a:lnTo>
                    <a:pt x="39850" y="29310"/>
                  </a:lnTo>
                  <a:lnTo>
                    <a:pt x="39302" y="29643"/>
                  </a:lnTo>
                  <a:lnTo>
                    <a:pt x="38729" y="29954"/>
                  </a:lnTo>
                  <a:lnTo>
                    <a:pt x="38181" y="30240"/>
                  </a:lnTo>
                  <a:lnTo>
                    <a:pt x="37608" y="30502"/>
                  </a:lnTo>
                  <a:lnTo>
                    <a:pt x="37036" y="30717"/>
                  </a:lnTo>
                  <a:lnTo>
                    <a:pt x="36464" y="30931"/>
                  </a:lnTo>
                  <a:lnTo>
                    <a:pt x="35867" y="31098"/>
                  </a:lnTo>
                  <a:lnTo>
                    <a:pt x="35295" y="31241"/>
                  </a:lnTo>
                  <a:lnTo>
                    <a:pt x="34699" y="31361"/>
                  </a:lnTo>
                  <a:lnTo>
                    <a:pt x="34103" y="31456"/>
                  </a:lnTo>
                  <a:lnTo>
                    <a:pt x="33507" y="31527"/>
                  </a:lnTo>
                  <a:lnTo>
                    <a:pt x="32910" y="31575"/>
                  </a:lnTo>
                  <a:lnTo>
                    <a:pt x="32314" y="31599"/>
                  </a:lnTo>
                  <a:lnTo>
                    <a:pt x="31718" y="31599"/>
                  </a:lnTo>
                  <a:lnTo>
                    <a:pt x="31122" y="31575"/>
                  </a:lnTo>
                  <a:lnTo>
                    <a:pt x="30526" y="31527"/>
                  </a:lnTo>
                  <a:lnTo>
                    <a:pt x="29906" y="31456"/>
                  </a:lnTo>
                  <a:lnTo>
                    <a:pt x="29309" y="31361"/>
                  </a:lnTo>
                  <a:lnTo>
                    <a:pt x="28713" y="31241"/>
                  </a:lnTo>
                  <a:lnTo>
                    <a:pt x="28117" y="31098"/>
                  </a:lnTo>
                  <a:lnTo>
                    <a:pt x="27521" y="30955"/>
                  </a:lnTo>
                  <a:lnTo>
                    <a:pt x="26925" y="30788"/>
                  </a:lnTo>
                  <a:lnTo>
                    <a:pt x="26328" y="30574"/>
                  </a:lnTo>
                  <a:lnTo>
                    <a:pt x="25732" y="30359"/>
                  </a:lnTo>
                  <a:lnTo>
                    <a:pt x="25160" y="30144"/>
                  </a:lnTo>
                  <a:lnTo>
                    <a:pt x="24564" y="29882"/>
                  </a:lnTo>
                  <a:lnTo>
                    <a:pt x="23991" y="29620"/>
                  </a:lnTo>
                  <a:lnTo>
                    <a:pt x="23419" y="29333"/>
                  </a:lnTo>
                  <a:lnTo>
                    <a:pt x="22847" y="29023"/>
                  </a:lnTo>
                  <a:lnTo>
                    <a:pt x="22298" y="28713"/>
                  </a:lnTo>
                  <a:lnTo>
                    <a:pt x="21153" y="28046"/>
                  </a:lnTo>
                  <a:lnTo>
                    <a:pt x="20009" y="27330"/>
                  </a:lnTo>
                  <a:lnTo>
                    <a:pt x="18864" y="26615"/>
                  </a:lnTo>
                  <a:lnTo>
                    <a:pt x="17719" y="25899"/>
                  </a:lnTo>
                  <a:lnTo>
                    <a:pt x="16551" y="25208"/>
                  </a:lnTo>
                  <a:lnTo>
                    <a:pt x="15955" y="24874"/>
                  </a:lnTo>
                  <a:lnTo>
                    <a:pt x="15358" y="24564"/>
                  </a:lnTo>
                  <a:lnTo>
                    <a:pt x="14762" y="24278"/>
                  </a:lnTo>
                  <a:lnTo>
                    <a:pt x="14142" y="23992"/>
                  </a:lnTo>
                  <a:lnTo>
                    <a:pt x="13546" y="23729"/>
                  </a:lnTo>
                  <a:lnTo>
                    <a:pt x="12926" y="23515"/>
                  </a:lnTo>
                  <a:lnTo>
                    <a:pt x="12139" y="23228"/>
                  </a:lnTo>
                  <a:lnTo>
                    <a:pt x="11447" y="22966"/>
                  </a:lnTo>
                  <a:lnTo>
                    <a:pt x="11114" y="22871"/>
                  </a:lnTo>
                  <a:lnTo>
                    <a:pt x="10827" y="22799"/>
                  </a:lnTo>
                  <a:lnTo>
                    <a:pt x="10541" y="22751"/>
                  </a:lnTo>
                  <a:lnTo>
                    <a:pt x="10255" y="22751"/>
                  </a:lnTo>
                  <a:lnTo>
                    <a:pt x="10017" y="22775"/>
                  </a:lnTo>
                  <a:lnTo>
                    <a:pt x="9778" y="22847"/>
                  </a:lnTo>
                  <a:lnTo>
                    <a:pt x="9540" y="22966"/>
                  </a:lnTo>
                  <a:lnTo>
                    <a:pt x="9325" y="23157"/>
                  </a:lnTo>
                  <a:lnTo>
                    <a:pt x="9134" y="23395"/>
                  </a:lnTo>
                  <a:lnTo>
                    <a:pt x="8943" y="23682"/>
                  </a:lnTo>
                  <a:lnTo>
                    <a:pt x="8753" y="24039"/>
                  </a:lnTo>
                  <a:lnTo>
                    <a:pt x="8586" y="24492"/>
                  </a:lnTo>
                  <a:lnTo>
                    <a:pt x="8443" y="24874"/>
                  </a:lnTo>
                  <a:lnTo>
                    <a:pt x="8276" y="25208"/>
                  </a:lnTo>
                  <a:lnTo>
                    <a:pt x="8085" y="25542"/>
                  </a:lnTo>
                  <a:lnTo>
                    <a:pt x="7894" y="25852"/>
                  </a:lnTo>
                  <a:lnTo>
                    <a:pt x="7656" y="26114"/>
                  </a:lnTo>
                  <a:lnTo>
                    <a:pt x="7441" y="26376"/>
                  </a:lnTo>
                  <a:lnTo>
                    <a:pt x="7179" y="26615"/>
                  </a:lnTo>
                  <a:lnTo>
                    <a:pt x="6916" y="26806"/>
                  </a:lnTo>
                  <a:lnTo>
                    <a:pt x="6654" y="26996"/>
                  </a:lnTo>
                  <a:lnTo>
                    <a:pt x="6368" y="27163"/>
                  </a:lnTo>
                  <a:lnTo>
                    <a:pt x="6058" y="27306"/>
                  </a:lnTo>
                  <a:lnTo>
                    <a:pt x="5772" y="27426"/>
                  </a:lnTo>
                  <a:lnTo>
                    <a:pt x="5462" y="27521"/>
                  </a:lnTo>
                  <a:lnTo>
                    <a:pt x="5128" y="27616"/>
                  </a:lnTo>
                  <a:lnTo>
                    <a:pt x="4818" y="27664"/>
                  </a:lnTo>
                  <a:lnTo>
                    <a:pt x="4508" y="27712"/>
                  </a:lnTo>
                  <a:lnTo>
                    <a:pt x="4174" y="27736"/>
                  </a:lnTo>
                  <a:lnTo>
                    <a:pt x="3840" y="27736"/>
                  </a:lnTo>
                  <a:lnTo>
                    <a:pt x="3530" y="27712"/>
                  </a:lnTo>
                  <a:lnTo>
                    <a:pt x="3196" y="27688"/>
                  </a:lnTo>
                  <a:lnTo>
                    <a:pt x="2886" y="27616"/>
                  </a:lnTo>
                  <a:lnTo>
                    <a:pt x="2576" y="27545"/>
                  </a:lnTo>
                  <a:lnTo>
                    <a:pt x="2266" y="27449"/>
                  </a:lnTo>
                  <a:lnTo>
                    <a:pt x="1980" y="27354"/>
                  </a:lnTo>
                  <a:lnTo>
                    <a:pt x="1670" y="27235"/>
                  </a:lnTo>
                  <a:lnTo>
                    <a:pt x="1408" y="27092"/>
                  </a:lnTo>
                  <a:lnTo>
                    <a:pt x="1121" y="26925"/>
                  </a:lnTo>
                  <a:lnTo>
                    <a:pt x="883" y="26758"/>
                  </a:lnTo>
                  <a:lnTo>
                    <a:pt x="621" y="26567"/>
                  </a:lnTo>
                  <a:lnTo>
                    <a:pt x="406" y="26352"/>
                  </a:lnTo>
                  <a:lnTo>
                    <a:pt x="191" y="26138"/>
                  </a:lnTo>
                  <a:lnTo>
                    <a:pt x="1" y="25899"/>
                  </a:lnTo>
                  <a:lnTo>
                    <a:pt x="1" y="26138"/>
                  </a:lnTo>
                  <a:lnTo>
                    <a:pt x="24" y="26376"/>
                  </a:lnTo>
                  <a:lnTo>
                    <a:pt x="120" y="26829"/>
                  </a:lnTo>
                  <a:lnTo>
                    <a:pt x="263" y="27259"/>
                  </a:lnTo>
                  <a:lnTo>
                    <a:pt x="454" y="27664"/>
                  </a:lnTo>
                  <a:lnTo>
                    <a:pt x="668" y="28022"/>
                  </a:lnTo>
                  <a:lnTo>
                    <a:pt x="954" y="28380"/>
                  </a:lnTo>
                  <a:lnTo>
                    <a:pt x="1265" y="28690"/>
                  </a:lnTo>
                  <a:lnTo>
                    <a:pt x="1598" y="28976"/>
                  </a:lnTo>
                  <a:lnTo>
                    <a:pt x="1956" y="29214"/>
                  </a:lnTo>
                  <a:lnTo>
                    <a:pt x="2361" y="29429"/>
                  </a:lnTo>
                  <a:lnTo>
                    <a:pt x="2767" y="29620"/>
                  </a:lnTo>
                  <a:lnTo>
                    <a:pt x="3196" y="29763"/>
                  </a:lnTo>
                  <a:lnTo>
                    <a:pt x="3649" y="29882"/>
                  </a:lnTo>
                  <a:lnTo>
                    <a:pt x="4102" y="29954"/>
                  </a:lnTo>
                  <a:lnTo>
                    <a:pt x="4555" y="30001"/>
                  </a:lnTo>
                  <a:lnTo>
                    <a:pt x="5032" y="30001"/>
                  </a:lnTo>
                  <a:lnTo>
                    <a:pt x="5199" y="29977"/>
                  </a:lnTo>
                  <a:lnTo>
                    <a:pt x="5247" y="29977"/>
                  </a:lnTo>
                  <a:lnTo>
                    <a:pt x="5390" y="29954"/>
                  </a:lnTo>
                  <a:lnTo>
                    <a:pt x="5462" y="29954"/>
                  </a:lnTo>
                  <a:lnTo>
                    <a:pt x="5605" y="29930"/>
                  </a:lnTo>
                  <a:lnTo>
                    <a:pt x="5676" y="29930"/>
                  </a:lnTo>
                  <a:lnTo>
                    <a:pt x="5796" y="29906"/>
                  </a:lnTo>
                  <a:lnTo>
                    <a:pt x="5891" y="29882"/>
                  </a:lnTo>
                  <a:lnTo>
                    <a:pt x="6010" y="29858"/>
                  </a:lnTo>
                  <a:lnTo>
                    <a:pt x="6106" y="29834"/>
                  </a:lnTo>
                  <a:lnTo>
                    <a:pt x="6201" y="29810"/>
                  </a:lnTo>
                  <a:lnTo>
                    <a:pt x="6344" y="29763"/>
                  </a:lnTo>
                  <a:lnTo>
                    <a:pt x="6416" y="29739"/>
                  </a:lnTo>
                  <a:lnTo>
                    <a:pt x="6606" y="29667"/>
                  </a:lnTo>
                  <a:lnTo>
                    <a:pt x="6654" y="29643"/>
                  </a:lnTo>
                  <a:lnTo>
                    <a:pt x="6821" y="29596"/>
                  </a:lnTo>
                  <a:lnTo>
                    <a:pt x="6869" y="29548"/>
                  </a:lnTo>
                  <a:lnTo>
                    <a:pt x="7012" y="29500"/>
                  </a:lnTo>
                  <a:lnTo>
                    <a:pt x="7083" y="29453"/>
                  </a:lnTo>
                  <a:lnTo>
                    <a:pt x="7203" y="29405"/>
                  </a:lnTo>
                  <a:lnTo>
                    <a:pt x="7274" y="29357"/>
                  </a:lnTo>
                  <a:lnTo>
                    <a:pt x="7393" y="29286"/>
                  </a:lnTo>
                  <a:lnTo>
                    <a:pt x="7465" y="29238"/>
                  </a:lnTo>
                  <a:lnTo>
                    <a:pt x="7584" y="29167"/>
                  </a:lnTo>
                  <a:lnTo>
                    <a:pt x="7656" y="29119"/>
                  </a:lnTo>
                  <a:lnTo>
                    <a:pt x="7775" y="29023"/>
                  </a:lnTo>
                  <a:lnTo>
                    <a:pt x="7823" y="28976"/>
                  </a:lnTo>
                  <a:lnTo>
                    <a:pt x="7942" y="28880"/>
                  </a:lnTo>
                  <a:lnTo>
                    <a:pt x="7990" y="28833"/>
                  </a:lnTo>
                  <a:lnTo>
                    <a:pt x="8323" y="28523"/>
                  </a:lnTo>
                  <a:lnTo>
                    <a:pt x="8347" y="28499"/>
                  </a:lnTo>
                  <a:lnTo>
                    <a:pt x="8467" y="28356"/>
                  </a:lnTo>
                  <a:lnTo>
                    <a:pt x="8538" y="28284"/>
                  </a:lnTo>
                  <a:lnTo>
                    <a:pt x="8633" y="28165"/>
                  </a:lnTo>
                  <a:lnTo>
                    <a:pt x="8681" y="28093"/>
                  </a:lnTo>
                  <a:lnTo>
                    <a:pt x="8753" y="27974"/>
                  </a:lnTo>
                  <a:lnTo>
                    <a:pt x="8824" y="27903"/>
                  </a:lnTo>
                  <a:lnTo>
                    <a:pt x="8896" y="27783"/>
                  </a:lnTo>
                  <a:lnTo>
                    <a:pt x="8943" y="27688"/>
                  </a:lnTo>
                  <a:lnTo>
                    <a:pt x="9015" y="27569"/>
                  </a:lnTo>
                  <a:lnTo>
                    <a:pt x="9063" y="27473"/>
                  </a:lnTo>
                  <a:lnTo>
                    <a:pt x="9134" y="27330"/>
                  </a:lnTo>
                  <a:lnTo>
                    <a:pt x="9182" y="27235"/>
                  </a:lnTo>
                  <a:lnTo>
                    <a:pt x="9253" y="27092"/>
                  </a:lnTo>
                  <a:lnTo>
                    <a:pt x="9277" y="26996"/>
                  </a:lnTo>
                  <a:lnTo>
                    <a:pt x="9373" y="26758"/>
                  </a:lnTo>
                  <a:lnTo>
                    <a:pt x="9540" y="26305"/>
                  </a:lnTo>
                  <a:lnTo>
                    <a:pt x="9730" y="25947"/>
                  </a:lnTo>
                  <a:lnTo>
                    <a:pt x="9921" y="25661"/>
                  </a:lnTo>
                  <a:lnTo>
                    <a:pt x="10112" y="25422"/>
                  </a:lnTo>
                  <a:lnTo>
                    <a:pt x="10327" y="25232"/>
                  </a:lnTo>
                  <a:lnTo>
                    <a:pt x="10565" y="25112"/>
                  </a:lnTo>
                  <a:lnTo>
                    <a:pt x="10804" y="25041"/>
                  </a:lnTo>
                  <a:lnTo>
                    <a:pt x="11042" y="25017"/>
                  </a:lnTo>
                  <a:lnTo>
                    <a:pt x="11328" y="25017"/>
                  </a:lnTo>
                  <a:lnTo>
                    <a:pt x="11614" y="25065"/>
                  </a:lnTo>
                  <a:lnTo>
                    <a:pt x="11901" y="25136"/>
                  </a:lnTo>
                  <a:lnTo>
                    <a:pt x="12234" y="25232"/>
                  </a:lnTo>
                  <a:lnTo>
                    <a:pt x="12926" y="25470"/>
                  </a:lnTo>
                  <a:lnTo>
                    <a:pt x="13713" y="25780"/>
                  </a:lnTo>
                  <a:lnTo>
                    <a:pt x="14333" y="25995"/>
                  </a:lnTo>
                  <a:lnTo>
                    <a:pt x="14929" y="26257"/>
                  </a:lnTo>
                  <a:lnTo>
                    <a:pt x="15549" y="26543"/>
                  </a:lnTo>
                  <a:lnTo>
                    <a:pt x="16145" y="26829"/>
                  </a:lnTo>
                  <a:lnTo>
                    <a:pt x="16742" y="27139"/>
                  </a:lnTo>
                  <a:lnTo>
                    <a:pt x="17338" y="27473"/>
                  </a:lnTo>
                  <a:lnTo>
                    <a:pt x="18506" y="28165"/>
                  </a:lnTo>
                  <a:lnTo>
                    <a:pt x="19651" y="28880"/>
                  </a:lnTo>
                  <a:lnTo>
                    <a:pt x="20796" y="29596"/>
                  </a:lnTo>
                  <a:lnTo>
                    <a:pt x="21940" y="30311"/>
                  </a:lnTo>
                  <a:lnTo>
                    <a:pt x="23085" y="30979"/>
                  </a:lnTo>
                  <a:lnTo>
                    <a:pt x="23634" y="31289"/>
                  </a:lnTo>
                  <a:lnTo>
                    <a:pt x="24206" y="31599"/>
                  </a:lnTo>
                  <a:lnTo>
                    <a:pt x="24778" y="31885"/>
                  </a:lnTo>
                  <a:lnTo>
                    <a:pt x="25351" y="32147"/>
                  </a:lnTo>
                  <a:lnTo>
                    <a:pt x="25947" y="32410"/>
                  </a:lnTo>
                  <a:lnTo>
                    <a:pt x="26519" y="32624"/>
                  </a:lnTo>
                  <a:lnTo>
                    <a:pt x="27115" y="32839"/>
                  </a:lnTo>
                  <a:lnTo>
                    <a:pt x="27712" y="33030"/>
                  </a:lnTo>
                  <a:lnTo>
                    <a:pt x="28308" y="33221"/>
                  </a:lnTo>
                  <a:lnTo>
                    <a:pt x="28904" y="33364"/>
                  </a:lnTo>
                  <a:lnTo>
                    <a:pt x="29500" y="33507"/>
                  </a:lnTo>
                  <a:lnTo>
                    <a:pt x="30096" y="33626"/>
                  </a:lnTo>
                  <a:lnTo>
                    <a:pt x="30693" y="33721"/>
                  </a:lnTo>
                  <a:lnTo>
                    <a:pt x="31313" y="33793"/>
                  </a:lnTo>
                  <a:lnTo>
                    <a:pt x="31909" y="33841"/>
                  </a:lnTo>
                  <a:lnTo>
                    <a:pt x="32505" y="33865"/>
                  </a:lnTo>
                  <a:lnTo>
                    <a:pt x="33101" y="33865"/>
                  </a:lnTo>
                  <a:lnTo>
                    <a:pt x="33697" y="33841"/>
                  </a:lnTo>
                  <a:lnTo>
                    <a:pt x="34294" y="33793"/>
                  </a:lnTo>
                  <a:lnTo>
                    <a:pt x="34890" y="33721"/>
                  </a:lnTo>
                  <a:lnTo>
                    <a:pt x="35486" y="33626"/>
                  </a:lnTo>
                  <a:lnTo>
                    <a:pt x="36082" y="33507"/>
                  </a:lnTo>
                  <a:lnTo>
                    <a:pt x="36654" y="33364"/>
                  </a:lnTo>
                  <a:lnTo>
                    <a:pt x="37251" y="33197"/>
                  </a:lnTo>
                  <a:lnTo>
                    <a:pt x="37823" y="32982"/>
                  </a:lnTo>
                  <a:lnTo>
                    <a:pt x="38395" y="32768"/>
                  </a:lnTo>
                  <a:lnTo>
                    <a:pt x="38968" y="32505"/>
                  </a:lnTo>
                  <a:lnTo>
                    <a:pt x="39516" y="32219"/>
                  </a:lnTo>
                  <a:lnTo>
                    <a:pt x="40089" y="31909"/>
                  </a:lnTo>
                  <a:lnTo>
                    <a:pt x="40637" y="31575"/>
                  </a:lnTo>
                  <a:lnTo>
                    <a:pt x="41162" y="31194"/>
                  </a:lnTo>
                  <a:lnTo>
                    <a:pt x="41710" y="30788"/>
                  </a:lnTo>
                  <a:lnTo>
                    <a:pt x="42116" y="30454"/>
                  </a:lnTo>
                  <a:lnTo>
                    <a:pt x="42497" y="30120"/>
                  </a:lnTo>
                  <a:lnTo>
                    <a:pt x="42855" y="29739"/>
                  </a:lnTo>
                  <a:lnTo>
                    <a:pt x="43189" y="29357"/>
                  </a:lnTo>
                  <a:lnTo>
                    <a:pt x="43523" y="28976"/>
                  </a:lnTo>
                  <a:lnTo>
                    <a:pt x="43833" y="28546"/>
                  </a:lnTo>
                  <a:lnTo>
                    <a:pt x="44119" y="28117"/>
                  </a:lnTo>
                  <a:lnTo>
                    <a:pt x="44405" y="27688"/>
                  </a:lnTo>
                  <a:lnTo>
                    <a:pt x="44667" y="27235"/>
                  </a:lnTo>
                  <a:lnTo>
                    <a:pt x="44906" y="26782"/>
                  </a:lnTo>
                  <a:lnTo>
                    <a:pt x="45144" y="26305"/>
                  </a:lnTo>
                  <a:lnTo>
                    <a:pt x="45359" y="25828"/>
                  </a:lnTo>
                  <a:lnTo>
                    <a:pt x="45764" y="24850"/>
                  </a:lnTo>
                  <a:lnTo>
                    <a:pt x="46122" y="23825"/>
                  </a:lnTo>
                  <a:lnTo>
                    <a:pt x="46456" y="22799"/>
                  </a:lnTo>
                  <a:lnTo>
                    <a:pt x="46742" y="21750"/>
                  </a:lnTo>
                  <a:lnTo>
                    <a:pt x="47004" y="20701"/>
                  </a:lnTo>
                  <a:lnTo>
                    <a:pt x="47219" y="19675"/>
                  </a:lnTo>
                  <a:lnTo>
                    <a:pt x="47624" y="17600"/>
                  </a:lnTo>
                  <a:lnTo>
                    <a:pt x="48006" y="15645"/>
                  </a:lnTo>
                  <a:lnTo>
                    <a:pt x="48411" y="13594"/>
                  </a:lnTo>
                  <a:lnTo>
                    <a:pt x="48626" y="12592"/>
                  </a:lnTo>
                  <a:lnTo>
                    <a:pt x="48888" y="11591"/>
                  </a:lnTo>
                  <a:lnTo>
                    <a:pt x="49079" y="10851"/>
                  </a:lnTo>
                  <a:lnTo>
                    <a:pt x="49198" y="10470"/>
                  </a:lnTo>
                  <a:lnTo>
                    <a:pt x="49341" y="10088"/>
                  </a:lnTo>
                  <a:lnTo>
                    <a:pt x="49485" y="9707"/>
                  </a:lnTo>
                  <a:lnTo>
                    <a:pt x="49651" y="9349"/>
                  </a:lnTo>
                  <a:lnTo>
                    <a:pt x="49842" y="8991"/>
                  </a:lnTo>
                  <a:lnTo>
                    <a:pt x="50033" y="8657"/>
                  </a:lnTo>
                  <a:lnTo>
                    <a:pt x="50271" y="8347"/>
                  </a:lnTo>
                  <a:lnTo>
                    <a:pt x="50534" y="8085"/>
                  </a:lnTo>
                  <a:lnTo>
                    <a:pt x="50820" y="7823"/>
                  </a:lnTo>
                  <a:lnTo>
                    <a:pt x="51130" y="7632"/>
                  </a:lnTo>
                  <a:lnTo>
                    <a:pt x="51464" y="7465"/>
                  </a:lnTo>
                  <a:lnTo>
                    <a:pt x="51655" y="7417"/>
                  </a:lnTo>
                  <a:lnTo>
                    <a:pt x="51845" y="7370"/>
                  </a:lnTo>
                  <a:lnTo>
                    <a:pt x="52036" y="7322"/>
                  </a:lnTo>
                  <a:lnTo>
                    <a:pt x="52251" y="7298"/>
                  </a:lnTo>
                  <a:lnTo>
                    <a:pt x="52680" y="7298"/>
                  </a:lnTo>
                  <a:lnTo>
                    <a:pt x="52942" y="7322"/>
                  </a:lnTo>
                  <a:lnTo>
                    <a:pt x="53014" y="7322"/>
                  </a:lnTo>
                  <a:lnTo>
                    <a:pt x="53205" y="7298"/>
                  </a:lnTo>
                  <a:lnTo>
                    <a:pt x="53539" y="7298"/>
                  </a:lnTo>
                  <a:lnTo>
                    <a:pt x="53729" y="7274"/>
                  </a:lnTo>
                  <a:lnTo>
                    <a:pt x="53777" y="7250"/>
                  </a:lnTo>
                  <a:lnTo>
                    <a:pt x="53992" y="7227"/>
                  </a:lnTo>
                  <a:lnTo>
                    <a:pt x="54016" y="7227"/>
                  </a:lnTo>
                  <a:lnTo>
                    <a:pt x="54206" y="7179"/>
                  </a:lnTo>
                  <a:lnTo>
                    <a:pt x="54278" y="7155"/>
                  </a:lnTo>
                  <a:lnTo>
                    <a:pt x="54445" y="7107"/>
                  </a:lnTo>
                  <a:lnTo>
                    <a:pt x="54469" y="7107"/>
                  </a:lnTo>
                  <a:lnTo>
                    <a:pt x="54659" y="7036"/>
                  </a:lnTo>
                  <a:lnTo>
                    <a:pt x="54707" y="7012"/>
                  </a:lnTo>
                  <a:lnTo>
                    <a:pt x="54874" y="6940"/>
                  </a:lnTo>
                  <a:lnTo>
                    <a:pt x="54922" y="6940"/>
                  </a:lnTo>
                  <a:lnTo>
                    <a:pt x="55089" y="6845"/>
                  </a:lnTo>
                  <a:lnTo>
                    <a:pt x="55256" y="6750"/>
                  </a:lnTo>
                  <a:lnTo>
                    <a:pt x="55303" y="6726"/>
                  </a:lnTo>
                  <a:lnTo>
                    <a:pt x="55446" y="6630"/>
                  </a:lnTo>
                  <a:lnTo>
                    <a:pt x="55470" y="6607"/>
                  </a:lnTo>
                  <a:lnTo>
                    <a:pt x="55637" y="6487"/>
                  </a:lnTo>
                  <a:lnTo>
                    <a:pt x="55661" y="6463"/>
                  </a:lnTo>
                  <a:lnTo>
                    <a:pt x="55780" y="6368"/>
                  </a:lnTo>
                  <a:lnTo>
                    <a:pt x="55828" y="6344"/>
                  </a:lnTo>
                  <a:lnTo>
                    <a:pt x="55947" y="6201"/>
                  </a:lnTo>
                  <a:lnTo>
                    <a:pt x="55971" y="6177"/>
                  </a:lnTo>
                  <a:lnTo>
                    <a:pt x="56090" y="6082"/>
                  </a:lnTo>
                  <a:lnTo>
                    <a:pt x="56138" y="6034"/>
                  </a:lnTo>
                  <a:lnTo>
                    <a:pt x="56210" y="5915"/>
                  </a:lnTo>
                  <a:lnTo>
                    <a:pt x="56257" y="5867"/>
                  </a:lnTo>
                  <a:lnTo>
                    <a:pt x="56353" y="5748"/>
                  </a:lnTo>
                  <a:lnTo>
                    <a:pt x="56400" y="5677"/>
                  </a:lnTo>
                  <a:lnTo>
                    <a:pt x="56448" y="5581"/>
                  </a:lnTo>
                  <a:lnTo>
                    <a:pt x="56496" y="5510"/>
                  </a:lnTo>
                  <a:lnTo>
                    <a:pt x="56567" y="5414"/>
                  </a:lnTo>
                  <a:lnTo>
                    <a:pt x="56639" y="5295"/>
                  </a:lnTo>
                  <a:lnTo>
                    <a:pt x="56687" y="5223"/>
                  </a:lnTo>
                  <a:lnTo>
                    <a:pt x="56734" y="5128"/>
                  </a:lnTo>
                  <a:lnTo>
                    <a:pt x="56758" y="5080"/>
                  </a:lnTo>
                  <a:lnTo>
                    <a:pt x="56901" y="4723"/>
                  </a:lnTo>
                  <a:lnTo>
                    <a:pt x="56925" y="4675"/>
                  </a:lnTo>
                  <a:lnTo>
                    <a:pt x="57020" y="4389"/>
                  </a:lnTo>
                  <a:lnTo>
                    <a:pt x="57092" y="4103"/>
                  </a:lnTo>
                  <a:lnTo>
                    <a:pt x="57163" y="3816"/>
                  </a:lnTo>
                  <a:lnTo>
                    <a:pt x="57187" y="3530"/>
                  </a:lnTo>
                  <a:lnTo>
                    <a:pt x="57211" y="3220"/>
                  </a:lnTo>
                  <a:lnTo>
                    <a:pt x="57235" y="2910"/>
                  </a:lnTo>
                  <a:lnTo>
                    <a:pt x="57235" y="2624"/>
                  </a:lnTo>
                  <a:lnTo>
                    <a:pt x="57211" y="2314"/>
                  </a:lnTo>
                  <a:lnTo>
                    <a:pt x="57163" y="2004"/>
                  </a:lnTo>
                  <a:lnTo>
                    <a:pt x="57116" y="1694"/>
                  </a:lnTo>
                  <a:lnTo>
                    <a:pt x="57020" y="1408"/>
                  </a:lnTo>
                  <a:lnTo>
                    <a:pt x="56949" y="1122"/>
                  </a:lnTo>
                  <a:lnTo>
                    <a:pt x="56830" y="835"/>
                  </a:lnTo>
                  <a:lnTo>
                    <a:pt x="56710" y="549"/>
                  </a:lnTo>
                  <a:lnTo>
                    <a:pt x="56567" y="263"/>
                  </a:lnTo>
                  <a:lnTo>
                    <a:pt x="56400" y="1"/>
                  </a:lnTo>
                  <a:close/>
                </a:path>
              </a:pathLst>
            </a:custGeom>
            <a:solidFill>
              <a:srgbClr val="FF5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4"/>
            <p:cNvSpPr/>
            <p:nvPr/>
          </p:nvSpPr>
          <p:spPr>
            <a:xfrm>
              <a:off x="5582750" y="3927350"/>
              <a:ext cx="1430875" cy="846625"/>
            </a:xfrm>
            <a:custGeom>
              <a:avLst/>
              <a:gdLst/>
              <a:ahLst/>
              <a:cxnLst/>
              <a:rect l="l" t="t" r="r" b="b"/>
              <a:pathLst>
                <a:path w="57235" h="33865" fill="none" extrusionOk="0">
                  <a:moveTo>
                    <a:pt x="56090" y="6082"/>
                  </a:moveTo>
                  <a:lnTo>
                    <a:pt x="56090" y="6082"/>
                  </a:lnTo>
                  <a:lnTo>
                    <a:pt x="56138" y="6034"/>
                  </a:lnTo>
                  <a:lnTo>
                    <a:pt x="56138" y="6034"/>
                  </a:lnTo>
                  <a:lnTo>
                    <a:pt x="56210" y="5915"/>
                  </a:lnTo>
                  <a:lnTo>
                    <a:pt x="56210" y="5915"/>
                  </a:lnTo>
                  <a:lnTo>
                    <a:pt x="56257" y="5867"/>
                  </a:lnTo>
                  <a:lnTo>
                    <a:pt x="56257" y="5867"/>
                  </a:lnTo>
                  <a:lnTo>
                    <a:pt x="56353" y="5748"/>
                  </a:lnTo>
                  <a:lnTo>
                    <a:pt x="56353" y="5748"/>
                  </a:lnTo>
                  <a:lnTo>
                    <a:pt x="56400" y="5677"/>
                  </a:lnTo>
                  <a:lnTo>
                    <a:pt x="56400" y="5677"/>
                  </a:lnTo>
                  <a:lnTo>
                    <a:pt x="56448" y="5581"/>
                  </a:lnTo>
                  <a:lnTo>
                    <a:pt x="56448" y="5581"/>
                  </a:lnTo>
                  <a:lnTo>
                    <a:pt x="56496" y="5510"/>
                  </a:lnTo>
                  <a:lnTo>
                    <a:pt x="56496" y="5510"/>
                  </a:lnTo>
                  <a:lnTo>
                    <a:pt x="56567" y="5414"/>
                  </a:lnTo>
                  <a:lnTo>
                    <a:pt x="56567" y="5414"/>
                  </a:lnTo>
                  <a:lnTo>
                    <a:pt x="56639" y="5295"/>
                  </a:lnTo>
                  <a:lnTo>
                    <a:pt x="56639" y="5295"/>
                  </a:lnTo>
                  <a:lnTo>
                    <a:pt x="56687" y="5223"/>
                  </a:lnTo>
                  <a:lnTo>
                    <a:pt x="56687" y="5223"/>
                  </a:lnTo>
                  <a:lnTo>
                    <a:pt x="56734" y="5128"/>
                  </a:lnTo>
                  <a:lnTo>
                    <a:pt x="56734" y="5128"/>
                  </a:lnTo>
                  <a:lnTo>
                    <a:pt x="56758" y="5080"/>
                  </a:lnTo>
                  <a:lnTo>
                    <a:pt x="56758" y="5080"/>
                  </a:lnTo>
                  <a:lnTo>
                    <a:pt x="56901" y="4723"/>
                  </a:lnTo>
                  <a:lnTo>
                    <a:pt x="56901" y="4723"/>
                  </a:lnTo>
                  <a:lnTo>
                    <a:pt x="56925" y="4675"/>
                  </a:lnTo>
                  <a:lnTo>
                    <a:pt x="56925" y="4675"/>
                  </a:lnTo>
                  <a:lnTo>
                    <a:pt x="57020" y="4389"/>
                  </a:lnTo>
                  <a:lnTo>
                    <a:pt x="57092" y="4103"/>
                  </a:lnTo>
                  <a:lnTo>
                    <a:pt x="57163" y="3816"/>
                  </a:lnTo>
                  <a:lnTo>
                    <a:pt x="57187" y="3530"/>
                  </a:lnTo>
                  <a:lnTo>
                    <a:pt x="57211" y="3220"/>
                  </a:lnTo>
                  <a:lnTo>
                    <a:pt x="57235" y="2910"/>
                  </a:lnTo>
                  <a:lnTo>
                    <a:pt x="57235" y="2624"/>
                  </a:lnTo>
                  <a:lnTo>
                    <a:pt x="57211" y="2314"/>
                  </a:lnTo>
                  <a:lnTo>
                    <a:pt x="57163" y="2004"/>
                  </a:lnTo>
                  <a:lnTo>
                    <a:pt x="57116" y="1694"/>
                  </a:lnTo>
                  <a:lnTo>
                    <a:pt x="57020" y="1408"/>
                  </a:lnTo>
                  <a:lnTo>
                    <a:pt x="56949" y="1122"/>
                  </a:lnTo>
                  <a:lnTo>
                    <a:pt x="56830" y="835"/>
                  </a:lnTo>
                  <a:lnTo>
                    <a:pt x="56710" y="549"/>
                  </a:lnTo>
                  <a:lnTo>
                    <a:pt x="56567" y="263"/>
                  </a:lnTo>
                  <a:lnTo>
                    <a:pt x="56400" y="1"/>
                  </a:lnTo>
                  <a:lnTo>
                    <a:pt x="56400" y="1"/>
                  </a:lnTo>
                  <a:lnTo>
                    <a:pt x="56448" y="478"/>
                  </a:lnTo>
                  <a:lnTo>
                    <a:pt x="56424" y="955"/>
                  </a:lnTo>
                  <a:lnTo>
                    <a:pt x="56376" y="1432"/>
                  </a:lnTo>
                  <a:lnTo>
                    <a:pt x="56281" y="1909"/>
                  </a:lnTo>
                  <a:lnTo>
                    <a:pt x="56162" y="2362"/>
                  </a:lnTo>
                  <a:lnTo>
                    <a:pt x="55971" y="2791"/>
                  </a:lnTo>
                  <a:lnTo>
                    <a:pt x="55756" y="3196"/>
                  </a:lnTo>
                  <a:lnTo>
                    <a:pt x="55494" y="3554"/>
                  </a:lnTo>
                  <a:lnTo>
                    <a:pt x="55208" y="3912"/>
                  </a:lnTo>
                  <a:lnTo>
                    <a:pt x="55041" y="4055"/>
                  </a:lnTo>
                  <a:lnTo>
                    <a:pt x="54850" y="4222"/>
                  </a:lnTo>
                  <a:lnTo>
                    <a:pt x="54659" y="4365"/>
                  </a:lnTo>
                  <a:lnTo>
                    <a:pt x="54469" y="4484"/>
                  </a:lnTo>
                  <a:lnTo>
                    <a:pt x="54254" y="4603"/>
                  </a:lnTo>
                  <a:lnTo>
                    <a:pt x="54039" y="4699"/>
                  </a:lnTo>
                  <a:lnTo>
                    <a:pt x="53801" y="4794"/>
                  </a:lnTo>
                  <a:lnTo>
                    <a:pt x="53562" y="4866"/>
                  </a:lnTo>
                  <a:lnTo>
                    <a:pt x="53324" y="4937"/>
                  </a:lnTo>
                  <a:lnTo>
                    <a:pt x="53062" y="4985"/>
                  </a:lnTo>
                  <a:lnTo>
                    <a:pt x="52775" y="5033"/>
                  </a:lnTo>
                  <a:lnTo>
                    <a:pt x="52489" y="5033"/>
                  </a:lnTo>
                  <a:lnTo>
                    <a:pt x="52203" y="5056"/>
                  </a:lnTo>
                  <a:lnTo>
                    <a:pt x="51893" y="5033"/>
                  </a:lnTo>
                  <a:lnTo>
                    <a:pt x="51893" y="5033"/>
                  </a:lnTo>
                  <a:lnTo>
                    <a:pt x="51679" y="5033"/>
                  </a:lnTo>
                  <a:lnTo>
                    <a:pt x="51464" y="5033"/>
                  </a:lnTo>
                  <a:lnTo>
                    <a:pt x="51249" y="5056"/>
                  </a:lnTo>
                  <a:lnTo>
                    <a:pt x="51058" y="5104"/>
                  </a:lnTo>
                  <a:lnTo>
                    <a:pt x="50868" y="5152"/>
                  </a:lnTo>
                  <a:lnTo>
                    <a:pt x="50677" y="5200"/>
                  </a:lnTo>
                  <a:lnTo>
                    <a:pt x="50343" y="5366"/>
                  </a:lnTo>
                  <a:lnTo>
                    <a:pt x="50033" y="5581"/>
                  </a:lnTo>
                  <a:lnTo>
                    <a:pt x="49747" y="5820"/>
                  </a:lnTo>
                  <a:lnTo>
                    <a:pt x="49485" y="6082"/>
                  </a:lnTo>
                  <a:lnTo>
                    <a:pt x="49246" y="6392"/>
                  </a:lnTo>
                  <a:lnTo>
                    <a:pt x="49055" y="6726"/>
                  </a:lnTo>
                  <a:lnTo>
                    <a:pt x="48864" y="7084"/>
                  </a:lnTo>
                  <a:lnTo>
                    <a:pt x="48698" y="7441"/>
                  </a:lnTo>
                  <a:lnTo>
                    <a:pt x="48554" y="7823"/>
                  </a:lnTo>
                  <a:lnTo>
                    <a:pt x="48411" y="8204"/>
                  </a:lnTo>
                  <a:lnTo>
                    <a:pt x="48292" y="8586"/>
                  </a:lnTo>
                  <a:lnTo>
                    <a:pt x="48101" y="9325"/>
                  </a:lnTo>
                  <a:lnTo>
                    <a:pt x="48101" y="9325"/>
                  </a:lnTo>
                  <a:lnTo>
                    <a:pt x="47839" y="10327"/>
                  </a:lnTo>
                  <a:lnTo>
                    <a:pt x="47624" y="11352"/>
                  </a:lnTo>
                  <a:lnTo>
                    <a:pt x="47219" y="13379"/>
                  </a:lnTo>
                  <a:lnTo>
                    <a:pt x="47219" y="13379"/>
                  </a:lnTo>
                  <a:lnTo>
                    <a:pt x="46837" y="15335"/>
                  </a:lnTo>
                  <a:lnTo>
                    <a:pt x="46432" y="17410"/>
                  </a:lnTo>
                  <a:lnTo>
                    <a:pt x="46217" y="18435"/>
                  </a:lnTo>
                  <a:lnTo>
                    <a:pt x="45955" y="19484"/>
                  </a:lnTo>
                  <a:lnTo>
                    <a:pt x="45669" y="20534"/>
                  </a:lnTo>
                  <a:lnTo>
                    <a:pt x="45335" y="21559"/>
                  </a:lnTo>
                  <a:lnTo>
                    <a:pt x="44977" y="22585"/>
                  </a:lnTo>
                  <a:lnTo>
                    <a:pt x="44572" y="23562"/>
                  </a:lnTo>
                  <a:lnTo>
                    <a:pt x="44357" y="24039"/>
                  </a:lnTo>
                  <a:lnTo>
                    <a:pt x="44119" y="24516"/>
                  </a:lnTo>
                  <a:lnTo>
                    <a:pt x="43880" y="24969"/>
                  </a:lnTo>
                  <a:lnTo>
                    <a:pt x="43618" y="25422"/>
                  </a:lnTo>
                  <a:lnTo>
                    <a:pt x="43332" y="25876"/>
                  </a:lnTo>
                  <a:lnTo>
                    <a:pt x="43046" y="26281"/>
                  </a:lnTo>
                  <a:lnTo>
                    <a:pt x="42736" y="26710"/>
                  </a:lnTo>
                  <a:lnTo>
                    <a:pt x="42402" y="27092"/>
                  </a:lnTo>
                  <a:lnTo>
                    <a:pt x="42068" y="27473"/>
                  </a:lnTo>
                  <a:lnTo>
                    <a:pt x="41710" y="27855"/>
                  </a:lnTo>
                  <a:lnTo>
                    <a:pt x="41329" y="28189"/>
                  </a:lnTo>
                  <a:lnTo>
                    <a:pt x="40923" y="28523"/>
                  </a:lnTo>
                  <a:lnTo>
                    <a:pt x="40923" y="28523"/>
                  </a:lnTo>
                  <a:lnTo>
                    <a:pt x="40375" y="28928"/>
                  </a:lnTo>
                  <a:lnTo>
                    <a:pt x="39850" y="29310"/>
                  </a:lnTo>
                  <a:lnTo>
                    <a:pt x="39302" y="29643"/>
                  </a:lnTo>
                  <a:lnTo>
                    <a:pt x="38729" y="29954"/>
                  </a:lnTo>
                  <a:lnTo>
                    <a:pt x="38181" y="30240"/>
                  </a:lnTo>
                  <a:lnTo>
                    <a:pt x="37608" y="30502"/>
                  </a:lnTo>
                  <a:lnTo>
                    <a:pt x="37036" y="30717"/>
                  </a:lnTo>
                  <a:lnTo>
                    <a:pt x="36464" y="30931"/>
                  </a:lnTo>
                  <a:lnTo>
                    <a:pt x="35867" y="31098"/>
                  </a:lnTo>
                  <a:lnTo>
                    <a:pt x="35295" y="31241"/>
                  </a:lnTo>
                  <a:lnTo>
                    <a:pt x="34699" y="31361"/>
                  </a:lnTo>
                  <a:lnTo>
                    <a:pt x="34103" y="31456"/>
                  </a:lnTo>
                  <a:lnTo>
                    <a:pt x="33507" y="31527"/>
                  </a:lnTo>
                  <a:lnTo>
                    <a:pt x="32910" y="31575"/>
                  </a:lnTo>
                  <a:lnTo>
                    <a:pt x="32314" y="31599"/>
                  </a:lnTo>
                  <a:lnTo>
                    <a:pt x="31718" y="31599"/>
                  </a:lnTo>
                  <a:lnTo>
                    <a:pt x="31122" y="31575"/>
                  </a:lnTo>
                  <a:lnTo>
                    <a:pt x="30526" y="31527"/>
                  </a:lnTo>
                  <a:lnTo>
                    <a:pt x="29906" y="31456"/>
                  </a:lnTo>
                  <a:lnTo>
                    <a:pt x="29309" y="31361"/>
                  </a:lnTo>
                  <a:lnTo>
                    <a:pt x="28713" y="31241"/>
                  </a:lnTo>
                  <a:lnTo>
                    <a:pt x="28117" y="31098"/>
                  </a:lnTo>
                  <a:lnTo>
                    <a:pt x="27521" y="30955"/>
                  </a:lnTo>
                  <a:lnTo>
                    <a:pt x="26925" y="30788"/>
                  </a:lnTo>
                  <a:lnTo>
                    <a:pt x="26328" y="30574"/>
                  </a:lnTo>
                  <a:lnTo>
                    <a:pt x="25732" y="30359"/>
                  </a:lnTo>
                  <a:lnTo>
                    <a:pt x="25160" y="30144"/>
                  </a:lnTo>
                  <a:lnTo>
                    <a:pt x="24564" y="29882"/>
                  </a:lnTo>
                  <a:lnTo>
                    <a:pt x="23991" y="29620"/>
                  </a:lnTo>
                  <a:lnTo>
                    <a:pt x="23419" y="29333"/>
                  </a:lnTo>
                  <a:lnTo>
                    <a:pt x="22847" y="29023"/>
                  </a:lnTo>
                  <a:lnTo>
                    <a:pt x="22298" y="28713"/>
                  </a:lnTo>
                  <a:lnTo>
                    <a:pt x="22298" y="28713"/>
                  </a:lnTo>
                  <a:lnTo>
                    <a:pt x="21153" y="28046"/>
                  </a:lnTo>
                  <a:lnTo>
                    <a:pt x="20009" y="27330"/>
                  </a:lnTo>
                  <a:lnTo>
                    <a:pt x="18864" y="26615"/>
                  </a:lnTo>
                  <a:lnTo>
                    <a:pt x="17719" y="25899"/>
                  </a:lnTo>
                  <a:lnTo>
                    <a:pt x="16551" y="25208"/>
                  </a:lnTo>
                  <a:lnTo>
                    <a:pt x="15955" y="24874"/>
                  </a:lnTo>
                  <a:lnTo>
                    <a:pt x="15358" y="24564"/>
                  </a:lnTo>
                  <a:lnTo>
                    <a:pt x="14762" y="24278"/>
                  </a:lnTo>
                  <a:lnTo>
                    <a:pt x="14142" y="23992"/>
                  </a:lnTo>
                  <a:lnTo>
                    <a:pt x="13546" y="23729"/>
                  </a:lnTo>
                  <a:lnTo>
                    <a:pt x="12926" y="23515"/>
                  </a:lnTo>
                  <a:lnTo>
                    <a:pt x="12926" y="23515"/>
                  </a:lnTo>
                  <a:lnTo>
                    <a:pt x="12139" y="23228"/>
                  </a:lnTo>
                  <a:lnTo>
                    <a:pt x="11447" y="22966"/>
                  </a:lnTo>
                  <a:lnTo>
                    <a:pt x="11114" y="22871"/>
                  </a:lnTo>
                  <a:lnTo>
                    <a:pt x="10827" y="22799"/>
                  </a:lnTo>
                  <a:lnTo>
                    <a:pt x="10541" y="22751"/>
                  </a:lnTo>
                  <a:lnTo>
                    <a:pt x="10255" y="22751"/>
                  </a:lnTo>
                  <a:lnTo>
                    <a:pt x="10017" y="22775"/>
                  </a:lnTo>
                  <a:lnTo>
                    <a:pt x="9778" y="22847"/>
                  </a:lnTo>
                  <a:lnTo>
                    <a:pt x="9540" y="22966"/>
                  </a:lnTo>
                  <a:lnTo>
                    <a:pt x="9325" y="23157"/>
                  </a:lnTo>
                  <a:lnTo>
                    <a:pt x="9134" y="23395"/>
                  </a:lnTo>
                  <a:lnTo>
                    <a:pt x="8943" y="23682"/>
                  </a:lnTo>
                  <a:lnTo>
                    <a:pt x="8753" y="24039"/>
                  </a:lnTo>
                  <a:lnTo>
                    <a:pt x="8586" y="24492"/>
                  </a:lnTo>
                  <a:lnTo>
                    <a:pt x="8586" y="24492"/>
                  </a:lnTo>
                  <a:lnTo>
                    <a:pt x="8443" y="24874"/>
                  </a:lnTo>
                  <a:lnTo>
                    <a:pt x="8276" y="25208"/>
                  </a:lnTo>
                  <a:lnTo>
                    <a:pt x="8085" y="25542"/>
                  </a:lnTo>
                  <a:lnTo>
                    <a:pt x="7894" y="25852"/>
                  </a:lnTo>
                  <a:lnTo>
                    <a:pt x="7656" y="26114"/>
                  </a:lnTo>
                  <a:lnTo>
                    <a:pt x="7441" y="26376"/>
                  </a:lnTo>
                  <a:lnTo>
                    <a:pt x="7179" y="26615"/>
                  </a:lnTo>
                  <a:lnTo>
                    <a:pt x="6916" y="26806"/>
                  </a:lnTo>
                  <a:lnTo>
                    <a:pt x="6654" y="26996"/>
                  </a:lnTo>
                  <a:lnTo>
                    <a:pt x="6368" y="27163"/>
                  </a:lnTo>
                  <a:lnTo>
                    <a:pt x="6058" y="27306"/>
                  </a:lnTo>
                  <a:lnTo>
                    <a:pt x="5772" y="27426"/>
                  </a:lnTo>
                  <a:lnTo>
                    <a:pt x="5462" y="27521"/>
                  </a:lnTo>
                  <a:lnTo>
                    <a:pt x="5128" y="27616"/>
                  </a:lnTo>
                  <a:lnTo>
                    <a:pt x="4818" y="27664"/>
                  </a:lnTo>
                  <a:lnTo>
                    <a:pt x="4508" y="27712"/>
                  </a:lnTo>
                  <a:lnTo>
                    <a:pt x="4174" y="27736"/>
                  </a:lnTo>
                  <a:lnTo>
                    <a:pt x="3840" y="27736"/>
                  </a:lnTo>
                  <a:lnTo>
                    <a:pt x="3530" y="27712"/>
                  </a:lnTo>
                  <a:lnTo>
                    <a:pt x="3196" y="27688"/>
                  </a:lnTo>
                  <a:lnTo>
                    <a:pt x="2886" y="27616"/>
                  </a:lnTo>
                  <a:lnTo>
                    <a:pt x="2576" y="27545"/>
                  </a:lnTo>
                  <a:lnTo>
                    <a:pt x="2266" y="27449"/>
                  </a:lnTo>
                  <a:lnTo>
                    <a:pt x="1980" y="27354"/>
                  </a:lnTo>
                  <a:lnTo>
                    <a:pt x="1670" y="27235"/>
                  </a:lnTo>
                  <a:lnTo>
                    <a:pt x="1408" y="27092"/>
                  </a:lnTo>
                  <a:lnTo>
                    <a:pt x="1121" y="26925"/>
                  </a:lnTo>
                  <a:lnTo>
                    <a:pt x="883" y="26758"/>
                  </a:lnTo>
                  <a:lnTo>
                    <a:pt x="621" y="26567"/>
                  </a:lnTo>
                  <a:lnTo>
                    <a:pt x="406" y="26352"/>
                  </a:lnTo>
                  <a:lnTo>
                    <a:pt x="191" y="26138"/>
                  </a:lnTo>
                  <a:lnTo>
                    <a:pt x="1" y="25899"/>
                  </a:lnTo>
                  <a:lnTo>
                    <a:pt x="1" y="25899"/>
                  </a:lnTo>
                  <a:lnTo>
                    <a:pt x="1" y="26138"/>
                  </a:lnTo>
                  <a:lnTo>
                    <a:pt x="24" y="26376"/>
                  </a:lnTo>
                  <a:lnTo>
                    <a:pt x="120" y="26829"/>
                  </a:lnTo>
                  <a:lnTo>
                    <a:pt x="263" y="27259"/>
                  </a:lnTo>
                  <a:lnTo>
                    <a:pt x="454" y="27664"/>
                  </a:lnTo>
                  <a:lnTo>
                    <a:pt x="668" y="28022"/>
                  </a:lnTo>
                  <a:lnTo>
                    <a:pt x="954" y="28380"/>
                  </a:lnTo>
                  <a:lnTo>
                    <a:pt x="1265" y="28690"/>
                  </a:lnTo>
                  <a:lnTo>
                    <a:pt x="1598" y="28976"/>
                  </a:lnTo>
                  <a:lnTo>
                    <a:pt x="1956" y="29214"/>
                  </a:lnTo>
                  <a:lnTo>
                    <a:pt x="2361" y="29429"/>
                  </a:lnTo>
                  <a:lnTo>
                    <a:pt x="2767" y="29620"/>
                  </a:lnTo>
                  <a:lnTo>
                    <a:pt x="3196" y="29763"/>
                  </a:lnTo>
                  <a:lnTo>
                    <a:pt x="3649" y="29882"/>
                  </a:lnTo>
                  <a:lnTo>
                    <a:pt x="4102" y="29954"/>
                  </a:lnTo>
                  <a:lnTo>
                    <a:pt x="4555" y="30001"/>
                  </a:lnTo>
                  <a:lnTo>
                    <a:pt x="5032" y="30001"/>
                  </a:lnTo>
                  <a:lnTo>
                    <a:pt x="5032" y="30001"/>
                  </a:lnTo>
                  <a:lnTo>
                    <a:pt x="5032" y="30001"/>
                  </a:lnTo>
                  <a:lnTo>
                    <a:pt x="5199" y="29977"/>
                  </a:lnTo>
                  <a:lnTo>
                    <a:pt x="5199" y="29977"/>
                  </a:lnTo>
                  <a:lnTo>
                    <a:pt x="5247" y="29977"/>
                  </a:lnTo>
                  <a:lnTo>
                    <a:pt x="5247" y="29977"/>
                  </a:lnTo>
                  <a:lnTo>
                    <a:pt x="5390" y="29954"/>
                  </a:lnTo>
                  <a:lnTo>
                    <a:pt x="5390" y="29954"/>
                  </a:lnTo>
                  <a:lnTo>
                    <a:pt x="5462" y="29954"/>
                  </a:lnTo>
                  <a:lnTo>
                    <a:pt x="5462" y="29954"/>
                  </a:lnTo>
                  <a:lnTo>
                    <a:pt x="5605" y="29930"/>
                  </a:lnTo>
                  <a:lnTo>
                    <a:pt x="5605" y="29930"/>
                  </a:lnTo>
                  <a:lnTo>
                    <a:pt x="5676" y="29930"/>
                  </a:lnTo>
                  <a:lnTo>
                    <a:pt x="5676" y="29930"/>
                  </a:lnTo>
                  <a:lnTo>
                    <a:pt x="5796" y="29906"/>
                  </a:lnTo>
                  <a:lnTo>
                    <a:pt x="5796" y="29906"/>
                  </a:lnTo>
                  <a:lnTo>
                    <a:pt x="5891" y="29882"/>
                  </a:lnTo>
                  <a:lnTo>
                    <a:pt x="5891" y="29882"/>
                  </a:lnTo>
                  <a:lnTo>
                    <a:pt x="6010" y="29858"/>
                  </a:lnTo>
                  <a:lnTo>
                    <a:pt x="6010" y="29858"/>
                  </a:lnTo>
                  <a:lnTo>
                    <a:pt x="6106" y="29834"/>
                  </a:lnTo>
                  <a:lnTo>
                    <a:pt x="6106" y="29834"/>
                  </a:lnTo>
                  <a:lnTo>
                    <a:pt x="6201" y="29810"/>
                  </a:lnTo>
                  <a:lnTo>
                    <a:pt x="6201" y="29810"/>
                  </a:lnTo>
                  <a:lnTo>
                    <a:pt x="6344" y="29763"/>
                  </a:lnTo>
                  <a:lnTo>
                    <a:pt x="6344" y="29763"/>
                  </a:lnTo>
                  <a:lnTo>
                    <a:pt x="6416" y="29739"/>
                  </a:lnTo>
                  <a:lnTo>
                    <a:pt x="6416" y="29739"/>
                  </a:lnTo>
                  <a:lnTo>
                    <a:pt x="6606" y="29667"/>
                  </a:lnTo>
                  <a:lnTo>
                    <a:pt x="6606" y="29667"/>
                  </a:lnTo>
                  <a:lnTo>
                    <a:pt x="6654" y="29643"/>
                  </a:lnTo>
                  <a:lnTo>
                    <a:pt x="6654" y="29643"/>
                  </a:lnTo>
                  <a:lnTo>
                    <a:pt x="6821" y="29596"/>
                  </a:lnTo>
                  <a:lnTo>
                    <a:pt x="6821" y="29596"/>
                  </a:lnTo>
                  <a:lnTo>
                    <a:pt x="6869" y="29548"/>
                  </a:lnTo>
                  <a:lnTo>
                    <a:pt x="6869" y="29548"/>
                  </a:lnTo>
                  <a:lnTo>
                    <a:pt x="7012" y="29500"/>
                  </a:lnTo>
                  <a:lnTo>
                    <a:pt x="7012" y="29500"/>
                  </a:lnTo>
                  <a:lnTo>
                    <a:pt x="7083" y="29453"/>
                  </a:lnTo>
                  <a:lnTo>
                    <a:pt x="7083" y="29453"/>
                  </a:lnTo>
                  <a:lnTo>
                    <a:pt x="7203" y="29405"/>
                  </a:lnTo>
                  <a:lnTo>
                    <a:pt x="7203" y="29405"/>
                  </a:lnTo>
                  <a:lnTo>
                    <a:pt x="7274" y="29357"/>
                  </a:lnTo>
                  <a:lnTo>
                    <a:pt x="7274" y="29357"/>
                  </a:lnTo>
                  <a:lnTo>
                    <a:pt x="7393" y="29286"/>
                  </a:lnTo>
                  <a:lnTo>
                    <a:pt x="7393" y="29286"/>
                  </a:lnTo>
                  <a:lnTo>
                    <a:pt x="7465" y="29238"/>
                  </a:lnTo>
                  <a:lnTo>
                    <a:pt x="7465" y="29238"/>
                  </a:lnTo>
                  <a:lnTo>
                    <a:pt x="7584" y="29167"/>
                  </a:lnTo>
                  <a:lnTo>
                    <a:pt x="7584" y="29167"/>
                  </a:lnTo>
                  <a:lnTo>
                    <a:pt x="7656" y="29119"/>
                  </a:lnTo>
                  <a:lnTo>
                    <a:pt x="7656" y="29119"/>
                  </a:lnTo>
                  <a:lnTo>
                    <a:pt x="7775" y="29023"/>
                  </a:lnTo>
                  <a:lnTo>
                    <a:pt x="7775" y="29023"/>
                  </a:lnTo>
                  <a:lnTo>
                    <a:pt x="7823" y="28976"/>
                  </a:lnTo>
                  <a:lnTo>
                    <a:pt x="7823" y="28976"/>
                  </a:lnTo>
                  <a:lnTo>
                    <a:pt x="7942" y="28880"/>
                  </a:lnTo>
                  <a:lnTo>
                    <a:pt x="7942" y="28880"/>
                  </a:lnTo>
                  <a:lnTo>
                    <a:pt x="7990" y="28833"/>
                  </a:lnTo>
                  <a:lnTo>
                    <a:pt x="7990" y="28833"/>
                  </a:lnTo>
                  <a:lnTo>
                    <a:pt x="8323" y="28523"/>
                  </a:lnTo>
                  <a:lnTo>
                    <a:pt x="8323" y="28523"/>
                  </a:lnTo>
                  <a:lnTo>
                    <a:pt x="8347" y="28499"/>
                  </a:lnTo>
                  <a:lnTo>
                    <a:pt x="8347" y="28499"/>
                  </a:lnTo>
                  <a:lnTo>
                    <a:pt x="8467" y="28356"/>
                  </a:lnTo>
                  <a:lnTo>
                    <a:pt x="8467" y="28356"/>
                  </a:lnTo>
                  <a:lnTo>
                    <a:pt x="8538" y="28284"/>
                  </a:lnTo>
                  <a:lnTo>
                    <a:pt x="8538" y="28284"/>
                  </a:lnTo>
                  <a:lnTo>
                    <a:pt x="8633" y="28165"/>
                  </a:lnTo>
                  <a:lnTo>
                    <a:pt x="8633" y="28165"/>
                  </a:lnTo>
                  <a:lnTo>
                    <a:pt x="8681" y="28093"/>
                  </a:lnTo>
                  <a:lnTo>
                    <a:pt x="8681" y="28093"/>
                  </a:lnTo>
                  <a:lnTo>
                    <a:pt x="8753" y="27974"/>
                  </a:lnTo>
                  <a:lnTo>
                    <a:pt x="8753" y="27974"/>
                  </a:lnTo>
                  <a:lnTo>
                    <a:pt x="8824" y="27903"/>
                  </a:lnTo>
                  <a:lnTo>
                    <a:pt x="8824" y="27903"/>
                  </a:lnTo>
                  <a:lnTo>
                    <a:pt x="8896" y="27783"/>
                  </a:lnTo>
                  <a:lnTo>
                    <a:pt x="8896" y="27783"/>
                  </a:lnTo>
                  <a:lnTo>
                    <a:pt x="8943" y="27688"/>
                  </a:lnTo>
                  <a:lnTo>
                    <a:pt x="8943" y="27688"/>
                  </a:lnTo>
                  <a:lnTo>
                    <a:pt x="9015" y="27569"/>
                  </a:lnTo>
                  <a:lnTo>
                    <a:pt x="9015" y="27569"/>
                  </a:lnTo>
                  <a:lnTo>
                    <a:pt x="9063" y="27473"/>
                  </a:lnTo>
                  <a:lnTo>
                    <a:pt x="9063" y="27473"/>
                  </a:lnTo>
                  <a:lnTo>
                    <a:pt x="9134" y="27330"/>
                  </a:lnTo>
                  <a:lnTo>
                    <a:pt x="9134" y="27330"/>
                  </a:lnTo>
                  <a:lnTo>
                    <a:pt x="9182" y="27235"/>
                  </a:lnTo>
                  <a:lnTo>
                    <a:pt x="9182" y="27235"/>
                  </a:lnTo>
                  <a:lnTo>
                    <a:pt x="9253" y="27092"/>
                  </a:lnTo>
                  <a:lnTo>
                    <a:pt x="9253" y="27092"/>
                  </a:lnTo>
                  <a:lnTo>
                    <a:pt x="9277" y="26996"/>
                  </a:lnTo>
                  <a:lnTo>
                    <a:pt x="9277" y="26996"/>
                  </a:lnTo>
                  <a:lnTo>
                    <a:pt x="9373" y="26758"/>
                  </a:lnTo>
                  <a:lnTo>
                    <a:pt x="9373" y="26758"/>
                  </a:lnTo>
                  <a:lnTo>
                    <a:pt x="9540" y="26305"/>
                  </a:lnTo>
                  <a:lnTo>
                    <a:pt x="9730" y="25947"/>
                  </a:lnTo>
                  <a:lnTo>
                    <a:pt x="9921" y="25661"/>
                  </a:lnTo>
                  <a:lnTo>
                    <a:pt x="10112" y="25422"/>
                  </a:lnTo>
                  <a:lnTo>
                    <a:pt x="10327" y="25232"/>
                  </a:lnTo>
                  <a:lnTo>
                    <a:pt x="10565" y="25112"/>
                  </a:lnTo>
                  <a:lnTo>
                    <a:pt x="10804" y="25041"/>
                  </a:lnTo>
                  <a:lnTo>
                    <a:pt x="11042" y="25017"/>
                  </a:lnTo>
                  <a:lnTo>
                    <a:pt x="11328" y="25017"/>
                  </a:lnTo>
                  <a:lnTo>
                    <a:pt x="11614" y="25065"/>
                  </a:lnTo>
                  <a:lnTo>
                    <a:pt x="11901" y="25136"/>
                  </a:lnTo>
                  <a:lnTo>
                    <a:pt x="12234" y="25232"/>
                  </a:lnTo>
                  <a:lnTo>
                    <a:pt x="12926" y="25470"/>
                  </a:lnTo>
                  <a:lnTo>
                    <a:pt x="13713" y="25780"/>
                  </a:lnTo>
                  <a:lnTo>
                    <a:pt x="13713" y="25780"/>
                  </a:lnTo>
                  <a:lnTo>
                    <a:pt x="14333" y="25995"/>
                  </a:lnTo>
                  <a:lnTo>
                    <a:pt x="14929" y="26257"/>
                  </a:lnTo>
                  <a:lnTo>
                    <a:pt x="15549" y="26543"/>
                  </a:lnTo>
                  <a:lnTo>
                    <a:pt x="16145" y="26829"/>
                  </a:lnTo>
                  <a:lnTo>
                    <a:pt x="16742" y="27139"/>
                  </a:lnTo>
                  <a:lnTo>
                    <a:pt x="17338" y="27473"/>
                  </a:lnTo>
                  <a:lnTo>
                    <a:pt x="18506" y="28165"/>
                  </a:lnTo>
                  <a:lnTo>
                    <a:pt x="19651" y="28880"/>
                  </a:lnTo>
                  <a:lnTo>
                    <a:pt x="20796" y="29596"/>
                  </a:lnTo>
                  <a:lnTo>
                    <a:pt x="21940" y="30311"/>
                  </a:lnTo>
                  <a:lnTo>
                    <a:pt x="23085" y="30979"/>
                  </a:lnTo>
                  <a:lnTo>
                    <a:pt x="23085" y="30979"/>
                  </a:lnTo>
                  <a:lnTo>
                    <a:pt x="23634" y="31289"/>
                  </a:lnTo>
                  <a:lnTo>
                    <a:pt x="24206" y="31599"/>
                  </a:lnTo>
                  <a:lnTo>
                    <a:pt x="24778" y="31885"/>
                  </a:lnTo>
                  <a:lnTo>
                    <a:pt x="25351" y="32147"/>
                  </a:lnTo>
                  <a:lnTo>
                    <a:pt x="25947" y="32410"/>
                  </a:lnTo>
                  <a:lnTo>
                    <a:pt x="26519" y="32624"/>
                  </a:lnTo>
                  <a:lnTo>
                    <a:pt x="27115" y="32839"/>
                  </a:lnTo>
                  <a:lnTo>
                    <a:pt x="27712" y="33030"/>
                  </a:lnTo>
                  <a:lnTo>
                    <a:pt x="28308" y="33221"/>
                  </a:lnTo>
                  <a:lnTo>
                    <a:pt x="28904" y="33364"/>
                  </a:lnTo>
                  <a:lnTo>
                    <a:pt x="29500" y="33507"/>
                  </a:lnTo>
                  <a:lnTo>
                    <a:pt x="30096" y="33626"/>
                  </a:lnTo>
                  <a:lnTo>
                    <a:pt x="30693" y="33721"/>
                  </a:lnTo>
                  <a:lnTo>
                    <a:pt x="31313" y="33793"/>
                  </a:lnTo>
                  <a:lnTo>
                    <a:pt x="31909" y="33841"/>
                  </a:lnTo>
                  <a:lnTo>
                    <a:pt x="32505" y="33865"/>
                  </a:lnTo>
                  <a:lnTo>
                    <a:pt x="33101" y="33865"/>
                  </a:lnTo>
                  <a:lnTo>
                    <a:pt x="33697" y="33841"/>
                  </a:lnTo>
                  <a:lnTo>
                    <a:pt x="34294" y="33793"/>
                  </a:lnTo>
                  <a:lnTo>
                    <a:pt x="34890" y="33721"/>
                  </a:lnTo>
                  <a:lnTo>
                    <a:pt x="35486" y="33626"/>
                  </a:lnTo>
                  <a:lnTo>
                    <a:pt x="36082" y="33507"/>
                  </a:lnTo>
                  <a:lnTo>
                    <a:pt x="36654" y="33364"/>
                  </a:lnTo>
                  <a:lnTo>
                    <a:pt x="37251" y="33197"/>
                  </a:lnTo>
                  <a:lnTo>
                    <a:pt x="37823" y="32982"/>
                  </a:lnTo>
                  <a:lnTo>
                    <a:pt x="38395" y="32768"/>
                  </a:lnTo>
                  <a:lnTo>
                    <a:pt x="38968" y="32505"/>
                  </a:lnTo>
                  <a:lnTo>
                    <a:pt x="39516" y="32219"/>
                  </a:lnTo>
                  <a:lnTo>
                    <a:pt x="40089" y="31909"/>
                  </a:lnTo>
                  <a:lnTo>
                    <a:pt x="40637" y="31575"/>
                  </a:lnTo>
                  <a:lnTo>
                    <a:pt x="41162" y="31194"/>
                  </a:lnTo>
                  <a:lnTo>
                    <a:pt x="41710" y="30788"/>
                  </a:lnTo>
                  <a:lnTo>
                    <a:pt x="41710" y="30788"/>
                  </a:lnTo>
                  <a:lnTo>
                    <a:pt x="42116" y="30454"/>
                  </a:lnTo>
                  <a:lnTo>
                    <a:pt x="42497" y="30120"/>
                  </a:lnTo>
                  <a:lnTo>
                    <a:pt x="42855" y="29739"/>
                  </a:lnTo>
                  <a:lnTo>
                    <a:pt x="43189" y="29357"/>
                  </a:lnTo>
                  <a:lnTo>
                    <a:pt x="43523" y="28976"/>
                  </a:lnTo>
                  <a:lnTo>
                    <a:pt x="43833" y="28546"/>
                  </a:lnTo>
                  <a:lnTo>
                    <a:pt x="44119" y="28117"/>
                  </a:lnTo>
                  <a:lnTo>
                    <a:pt x="44405" y="27688"/>
                  </a:lnTo>
                  <a:lnTo>
                    <a:pt x="44667" y="27235"/>
                  </a:lnTo>
                  <a:lnTo>
                    <a:pt x="44906" y="26782"/>
                  </a:lnTo>
                  <a:lnTo>
                    <a:pt x="45144" y="26305"/>
                  </a:lnTo>
                  <a:lnTo>
                    <a:pt x="45359" y="25828"/>
                  </a:lnTo>
                  <a:lnTo>
                    <a:pt x="45764" y="24850"/>
                  </a:lnTo>
                  <a:lnTo>
                    <a:pt x="46122" y="23825"/>
                  </a:lnTo>
                  <a:lnTo>
                    <a:pt x="46456" y="22799"/>
                  </a:lnTo>
                  <a:lnTo>
                    <a:pt x="46742" y="21750"/>
                  </a:lnTo>
                  <a:lnTo>
                    <a:pt x="47004" y="20701"/>
                  </a:lnTo>
                  <a:lnTo>
                    <a:pt x="47219" y="19675"/>
                  </a:lnTo>
                  <a:lnTo>
                    <a:pt x="47624" y="17600"/>
                  </a:lnTo>
                  <a:lnTo>
                    <a:pt x="48006" y="15645"/>
                  </a:lnTo>
                  <a:lnTo>
                    <a:pt x="48006" y="15645"/>
                  </a:lnTo>
                  <a:lnTo>
                    <a:pt x="48411" y="13594"/>
                  </a:lnTo>
                  <a:lnTo>
                    <a:pt x="48626" y="12592"/>
                  </a:lnTo>
                  <a:lnTo>
                    <a:pt x="48888" y="11591"/>
                  </a:lnTo>
                  <a:lnTo>
                    <a:pt x="48888" y="11591"/>
                  </a:lnTo>
                  <a:lnTo>
                    <a:pt x="49079" y="10851"/>
                  </a:lnTo>
                  <a:lnTo>
                    <a:pt x="49198" y="10470"/>
                  </a:lnTo>
                  <a:lnTo>
                    <a:pt x="49341" y="10088"/>
                  </a:lnTo>
                  <a:lnTo>
                    <a:pt x="49485" y="9707"/>
                  </a:lnTo>
                  <a:lnTo>
                    <a:pt x="49651" y="9349"/>
                  </a:lnTo>
                  <a:lnTo>
                    <a:pt x="49842" y="8991"/>
                  </a:lnTo>
                  <a:lnTo>
                    <a:pt x="50033" y="8657"/>
                  </a:lnTo>
                  <a:lnTo>
                    <a:pt x="50271" y="8347"/>
                  </a:lnTo>
                  <a:lnTo>
                    <a:pt x="50534" y="8085"/>
                  </a:lnTo>
                  <a:lnTo>
                    <a:pt x="50820" y="7823"/>
                  </a:lnTo>
                  <a:lnTo>
                    <a:pt x="51130" y="7632"/>
                  </a:lnTo>
                  <a:lnTo>
                    <a:pt x="51464" y="7465"/>
                  </a:lnTo>
                  <a:lnTo>
                    <a:pt x="51655" y="7417"/>
                  </a:lnTo>
                  <a:lnTo>
                    <a:pt x="51845" y="7370"/>
                  </a:lnTo>
                  <a:lnTo>
                    <a:pt x="52036" y="7322"/>
                  </a:lnTo>
                  <a:lnTo>
                    <a:pt x="52251" y="7298"/>
                  </a:lnTo>
                  <a:lnTo>
                    <a:pt x="52465" y="7298"/>
                  </a:lnTo>
                  <a:lnTo>
                    <a:pt x="52680" y="7298"/>
                  </a:lnTo>
                  <a:lnTo>
                    <a:pt x="52680" y="7298"/>
                  </a:lnTo>
                  <a:lnTo>
                    <a:pt x="52942" y="7322"/>
                  </a:lnTo>
                  <a:lnTo>
                    <a:pt x="52942" y="7322"/>
                  </a:lnTo>
                  <a:lnTo>
                    <a:pt x="53014" y="7322"/>
                  </a:lnTo>
                  <a:lnTo>
                    <a:pt x="53014" y="7322"/>
                  </a:lnTo>
                  <a:lnTo>
                    <a:pt x="53205" y="7298"/>
                  </a:lnTo>
                  <a:lnTo>
                    <a:pt x="53205" y="7298"/>
                  </a:lnTo>
                  <a:lnTo>
                    <a:pt x="53252" y="7298"/>
                  </a:lnTo>
                  <a:lnTo>
                    <a:pt x="53252" y="7298"/>
                  </a:lnTo>
                  <a:lnTo>
                    <a:pt x="53491" y="7298"/>
                  </a:lnTo>
                  <a:lnTo>
                    <a:pt x="53491" y="7298"/>
                  </a:lnTo>
                  <a:lnTo>
                    <a:pt x="53539" y="7298"/>
                  </a:lnTo>
                  <a:lnTo>
                    <a:pt x="53539" y="7298"/>
                  </a:lnTo>
                  <a:lnTo>
                    <a:pt x="53729" y="7274"/>
                  </a:lnTo>
                  <a:lnTo>
                    <a:pt x="53729" y="7274"/>
                  </a:lnTo>
                  <a:lnTo>
                    <a:pt x="53777" y="7250"/>
                  </a:lnTo>
                  <a:lnTo>
                    <a:pt x="53777" y="7250"/>
                  </a:lnTo>
                  <a:lnTo>
                    <a:pt x="53992" y="7227"/>
                  </a:lnTo>
                  <a:lnTo>
                    <a:pt x="54016" y="7227"/>
                  </a:lnTo>
                  <a:lnTo>
                    <a:pt x="54016" y="7227"/>
                  </a:lnTo>
                  <a:lnTo>
                    <a:pt x="54206" y="7179"/>
                  </a:lnTo>
                  <a:lnTo>
                    <a:pt x="54206" y="7179"/>
                  </a:lnTo>
                  <a:lnTo>
                    <a:pt x="54278" y="7155"/>
                  </a:lnTo>
                  <a:lnTo>
                    <a:pt x="54278" y="7155"/>
                  </a:lnTo>
                  <a:lnTo>
                    <a:pt x="54445" y="7107"/>
                  </a:lnTo>
                  <a:lnTo>
                    <a:pt x="54445" y="7107"/>
                  </a:lnTo>
                  <a:lnTo>
                    <a:pt x="54469" y="7107"/>
                  </a:lnTo>
                  <a:lnTo>
                    <a:pt x="54469" y="7107"/>
                  </a:lnTo>
                  <a:lnTo>
                    <a:pt x="54659" y="7036"/>
                  </a:lnTo>
                  <a:lnTo>
                    <a:pt x="54659" y="7036"/>
                  </a:lnTo>
                  <a:lnTo>
                    <a:pt x="54707" y="7012"/>
                  </a:lnTo>
                  <a:lnTo>
                    <a:pt x="54707" y="7012"/>
                  </a:lnTo>
                  <a:lnTo>
                    <a:pt x="54874" y="6940"/>
                  </a:lnTo>
                  <a:lnTo>
                    <a:pt x="54874" y="6940"/>
                  </a:lnTo>
                  <a:lnTo>
                    <a:pt x="54922" y="6940"/>
                  </a:lnTo>
                  <a:lnTo>
                    <a:pt x="54922" y="6940"/>
                  </a:lnTo>
                  <a:lnTo>
                    <a:pt x="55089" y="6845"/>
                  </a:lnTo>
                  <a:lnTo>
                    <a:pt x="55089" y="6845"/>
                  </a:lnTo>
                  <a:lnTo>
                    <a:pt x="55089" y="6845"/>
                  </a:lnTo>
                  <a:lnTo>
                    <a:pt x="55256" y="6750"/>
                  </a:lnTo>
                  <a:lnTo>
                    <a:pt x="55256" y="6750"/>
                  </a:lnTo>
                  <a:lnTo>
                    <a:pt x="55303" y="6726"/>
                  </a:lnTo>
                  <a:lnTo>
                    <a:pt x="55303" y="6726"/>
                  </a:lnTo>
                  <a:lnTo>
                    <a:pt x="55446" y="6630"/>
                  </a:lnTo>
                  <a:lnTo>
                    <a:pt x="55446" y="6630"/>
                  </a:lnTo>
                  <a:lnTo>
                    <a:pt x="55470" y="6607"/>
                  </a:lnTo>
                  <a:lnTo>
                    <a:pt x="55470" y="6607"/>
                  </a:lnTo>
                  <a:lnTo>
                    <a:pt x="55637" y="6487"/>
                  </a:lnTo>
                  <a:lnTo>
                    <a:pt x="55637" y="6487"/>
                  </a:lnTo>
                  <a:lnTo>
                    <a:pt x="55661" y="6463"/>
                  </a:lnTo>
                  <a:lnTo>
                    <a:pt x="55661" y="6463"/>
                  </a:lnTo>
                  <a:lnTo>
                    <a:pt x="55780" y="6368"/>
                  </a:lnTo>
                  <a:lnTo>
                    <a:pt x="55780" y="6368"/>
                  </a:lnTo>
                  <a:lnTo>
                    <a:pt x="55828" y="6344"/>
                  </a:lnTo>
                  <a:lnTo>
                    <a:pt x="55828" y="6344"/>
                  </a:lnTo>
                  <a:lnTo>
                    <a:pt x="55947" y="6201"/>
                  </a:lnTo>
                  <a:lnTo>
                    <a:pt x="55947" y="6201"/>
                  </a:lnTo>
                  <a:lnTo>
                    <a:pt x="55971" y="6177"/>
                  </a:lnTo>
                  <a:lnTo>
                    <a:pt x="55971" y="6177"/>
                  </a:lnTo>
                  <a:lnTo>
                    <a:pt x="56090" y="60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4"/>
            <p:cNvSpPr/>
            <p:nvPr/>
          </p:nvSpPr>
          <p:spPr>
            <a:xfrm>
              <a:off x="5582750" y="3927350"/>
              <a:ext cx="1430875" cy="846625"/>
            </a:xfrm>
            <a:custGeom>
              <a:avLst/>
              <a:gdLst/>
              <a:ahLst/>
              <a:cxnLst/>
              <a:rect l="l" t="t" r="r" b="b"/>
              <a:pathLst>
                <a:path w="57235" h="33865" extrusionOk="0">
                  <a:moveTo>
                    <a:pt x="56400" y="1"/>
                  </a:moveTo>
                  <a:lnTo>
                    <a:pt x="56424" y="311"/>
                  </a:lnTo>
                  <a:lnTo>
                    <a:pt x="56448" y="621"/>
                  </a:lnTo>
                  <a:lnTo>
                    <a:pt x="56424" y="1050"/>
                  </a:lnTo>
                  <a:lnTo>
                    <a:pt x="56376" y="1455"/>
                  </a:lnTo>
                  <a:lnTo>
                    <a:pt x="56305" y="1885"/>
                  </a:lnTo>
                  <a:lnTo>
                    <a:pt x="56186" y="2266"/>
                  </a:lnTo>
                  <a:lnTo>
                    <a:pt x="56043" y="2648"/>
                  </a:lnTo>
                  <a:lnTo>
                    <a:pt x="55852" y="3029"/>
                  </a:lnTo>
                  <a:lnTo>
                    <a:pt x="55637" y="3363"/>
                  </a:lnTo>
                  <a:lnTo>
                    <a:pt x="55399" y="3673"/>
                  </a:lnTo>
                  <a:lnTo>
                    <a:pt x="55136" y="3983"/>
                  </a:lnTo>
                  <a:lnTo>
                    <a:pt x="54826" y="4246"/>
                  </a:lnTo>
                  <a:lnTo>
                    <a:pt x="54469" y="4484"/>
                  </a:lnTo>
                  <a:lnTo>
                    <a:pt x="54111" y="4675"/>
                  </a:lnTo>
                  <a:lnTo>
                    <a:pt x="53682" y="4842"/>
                  </a:lnTo>
                  <a:lnTo>
                    <a:pt x="53252" y="4961"/>
                  </a:lnTo>
                  <a:lnTo>
                    <a:pt x="52775" y="5033"/>
                  </a:lnTo>
                  <a:lnTo>
                    <a:pt x="52275" y="5056"/>
                  </a:lnTo>
                  <a:lnTo>
                    <a:pt x="51917" y="5033"/>
                  </a:lnTo>
                  <a:lnTo>
                    <a:pt x="51679" y="5033"/>
                  </a:lnTo>
                  <a:lnTo>
                    <a:pt x="51273" y="5056"/>
                  </a:lnTo>
                  <a:lnTo>
                    <a:pt x="50892" y="5128"/>
                  </a:lnTo>
                  <a:lnTo>
                    <a:pt x="50534" y="5271"/>
                  </a:lnTo>
                  <a:lnTo>
                    <a:pt x="50224" y="5438"/>
                  </a:lnTo>
                  <a:lnTo>
                    <a:pt x="49938" y="5653"/>
                  </a:lnTo>
                  <a:lnTo>
                    <a:pt x="49675" y="5891"/>
                  </a:lnTo>
                  <a:lnTo>
                    <a:pt x="49437" y="6153"/>
                  </a:lnTo>
                  <a:lnTo>
                    <a:pt x="49198" y="6463"/>
                  </a:lnTo>
                  <a:lnTo>
                    <a:pt x="49008" y="6797"/>
                  </a:lnTo>
                  <a:lnTo>
                    <a:pt x="48841" y="7131"/>
                  </a:lnTo>
                  <a:lnTo>
                    <a:pt x="48674" y="7489"/>
                  </a:lnTo>
                  <a:lnTo>
                    <a:pt x="48531" y="7847"/>
                  </a:lnTo>
                  <a:lnTo>
                    <a:pt x="48292" y="8586"/>
                  </a:lnTo>
                  <a:lnTo>
                    <a:pt x="48101" y="9301"/>
                  </a:lnTo>
                  <a:lnTo>
                    <a:pt x="48101" y="9325"/>
                  </a:lnTo>
                  <a:lnTo>
                    <a:pt x="47839" y="10327"/>
                  </a:lnTo>
                  <a:lnTo>
                    <a:pt x="47624" y="11352"/>
                  </a:lnTo>
                  <a:lnTo>
                    <a:pt x="47219" y="13379"/>
                  </a:lnTo>
                  <a:lnTo>
                    <a:pt x="46837" y="15335"/>
                  </a:lnTo>
                  <a:lnTo>
                    <a:pt x="46432" y="17410"/>
                  </a:lnTo>
                  <a:lnTo>
                    <a:pt x="46217" y="18435"/>
                  </a:lnTo>
                  <a:lnTo>
                    <a:pt x="45955" y="19484"/>
                  </a:lnTo>
                  <a:lnTo>
                    <a:pt x="45669" y="20534"/>
                  </a:lnTo>
                  <a:lnTo>
                    <a:pt x="45335" y="21559"/>
                  </a:lnTo>
                  <a:lnTo>
                    <a:pt x="44977" y="22585"/>
                  </a:lnTo>
                  <a:lnTo>
                    <a:pt x="44572" y="23562"/>
                  </a:lnTo>
                  <a:lnTo>
                    <a:pt x="44357" y="24039"/>
                  </a:lnTo>
                  <a:lnTo>
                    <a:pt x="44119" y="24516"/>
                  </a:lnTo>
                  <a:lnTo>
                    <a:pt x="43880" y="24969"/>
                  </a:lnTo>
                  <a:lnTo>
                    <a:pt x="43618" y="25422"/>
                  </a:lnTo>
                  <a:lnTo>
                    <a:pt x="43332" y="25876"/>
                  </a:lnTo>
                  <a:lnTo>
                    <a:pt x="43046" y="26281"/>
                  </a:lnTo>
                  <a:lnTo>
                    <a:pt x="42736" y="26710"/>
                  </a:lnTo>
                  <a:lnTo>
                    <a:pt x="42402" y="27092"/>
                  </a:lnTo>
                  <a:lnTo>
                    <a:pt x="42068" y="27473"/>
                  </a:lnTo>
                  <a:lnTo>
                    <a:pt x="41710" y="27855"/>
                  </a:lnTo>
                  <a:lnTo>
                    <a:pt x="41329" y="28189"/>
                  </a:lnTo>
                  <a:lnTo>
                    <a:pt x="40923" y="28523"/>
                  </a:lnTo>
                  <a:lnTo>
                    <a:pt x="40876" y="28570"/>
                  </a:lnTo>
                  <a:lnTo>
                    <a:pt x="40351" y="28952"/>
                  </a:lnTo>
                  <a:lnTo>
                    <a:pt x="39826" y="29310"/>
                  </a:lnTo>
                  <a:lnTo>
                    <a:pt x="39302" y="29643"/>
                  </a:lnTo>
                  <a:lnTo>
                    <a:pt x="38777" y="29930"/>
                  </a:lnTo>
                  <a:lnTo>
                    <a:pt x="38252" y="30216"/>
                  </a:lnTo>
                  <a:lnTo>
                    <a:pt x="37704" y="30454"/>
                  </a:lnTo>
                  <a:lnTo>
                    <a:pt x="37155" y="30669"/>
                  </a:lnTo>
                  <a:lnTo>
                    <a:pt x="36607" y="30884"/>
                  </a:lnTo>
                  <a:lnTo>
                    <a:pt x="36058" y="31051"/>
                  </a:lnTo>
                  <a:lnTo>
                    <a:pt x="35486" y="31194"/>
                  </a:lnTo>
                  <a:lnTo>
                    <a:pt x="34937" y="31313"/>
                  </a:lnTo>
                  <a:lnTo>
                    <a:pt x="34365" y="31432"/>
                  </a:lnTo>
                  <a:lnTo>
                    <a:pt x="33793" y="31504"/>
                  </a:lnTo>
                  <a:lnTo>
                    <a:pt x="33220" y="31551"/>
                  </a:lnTo>
                  <a:lnTo>
                    <a:pt x="32648" y="31599"/>
                  </a:lnTo>
                  <a:lnTo>
                    <a:pt x="32076" y="31599"/>
                  </a:lnTo>
                  <a:lnTo>
                    <a:pt x="31456" y="31575"/>
                  </a:lnTo>
                  <a:lnTo>
                    <a:pt x="30836" y="31551"/>
                  </a:lnTo>
                  <a:lnTo>
                    <a:pt x="30239" y="31480"/>
                  </a:lnTo>
                  <a:lnTo>
                    <a:pt x="29619" y="31408"/>
                  </a:lnTo>
                  <a:lnTo>
                    <a:pt x="28999" y="31289"/>
                  </a:lnTo>
                  <a:lnTo>
                    <a:pt x="28379" y="31170"/>
                  </a:lnTo>
                  <a:lnTo>
                    <a:pt x="27759" y="31027"/>
                  </a:lnTo>
                  <a:lnTo>
                    <a:pt x="27163" y="30836"/>
                  </a:lnTo>
                  <a:lnTo>
                    <a:pt x="26543" y="30645"/>
                  </a:lnTo>
                  <a:lnTo>
                    <a:pt x="25947" y="30454"/>
                  </a:lnTo>
                  <a:lnTo>
                    <a:pt x="25327" y="30216"/>
                  </a:lnTo>
                  <a:lnTo>
                    <a:pt x="24731" y="29954"/>
                  </a:lnTo>
                  <a:lnTo>
                    <a:pt x="24134" y="29691"/>
                  </a:lnTo>
                  <a:lnTo>
                    <a:pt x="23538" y="29405"/>
                  </a:lnTo>
                  <a:lnTo>
                    <a:pt x="22966" y="29095"/>
                  </a:lnTo>
                  <a:lnTo>
                    <a:pt x="22394" y="28761"/>
                  </a:lnTo>
                  <a:lnTo>
                    <a:pt x="22370" y="28761"/>
                  </a:lnTo>
                  <a:lnTo>
                    <a:pt x="22298" y="28737"/>
                  </a:lnTo>
                  <a:lnTo>
                    <a:pt x="22298" y="28713"/>
                  </a:lnTo>
                  <a:lnTo>
                    <a:pt x="21153" y="28046"/>
                  </a:lnTo>
                  <a:lnTo>
                    <a:pt x="20009" y="27330"/>
                  </a:lnTo>
                  <a:lnTo>
                    <a:pt x="18864" y="26615"/>
                  </a:lnTo>
                  <a:lnTo>
                    <a:pt x="17719" y="25899"/>
                  </a:lnTo>
                  <a:lnTo>
                    <a:pt x="16551" y="25208"/>
                  </a:lnTo>
                  <a:lnTo>
                    <a:pt x="15955" y="24874"/>
                  </a:lnTo>
                  <a:lnTo>
                    <a:pt x="15358" y="24564"/>
                  </a:lnTo>
                  <a:lnTo>
                    <a:pt x="14762" y="24278"/>
                  </a:lnTo>
                  <a:lnTo>
                    <a:pt x="14142" y="23992"/>
                  </a:lnTo>
                  <a:lnTo>
                    <a:pt x="13546" y="23729"/>
                  </a:lnTo>
                  <a:lnTo>
                    <a:pt x="12926" y="23515"/>
                  </a:lnTo>
                  <a:lnTo>
                    <a:pt x="12902" y="23491"/>
                  </a:lnTo>
                  <a:lnTo>
                    <a:pt x="12711" y="23419"/>
                  </a:lnTo>
                  <a:lnTo>
                    <a:pt x="12688" y="23419"/>
                  </a:lnTo>
                  <a:lnTo>
                    <a:pt x="12640" y="23395"/>
                  </a:lnTo>
                  <a:lnTo>
                    <a:pt x="12616" y="23395"/>
                  </a:lnTo>
                  <a:lnTo>
                    <a:pt x="11948" y="23157"/>
                  </a:lnTo>
                  <a:lnTo>
                    <a:pt x="11352" y="22942"/>
                  </a:lnTo>
                  <a:lnTo>
                    <a:pt x="11090" y="22871"/>
                  </a:lnTo>
                  <a:lnTo>
                    <a:pt x="10827" y="22799"/>
                  </a:lnTo>
                  <a:lnTo>
                    <a:pt x="10565" y="22751"/>
                  </a:lnTo>
                  <a:lnTo>
                    <a:pt x="10327" y="22751"/>
                  </a:lnTo>
                  <a:lnTo>
                    <a:pt x="10064" y="22775"/>
                  </a:lnTo>
                  <a:lnTo>
                    <a:pt x="9826" y="22823"/>
                  </a:lnTo>
                  <a:lnTo>
                    <a:pt x="9587" y="22942"/>
                  </a:lnTo>
                  <a:lnTo>
                    <a:pt x="9373" y="23109"/>
                  </a:lnTo>
                  <a:lnTo>
                    <a:pt x="9158" y="23348"/>
                  </a:lnTo>
                  <a:lnTo>
                    <a:pt x="8967" y="23634"/>
                  </a:lnTo>
                  <a:lnTo>
                    <a:pt x="8777" y="23992"/>
                  </a:lnTo>
                  <a:lnTo>
                    <a:pt x="8610" y="24445"/>
                  </a:lnTo>
                  <a:lnTo>
                    <a:pt x="8610" y="24469"/>
                  </a:lnTo>
                  <a:lnTo>
                    <a:pt x="8586" y="24469"/>
                  </a:lnTo>
                  <a:lnTo>
                    <a:pt x="8586" y="24492"/>
                  </a:lnTo>
                  <a:lnTo>
                    <a:pt x="8562" y="24588"/>
                  </a:lnTo>
                  <a:lnTo>
                    <a:pt x="8395" y="24969"/>
                  </a:lnTo>
                  <a:lnTo>
                    <a:pt x="8204" y="25351"/>
                  </a:lnTo>
                  <a:lnTo>
                    <a:pt x="7990" y="25685"/>
                  </a:lnTo>
                  <a:lnTo>
                    <a:pt x="7775" y="25995"/>
                  </a:lnTo>
                  <a:lnTo>
                    <a:pt x="7513" y="26281"/>
                  </a:lnTo>
                  <a:lnTo>
                    <a:pt x="7250" y="26543"/>
                  </a:lnTo>
                  <a:lnTo>
                    <a:pt x="6964" y="26782"/>
                  </a:lnTo>
                  <a:lnTo>
                    <a:pt x="6678" y="26973"/>
                  </a:lnTo>
                  <a:lnTo>
                    <a:pt x="6368" y="27163"/>
                  </a:lnTo>
                  <a:lnTo>
                    <a:pt x="6058" y="27306"/>
                  </a:lnTo>
                  <a:lnTo>
                    <a:pt x="5724" y="27449"/>
                  </a:lnTo>
                  <a:lnTo>
                    <a:pt x="5390" y="27545"/>
                  </a:lnTo>
                  <a:lnTo>
                    <a:pt x="5032" y="27640"/>
                  </a:lnTo>
                  <a:lnTo>
                    <a:pt x="4699" y="27688"/>
                  </a:lnTo>
                  <a:lnTo>
                    <a:pt x="4341" y="27712"/>
                  </a:lnTo>
                  <a:lnTo>
                    <a:pt x="4007" y="27736"/>
                  </a:lnTo>
                  <a:lnTo>
                    <a:pt x="3697" y="27736"/>
                  </a:lnTo>
                  <a:lnTo>
                    <a:pt x="3411" y="27712"/>
                  </a:lnTo>
                  <a:lnTo>
                    <a:pt x="3125" y="27664"/>
                  </a:lnTo>
                  <a:lnTo>
                    <a:pt x="2838" y="27616"/>
                  </a:lnTo>
                  <a:lnTo>
                    <a:pt x="2552" y="27545"/>
                  </a:lnTo>
                  <a:lnTo>
                    <a:pt x="2290" y="27449"/>
                  </a:lnTo>
                  <a:lnTo>
                    <a:pt x="2004" y="27354"/>
                  </a:lnTo>
                  <a:lnTo>
                    <a:pt x="1741" y="27259"/>
                  </a:lnTo>
                  <a:lnTo>
                    <a:pt x="1479" y="27139"/>
                  </a:lnTo>
                  <a:lnTo>
                    <a:pt x="1241" y="26996"/>
                  </a:lnTo>
                  <a:lnTo>
                    <a:pt x="1002" y="26853"/>
                  </a:lnTo>
                  <a:lnTo>
                    <a:pt x="788" y="26686"/>
                  </a:lnTo>
                  <a:lnTo>
                    <a:pt x="549" y="26496"/>
                  </a:lnTo>
                  <a:lnTo>
                    <a:pt x="358" y="26329"/>
                  </a:lnTo>
                  <a:lnTo>
                    <a:pt x="168" y="26114"/>
                  </a:lnTo>
                  <a:lnTo>
                    <a:pt x="1" y="25899"/>
                  </a:lnTo>
                  <a:lnTo>
                    <a:pt x="24" y="26376"/>
                  </a:lnTo>
                  <a:lnTo>
                    <a:pt x="120" y="26806"/>
                  </a:lnTo>
                  <a:lnTo>
                    <a:pt x="239" y="27211"/>
                  </a:lnTo>
                  <a:lnTo>
                    <a:pt x="430" y="27616"/>
                  </a:lnTo>
                  <a:lnTo>
                    <a:pt x="644" y="27974"/>
                  </a:lnTo>
                  <a:lnTo>
                    <a:pt x="883" y="28308"/>
                  </a:lnTo>
                  <a:lnTo>
                    <a:pt x="1193" y="28618"/>
                  </a:lnTo>
                  <a:lnTo>
                    <a:pt x="1503" y="28904"/>
                  </a:lnTo>
                  <a:lnTo>
                    <a:pt x="1861" y="29143"/>
                  </a:lnTo>
                  <a:lnTo>
                    <a:pt x="2218" y="29357"/>
                  </a:lnTo>
                  <a:lnTo>
                    <a:pt x="2624" y="29548"/>
                  </a:lnTo>
                  <a:lnTo>
                    <a:pt x="3029" y="29715"/>
                  </a:lnTo>
                  <a:lnTo>
                    <a:pt x="3458" y="29834"/>
                  </a:lnTo>
                  <a:lnTo>
                    <a:pt x="3888" y="29930"/>
                  </a:lnTo>
                  <a:lnTo>
                    <a:pt x="4341" y="29977"/>
                  </a:lnTo>
                  <a:lnTo>
                    <a:pt x="4794" y="30001"/>
                  </a:lnTo>
                  <a:lnTo>
                    <a:pt x="5032" y="30001"/>
                  </a:lnTo>
                  <a:lnTo>
                    <a:pt x="5199" y="29977"/>
                  </a:lnTo>
                  <a:lnTo>
                    <a:pt x="5247" y="29977"/>
                  </a:lnTo>
                  <a:lnTo>
                    <a:pt x="5390" y="29954"/>
                  </a:lnTo>
                  <a:lnTo>
                    <a:pt x="5462" y="29954"/>
                  </a:lnTo>
                  <a:lnTo>
                    <a:pt x="5605" y="29930"/>
                  </a:lnTo>
                  <a:lnTo>
                    <a:pt x="5676" y="29930"/>
                  </a:lnTo>
                  <a:lnTo>
                    <a:pt x="5796" y="29906"/>
                  </a:lnTo>
                  <a:lnTo>
                    <a:pt x="5891" y="29882"/>
                  </a:lnTo>
                  <a:lnTo>
                    <a:pt x="6010" y="29858"/>
                  </a:lnTo>
                  <a:lnTo>
                    <a:pt x="6106" y="29834"/>
                  </a:lnTo>
                  <a:lnTo>
                    <a:pt x="6201" y="29810"/>
                  </a:lnTo>
                  <a:lnTo>
                    <a:pt x="6344" y="29763"/>
                  </a:lnTo>
                  <a:lnTo>
                    <a:pt x="6416" y="29739"/>
                  </a:lnTo>
                  <a:lnTo>
                    <a:pt x="6606" y="29667"/>
                  </a:lnTo>
                  <a:lnTo>
                    <a:pt x="6654" y="29643"/>
                  </a:lnTo>
                  <a:lnTo>
                    <a:pt x="6821" y="29596"/>
                  </a:lnTo>
                  <a:lnTo>
                    <a:pt x="6869" y="29548"/>
                  </a:lnTo>
                  <a:lnTo>
                    <a:pt x="7012" y="29500"/>
                  </a:lnTo>
                  <a:lnTo>
                    <a:pt x="7083" y="29453"/>
                  </a:lnTo>
                  <a:lnTo>
                    <a:pt x="7203" y="29405"/>
                  </a:lnTo>
                  <a:lnTo>
                    <a:pt x="7274" y="29357"/>
                  </a:lnTo>
                  <a:lnTo>
                    <a:pt x="7393" y="29286"/>
                  </a:lnTo>
                  <a:lnTo>
                    <a:pt x="7465" y="29238"/>
                  </a:lnTo>
                  <a:lnTo>
                    <a:pt x="7584" y="29167"/>
                  </a:lnTo>
                  <a:lnTo>
                    <a:pt x="7656" y="29119"/>
                  </a:lnTo>
                  <a:lnTo>
                    <a:pt x="7775" y="29023"/>
                  </a:lnTo>
                  <a:lnTo>
                    <a:pt x="7823" y="28976"/>
                  </a:lnTo>
                  <a:lnTo>
                    <a:pt x="7942" y="28880"/>
                  </a:lnTo>
                  <a:lnTo>
                    <a:pt x="7990" y="28833"/>
                  </a:lnTo>
                  <a:lnTo>
                    <a:pt x="8323" y="28523"/>
                  </a:lnTo>
                  <a:lnTo>
                    <a:pt x="8347" y="28499"/>
                  </a:lnTo>
                  <a:lnTo>
                    <a:pt x="8467" y="28356"/>
                  </a:lnTo>
                  <a:lnTo>
                    <a:pt x="8538" y="28284"/>
                  </a:lnTo>
                  <a:lnTo>
                    <a:pt x="8633" y="28165"/>
                  </a:lnTo>
                  <a:lnTo>
                    <a:pt x="8681" y="28093"/>
                  </a:lnTo>
                  <a:lnTo>
                    <a:pt x="8753" y="27974"/>
                  </a:lnTo>
                  <a:lnTo>
                    <a:pt x="8824" y="27903"/>
                  </a:lnTo>
                  <a:lnTo>
                    <a:pt x="8896" y="27783"/>
                  </a:lnTo>
                  <a:lnTo>
                    <a:pt x="8943" y="27688"/>
                  </a:lnTo>
                  <a:lnTo>
                    <a:pt x="9015" y="27569"/>
                  </a:lnTo>
                  <a:lnTo>
                    <a:pt x="9063" y="27473"/>
                  </a:lnTo>
                  <a:lnTo>
                    <a:pt x="9134" y="27330"/>
                  </a:lnTo>
                  <a:lnTo>
                    <a:pt x="9182" y="27235"/>
                  </a:lnTo>
                  <a:lnTo>
                    <a:pt x="9253" y="27092"/>
                  </a:lnTo>
                  <a:lnTo>
                    <a:pt x="9277" y="26996"/>
                  </a:lnTo>
                  <a:lnTo>
                    <a:pt x="9373" y="26758"/>
                  </a:lnTo>
                  <a:lnTo>
                    <a:pt x="9563" y="26305"/>
                  </a:lnTo>
                  <a:lnTo>
                    <a:pt x="9730" y="25923"/>
                  </a:lnTo>
                  <a:lnTo>
                    <a:pt x="9945" y="25637"/>
                  </a:lnTo>
                  <a:lnTo>
                    <a:pt x="10136" y="25399"/>
                  </a:lnTo>
                  <a:lnTo>
                    <a:pt x="10374" y="25208"/>
                  </a:lnTo>
                  <a:lnTo>
                    <a:pt x="10613" y="25089"/>
                  </a:lnTo>
                  <a:lnTo>
                    <a:pt x="10851" y="25041"/>
                  </a:lnTo>
                  <a:lnTo>
                    <a:pt x="11114" y="25017"/>
                  </a:lnTo>
                  <a:lnTo>
                    <a:pt x="11376" y="25017"/>
                  </a:lnTo>
                  <a:lnTo>
                    <a:pt x="11662" y="25065"/>
                  </a:lnTo>
                  <a:lnTo>
                    <a:pt x="11948" y="25160"/>
                  </a:lnTo>
                  <a:lnTo>
                    <a:pt x="12258" y="25256"/>
                  </a:lnTo>
                  <a:lnTo>
                    <a:pt x="12950" y="25494"/>
                  </a:lnTo>
                  <a:lnTo>
                    <a:pt x="13713" y="25780"/>
                  </a:lnTo>
                  <a:lnTo>
                    <a:pt x="14333" y="25995"/>
                  </a:lnTo>
                  <a:lnTo>
                    <a:pt x="14929" y="26257"/>
                  </a:lnTo>
                  <a:lnTo>
                    <a:pt x="15549" y="26543"/>
                  </a:lnTo>
                  <a:lnTo>
                    <a:pt x="16145" y="26829"/>
                  </a:lnTo>
                  <a:lnTo>
                    <a:pt x="16742" y="27139"/>
                  </a:lnTo>
                  <a:lnTo>
                    <a:pt x="17338" y="27473"/>
                  </a:lnTo>
                  <a:lnTo>
                    <a:pt x="18506" y="28165"/>
                  </a:lnTo>
                  <a:lnTo>
                    <a:pt x="19651" y="28880"/>
                  </a:lnTo>
                  <a:lnTo>
                    <a:pt x="20796" y="29596"/>
                  </a:lnTo>
                  <a:lnTo>
                    <a:pt x="21940" y="30311"/>
                  </a:lnTo>
                  <a:lnTo>
                    <a:pt x="23085" y="30979"/>
                  </a:lnTo>
                  <a:lnTo>
                    <a:pt x="23657" y="31313"/>
                  </a:lnTo>
                  <a:lnTo>
                    <a:pt x="24254" y="31623"/>
                  </a:lnTo>
                  <a:lnTo>
                    <a:pt x="24850" y="31909"/>
                  </a:lnTo>
                  <a:lnTo>
                    <a:pt x="25446" y="32195"/>
                  </a:lnTo>
                  <a:lnTo>
                    <a:pt x="26042" y="32458"/>
                  </a:lnTo>
                  <a:lnTo>
                    <a:pt x="26662" y="32672"/>
                  </a:lnTo>
                  <a:lnTo>
                    <a:pt x="27282" y="32911"/>
                  </a:lnTo>
                  <a:lnTo>
                    <a:pt x="27879" y="33101"/>
                  </a:lnTo>
                  <a:lnTo>
                    <a:pt x="28499" y="33268"/>
                  </a:lnTo>
                  <a:lnTo>
                    <a:pt x="29119" y="33435"/>
                  </a:lnTo>
                  <a:lnTo>
                    <a:pt x="29739" y="33555"/>
                  </a:lnTo>
                  <a:lnTo>
                    <a:pt x="30383" y="33674"/>
                  </a:lnTo>
                  <a:lnTo>
                    <a:pt x="31003" y="33745"/>
                  </a:lnTo>
                  <a:lnTo>
                    <a:pt x="31623" y="33817"/>
                  </a:lnTo>
                  <a:lnTo>
                    <a:pt x="32243" y="33841"/>
                  </a:lnTo>
                  <a:lnTo>
                    <a:pt x="32863" y="33865"/>
                  </a:lnTo>
                  <a:lnTo>
                    <a:pt x="33435" y="33841"/>
                  </a:lnTo>
                  <a:lnTo>
                    <a:pt x="34007" y="33817"/>
                  </a:lnTo>
                  <a:lnTo>
                    <a:pt x="34580" y="33769"/>
                  </a:lnTo>
                  <a:lnTo>
                    <a:pt x="35152" y="33674"/>
                  </a:lnTo>
                  <a:lnTo>
                    <a:pt x="35724" y="33578"/>
                  </a:lnTo>
                  <a:lnTo>
                    <a:pt x="36297" y="33459"/>
                  </a:lnTo>
                  <a:lnTo>
                    <a:pt x="36869" y="33316"/>
                  </a:lnTo>
                  <a:lnTo>
                    <a:pt x="37418" y="33125"/>
                  </a:lnTo>
                  <a:lnTo>
                    <a:pt x="37966" y="32934"/>
                  </a:lnTo>
                  <a:lnTo>
                    <a:pt x="38515" y="32696"/>
                  </a:lnTo>
                  <a:lnTo>
                    <a:pt x="39063" y="32458"/>
                  </a:lnTo>
                  <a:lnTo>
                    <a:pt x="39612" y="32171"/>
                  </a:lnTo>
                  <a:lnTo>
                    <a:pt x="40136" y="31861"/>
                  </a:lnTo>
                  <a:lnTo>
                    <a:pt x="40661" y="31527"/>
                  </a:lnTo>
                  <a:lnTo>
                    <a:pt x="41186" y="31170"/>
                  </a:lnTo>
                  <a:lnTo>
                    <a:pt x="41710" y="30788"/>
                  </a:lnTo>
                  <a:lnTo>
                    <a:pt x="42116" y="30454"/>
                  </a:lnTo>
                  <a:lnTo>
                    <a:pt x="42497" y="30120"/>
                  </a:lnTo>
                  <a:lnTo>
                    <a:pt x="42855" y="29739"/>
                  </a:lnTo>
                  <a:lnTo>
                    <a:pt x="43189" y="29357"/>
                  </a:lnTo>
                  <a:lnTo>
                    <a:pt x="43523" y="28976"/>
                  </a:lnTo>
                  <a:lnTo>
                    <a:pt x="43833" y="28546"/>
                  </a:lnTo>
                  <a:lnTo>
                    <a:pt x="44119" y="28117"/>
                  </a:lnTo>
                  <a:lnTo>
                    <a:pt x="44405" y="27688"/>
                  </a:lnTo>
                  <a:lnTo>
                    <a:pt x="44667" y="27235"/>
                  </a:lnTo>
                  <a:lnTo>
                    <a:pt x="44906" y="26782"/>
                  </a:lnTo>
                  <a:lnTo>
                    <a:pt x="45144" y="26305"/>
                  </a:lnTo>
                  <a:lnTo>
                    <a:pt x="45359" y="25828"/>
                  </a:lnTo>
                  <a:lnTo>
                    <a:pt x="45764" y="24850"/>
                  </a:lnTo>
                  <a:lnTo>
                    <a:pt x="46122" y="23825"/>
                  </a:lnTo>
                  <a:lnTo>
                    <a:pt x="46456" y="22799"/>
                  </a:lnTo>
                  <a:lnTo>
                    <a:pt x="46742" y="21750"/>
                  </a:lnTo>
                  <a:lnTo>
                    <a:pt x="47004" y="20701"/>
                  </a:lnTo>
                  <a:lnTo>
                    <a:pt x="47219" y="19675"/>
                  </a:lnTo>
                  <a:lnTo>
                    <a:pt x="47624" y="17600"/>
                  </a:lnTo>
                  <a:lnTo>
                    <a:pt x="48006" y="15645"/>
                  </a:lnTo>
                  <a:lnTo>
                    <a:pt x="48411" y="13594"/>
                  </a:lnTo>
                  <a:lnTo>
                    <a:pt x="48626" y="12592"/>
                  </a:lnTo>
                  <a:lnTo>
                    <a:pt x="48888" y="11591"/>
                  </a:lnTo>
                  <a:lnTo>
                    <a:pt x="49079" y="10875"/>
                  </a:lnTo>
                  <a:lnTo>
                    <a:pt x="49318" y="10136"/>
                  </a:lnTo>
                  <a:lnTo>
                    <a:pt x="49461" y="9754"/>
                  </a:lnTo>
                  <a:lnTo>
                    <a:pt x="49628" y="9397"/>
                  </a:lnTo>
                  <a:lnTo>
                    <a:pt x="49795" y="9063"/>
                  </a:lnTo>
                  <a:lnTo>
                    <a:pt x="49985" y="8729"/>
                  </a:lnTo>
                  <a:lnTo>
                    <a:pt x="50200" y="8443"/>
                  </a:lnTo>
                  <a:lnTo>
                    <a:pt x="50462" y="8157"/>
                  </a:lnTo>
                  <a:lnTo>
                    <a:pt x="50725" y="7918"/>
                  </a:lnTo>
                  <a:lnTo>
                    <a:pt x="51011" y="7704"/>
                  </a:lnTo>
                  <a:lnTo>
                    <a:pt x="51321" y="7537"/>
                  </a:lnTo>
                  <a:lnTo>
                    <a:pt x="51679" y="7394"/>
                  </a:lnTo>
                  <a:lnTo>
                    <a:pt x="52060" y="7322"/>
                  </a:lnTo>
                  <a:lnTo>
                    <a:pt x="52251" y="7298"/>
                  </a:lnTo>
                  <a:lnTo>
                    <a:pt x="52680" y="7298"/>
                  </a:lnTo>
                  <a:lnTo>
                    <a:pt x="52942" y="7322"/>
                  </a:lnTo>
                  <a:lnTo>
                    <a:pt x="53062" y="7322"/>
                  </a:lnTo>
                  <a:lnTo>
                    <a:pt x="53205" y="7298"/>
                  </a:lnTo>
                  <a:lnTo>
                    <a:pt x="53539" y="7298"/>
                  </a:lnTo>
                  <a:lnTo>
                    <a:pt x="53729" y="7274"/>
                  </a:lnTo>
                  <a:lnTo>
                    <a:pt x="53777" y="7250"/>
                  </a:lnTo>
                  <a:lnTo>
                    <a:pt x="53992" y="7227"/>
                  </a:lnTo>
                  <a:lnTo>
                    <a:pt x="54016" y="7227"/>
                  </a:lnTo>
                  <a:lnTo>
                    <a:pt x="54206" y="7179"/>
                  </a:lnTo>
                  <a:lnTo>
                    <a:pt x="54278" y="7155"/>
                  </a:lnTo>
                  <a:lnTo>
                    <a:pt x="54445" y="7107"/>
                  </a:lnTo>
                  <a:lnTo>
                    <a:pt x="54469" y="7107"/>
                  </a:lnTo>
                  <a:lnTo>
                    <a:pt x="54659" y="7036"/>
                  </a:lnTo>
                  <a:lnTo>
                    <a:pt x="54707" y="7012"/>
                  </a:lnTo>
                  <a:lnTo>
                    <a:pt x="54874" y="6940"/>
                  </a:lnTo>
                  <a:lnTo>
                    <a:pt x="54922" y="6940"/>
                  </a:lnTo>
                  <a:lnTo>
                    <a:pt x="55089" y="6845"/>
                  </a:lnTo>
                  <a:lnTo>
                    <a:pt x="55256" y="6750"/>
                  </a:lnTo>
                  <a:lnTo>
                    <a:pt x="55303" y="6726"/>
                  </a:lnTo>
                  <a:lnTo>
                    <a:pt x="55446" y="6630"/>
                  </a:lnTo>
                  <a:lnTo>
                    <a:pt x="55470" y="6607"/>
                  </a:lnTo>
                  <a:lnTo>
                    <a:pt x="55637" y="6487"/>
                  </a:lnTo>
                  <a:lnTo>
                    <a:pt x="55661" y="6463"/>
                  </a:lnTo>
                  <a:lnTo>
                    <a:pt x="55780" y="6368"/>
                  </a:lnTo>
                  <a:lnTo>
                    <a:pt x="55828" y="6344"/>
                  </a:lnTo>
                  <a:lnTo>
                    <a:pt x="55947" y="6201"/>
                  </a:lnTo>
                  <a:lnTo>
                    <a:pt x="55971" y="6177"/>
                  </a:lnTo>
                  <a:lnTo>
                    <a:pt x="56090" y="6082"/>
                  </a:lnTo>
                  <a:lnTo>
                    <a:pt x="56138" y="6034"/>
                  </a:lnTo>
                  <a:lnTo>
                    <a:pt x="56210" y="5915"/>
                  </a:lnTo>
                  <a:lnTo>
                    <a:pt x="56257" y="5867"/>
                  </a:lnTo>
                  <a:lnTo>
                    <a:pt x="56353" y="5748"/>
                  </a:lnTo>
                  <a:lnTo>
                    <a:pt x="56400" y="5677"/>
                  </a:lnTo>
                  <a:lnTo>
                    <a:pt x="56448" y="5581"/>
                  </a:lnTo>
                  <a:lnTo>
                    <a:pt x="56496" y="5510"/>
                  </a:lnTo>
                  <a:lnTo>
                    <a:pt x="56567" y="5414"/>
                  </a:lnTo>
                  <a:lnTo>
                    <a:pt x="56639" y="5295"/>
                  </a:lnTo>
                  <a:lnTo>
                    <a:pt x="56687" y="5223"/>
                  </a:lnTo>
                  <a:lnTo>
                    <a:pt x="56734" y="5128"/>
                  </a:lnTo>
                  <a:lnTo>
                    <a:pt x="56758" y="5080"/>
                  </a:lnTo>
                  <a:lnTo>
                    <a:pt x="56901" y="4723"/>
                  </a:lnTo>
                  <a:lnTo>
                    <a:pt x="56925" y="4675"/>
                  </a:lnTo>
                  <a:lnTo>
                    <a:pt x="57068" y="4246"/>
                  </a:lnTo>
                  <a:lnTo>
                    <a:pt x="57163" y="3816"/>
                  </a:lnTo>
                  <a:lnTo>
                    <a:pt x="57211" y="3363"/>
                  </a:lnTo>
                  <a:lnTo>
                    <a:pt x="57235" y="2886"/>
                  </a:lnTo>
                  <a:lnTo>
                    <a:pt x="57211" y="2505"/>
                  </a:lnTo>
                  <a:lnTo>
                    <a:pt x="57187" y="2147"/>
                  </a:lnTo>
                  <a:lnTo>
                    <a:pt x="57116" y="1765"/>
                  </a:lnTo>
                  <a:lnTo>
                    <a:pt x="57020" y="1384"/>
                  </a:lnTo>
                  <a:lnTo>
                    <a:pt x="56901" y="1026"/>
                  </a:lnTo>
                  <a:lnTo>
                    <a:pt x="56758" y="668"/>
                  </a:lnTo>
                  <a:lnTo>
                    <a:pt x="56591" y="335"/>
                  </a:lnTo>
                  <a:lnTo>
                    <a:pt x="56400" y="1"/>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4"/>
            <p:cNvSpPr/>
            <p:nvPr/>
          </p:nvSpPr>
          <p:spPr>
            <a:xfrm>
              <a:off x="2421750" y="1868700"/>
              <a:ext cx="148475" cy="149075"/>
            </a:xfrm>
            <a:custGeom>
              <a:avLst/>
              <a:gdLst/>
              <a:ahLst/>
              <a:cxnLst/>
              <a:rect l="l" t="t" r="r" b="b"/>
              <a:pathLst>
                <a:path w="5939" h="5963" extrusionOk="0">
                  <a:moveTo>
                    <a:pt x="2981" y="1741"/>
                  </a:moveTo>
                  <a:lnTo>
                    <a:pt x="3220" y="1765"/>
                  </a:lnTo>
                  <a:lnTo>
                    <a:pt x="3458" y="1837"/>
                  </a:lnTo>
                  <a:lnTo>
                    <a:pt x="3673" y="1956"/>
                  </a:lnTo>
                  <a:lnTo>
                    <a:pt x="3864" y="2099"/>
                  </a:lnTo>
                  <a:lnTo>
                    <a:pt x="4007" y="2290"/>
                  </a:lnTo>
                  <a:lnTo>
                    <a:pt x="4126" y="2505"/>
                  </a:lnTo>
                  <a:lnTo>
                    <a:pt x="4197" y="2719"/>
                  </a:lnTo>
                  <a:lnTo>
                    <a:pt x="4221" y="2982"/>
                  </a:lnTo>
                  <a:lnTo>
                    <a:pt x="4197" y="3244"/>
                  </a:lnTo>
                  <a:lnTo>
                    <a:pt x="4126" y="3458"/>
                  </a:lnTo>
                  <a:lnTo>
                    <a:pt x="4007" y="3673"/>
                  </a:lnTo>
                  <a:lnTo>
                    <a:pt x="3864" y="3864"/>
                  </a:lnTo>
                  <a:lnTo>
                    <a:pt x="3673" y="4007"/>
                  </a:lnTo>
                  <a:lnTo>
                    <a:pt x="3458" y="4126"/>
                  </a:lnTo>
                  <a:lnTo>
                    <a:pt x="3220" y="4198"/>
                  </a:lnTo>
                  <a:lnTo>
                    <a:pt x="2981" y="4222"/>
                  </a:lnTo>
                  <a:lnTo>
                    <a:pt x="2719" y="4198"/>
                  </a:lnTo>
                  <a:lnTo>
                    <a:pt x="2480" y="4126"/>
                  </a:lnTo>
                  <a:lnTo>
                    <a:pt x="2266" y="4007"/>
                  </a:lnTo>
                  <a:lnTo>
                    <a:pt x="2099" y="3864"/>
                  </a:lnTo>
                  <a:lnTo>
                    <a:pt x="1932" y="3673"/>
                  </a:lnTo>
                  <a:lnTo>
                    <a:pt x="1813" y="3458"/>
                  </a:lnTo>
                  <a:lnTo>
                    <a:pt x="1741" y="3244"/>
                  </a:lnTo>
                  <a:lnTo>
                    <a:pt x="1717" y="2982"/>
                  </a:lnTo>
                  <a:lnTo>
                    <a:pt x="1741" y="2719"/>
                  </a:lnTo>
                  <a:lnTo>
                    <a:pt x="1813" y="2505"/>
                  </a:lnTo>
                  <a:lnTo>
                    <a:pt x="1932" y="2290"/>
                  </a:lnTo>
                  <a:lnTo>
                    <a:pt x="2099" y="2099"/>
                  </a:lnTo>
                  <a:lnTo>
                    <a:pt x="2266" y="1956"/>
                  </a:lnTo>
                  <a:lnTo>
                    <a:pt x="2480" y="1837"/>
                  </a:lnTo>
                  <a:lnTo>
                    <a:pt x="2719" y="1765"/>
                  </a:lnTo>
                  <a:lnTo>
                    <a:pt x="2981" y="1741"/>
                  </a:lnTo>
                  <a:close/>
                  <a:moveTo>
                    <a:pt x="2981" y="1"/>
                  </a:moveTo>
                  <a:lnTo>
                    <a:pt x="2671" y="24"/>
                  </a:lnTo>
                  <a:lnTo>
                    <a:pt x="2361" y="72"/>
                  </a:lnTo>
                  <a:lnTo>
                    <a:pt x="2099" y="144"/>
                  </a:lnTo>
                  <a:lnTo>
                    <a:pt x="1813" y="239"/>
                  </a:lnTo>
                  <a:lnTo>
                    <a:pt x="1550" y="358"/>
                  </a:lnTo>
                  <a:lnTo>
                    <a:pt x="1312" y="525"/>
                  </a:lnTo>
                  <a:lnTo>
                    <a:pt x="1073" y="692"/>
                  </a:lnTo>
                  <a:lnTo>
                    <a:pt x="859" y="883"/>
                  </a:lnTo>
                  <a:lnTo>
                    <a:pt x="668" y="1098"/>
                  </a:lnTo>
                  <a:lnTo>
                    <a:pt x="501" y="1312"/>
                  </a:lnTo>
                  <a:lnTo>
                    <a:pt x="358" y="1574"/>
                  </a:lnTo>
                  <a:lnTo>
                    <a:pt x="239" y="1837"/>
                  </a:lnTo>
                  <a:lnTo>
                    <a:pt x="119" y="2099"/>
                  </a:lnTo>
                  <a:lnTo>
                    <a:pt x="48" y="2385"/>
                  </a:lnTo>
                  <a:lnTo>
                    <a:pt x="24" y="2671"/>
                  </a:lnTo>
                  <a:lnTo>
                    <a:pt x="0" y="2982"/>
                  </a:lnTo>
                  <a:lnTo>
                    <a:pt x="24" y="3292"/>
                  </a:lnTo>
                  <a:lnTo>
                    <a:pt x="48" y="3578"/>
                  </a:lnTo>
                  <a:lnTo>
                    <a:pt x="119" y="3864"/>
                  </a:lnTo>
                  <a:lnTo>
                    <a:pt x="239" y="4150"/>
                  </a:lnTo>
                  <a:lnTo>
                    <a:pt x="358" y="4389"/>
                  </a:lnTo>
                  <a:lnTo>
                    <a:pt x="501" y="4651"/>
                  </a:lnTo>
                  <a:lnTo>
                    <a:pt x="668" y="4865"/>
                  </a:lnTo>
                  <a:lnTo>
                    <a:pt x="859" y="5080"/>
                  </a:lnTo>
                  <a:lnTo>
                    <a:pt x="1073" y="5271"/>
                  </a:lnTo>
                  <a:lnTo>
                    <a:pt x="1312" y="5438"/>
                  </a:lnTo>
                  <a:lnTo>
                    <a:pt x="1550" y="5605"/>
                  </a:lnTo>
                  <a:lnTo>
                    <a:pt x="1813" y="5724"/>
                  </a:lnTo>
                  <a:lnTo>
                    <a:pt x="2099" y="5819"/>
                  </a:lnTo>
                  <a:lnTo>
                    <a:pt x="2361" y="5891"/>
                  </a:lnTo>
                  <a:lnTo>
                    <a:pt x="2671" y="5939"/>
                  </a:lnTo>
                  <a:lnTo>
                    <a:pt x="2981" y="5962"/>
                  </a:lnTo>
                  <a:lnTo>
                    <a:pt x="3267" y="5939"/>
                  </a:lnTo>
                  <a:lnTo>
                    <a:pt x="3577" y="5891"/>
                  </a:lnTo>
                  <a:lnTo>
                    <a:pt x="3864" y="5819"/>
                  </a:lnTo>
                  <a:lnTo>
                    <a:pt x="4126" y="5724"/>
                  </a:lnTo>
                  <a:lnTo>
                    <a:pt x="4388" y="5605"/>
                  </a:lnTo>
                  <a:lnTo>
                    <a:pt x="4627" y="5438"/>
                  </a:lnTo>
                  <a:lnTo>
                    <a:pt x="4865" y="5271"/>
                  </a:lnTo>
                  <a:lnTo>
                    <a:pt x="5080" y="5080"/>
                  </a:lnTo>
                  <a:lnTo>
                    <a:pt x="5271" y="4865"/>
                  </a:lnTo>
                  <a:lnTo>
                    <a:pt x="5437" y="4651"/>
                  </a:lnTo>
                  <a:lnTo>
                    <a:pt x="5581" y="4389"/>
                  </a:lnTo>
                  <a:lnTo>
                    <a:pt x="5700" y="4150"/>
                  </a:lnTo>
                  <a:lnTo>
                    <a:pt x="5819" y="3864"/>
                  </a:lnTo>
                  <a:lnTo>
                    <a:pt x="5891" y="3578"/>
                  </a:lnTo>
                  <a:lnTo>
                    <a:pt x="5938" y="3292"/>
                  </a:lnTo>
                  <a:lnTo>
                    <a:pt x="5938" y="2982"/>
                  </a:lnTo>
                  <a:lnTo>
                    <a:pt x="5938" y="2671"/>
                  </a:lnTo>
                  <a:lnTo>
                    <a:pt x="5891" y="2385"/>
                  </a:lnTo>
                  <a:lnTo>
                    <a:pt x="5819" y="2099"/>
                  </a:lnTo>
                  <a:lnTo>
                    <a:pt x="5700" y="1837"/>
                  </a:lnTo>
                  <a:lnTo>
                    <a:pt x="5581" y="1574"/>
                  </a:lnTo>
                  <a:lnTo>
                    <a:pt x="5437" y="1312"/>
                  </a:lnTo>
                  <a:lnTo>
                    <a:pt x="5271" y="1098"/>
                  </a:lnTo>
                  <a:lnTo>
                    <a:pt x="5080" y="883"/>
                  </a:lnTo>
                  <a:lnTo>
                    <a:pt x="4865" y="692"/>
                  </a:lnTo>
                  <a:lnTo>
                    <a:pt x="4627" y="525"/>
                  </a:lnTo>
                  <a:lnTo>
                    <a:pt x="4388" y="358"/>
                  </a:lnTo>
                  <a:lnTo>
                    <a:pt x="4126" y="239"/>
                  </a:lnTo>
                  <a:lnTo>
                    <a:pt x="3864" y="144"/>
                  </a:lnTo>
                  <a:lnTo>
                    <a:pt x="3577" y="72"/>
                  </a:lnTo>
                  <a:lnTo>
                    <a:pt x="3267" y="24"/>
                  </a:lnTo>
                  <a:lnTo>
                    <a:pt x="29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4"/>
            <p:cNvSpPr/>
            <p:nvPr/>
          </p:nvSpPr>
          <p:spPr>
            <a:xfrm>
              <a:off x="4810075" y="437250"/>
              <a:ext cx="149075" cy="148475"/>
            </a:xfrm>
            <a:custGeom>
              <a:avLst/>
              <a:gdLst/>
              <a:ahLst/>
              <a:cxnLst/>
              <a:rect l="l" t="t" r="r" b="b"/>
              <a:pathLst>
                <a:path w="5963" h="5939" extrusionOk="0">
                  <a:moveTo>
                    <a:pt x="2982" y="1717"/>
                  </a:moveTo>
                  <a:lnTo>
                    <a:pt x="3244" y="1741"/>
                  </a:lnTo>
                  <a:lnTo>
                    <a:pt x="3459" y="1813"/>
                  </a:lnTo>
                  <a:lnTo>
                    <a:pt x="3674" y="1932"/>
                  </a:lnTo>
                  <a:lnTo>
                    <a:pt x="3864" y="2099"/>
                  </a:lnTo>
                  <a:lnTo>
                    <a:pt x="4007" y="2266"/>
                  </a:lnTo>
                  <a:lnTo>
                    <a:pt x="4127" y="2480"/>
                  </a:lnTo>
                  <a:lnTo>
                    <a:pt x="4198" y="2719"/>
                  </a:lnTo>
                  <a:lnTo>
                    <a:pt x="4222" y="2981"/>
                  </a:lnTo>
                  <a:lnTo>
                    <a:pt x="4198" y="3220"/>
                  </a:lnTo>
                  <a:lnTo>
                    <a:pt x="4127" y="3458"/>
                  </a:lnTo>
                  <a:lnTo>
                    <a:pt x="4007" y="3673"/>
                  </a:lnTo>
                  <a:lnTo>
                    <a:pt x="3864" y="3863"/>
                  </a:lnTo>
                  <a:lnTo>
                    <a:pt x="3674" y="4007"/>
                  </a:lnTo>
                  <a:lnTo>
                    <a:pt x="3459" y="4126"/>
                  </a:lnTo>
                  <a:lnTo>
                    <a:pt x="3244" y="4197"/>
                  </a:lnTo>
                  <a:lnTo>
                    <a:pt x="2982" y="4221"/>
                  </a:lnTo>
                  <a:lnTo>
                    <a:pt x="2720" y="4197"/>
                  </a:lnTo>
                  <a:lnTo>
                    <a:pt x="2505" y="4126"/>
                  </a:lnTo>
                  <a:lnTo>
                    <a:pt x="2290" y="4007"/>
                  </a:lnTo>
                  <a:lnTo>
                    <a:pt x="2100" y="3863"/>
                  </a:lnTo>
                  <a:lnTo>
                    <a:pt x="1956" y="3673"/>
                  </a:lnTo>
                  <a:lnTo>
                    <a:pt x="1837" y="3458"/>
                  </a:lnTo>
                  <a:lnTo>
                    <a:pt x="1766" y="3220"/>
                  </a:lnTo>
                  <a:lnTo>
                    <a:pt x="1742" y="2981"/>
                  </a:lnTo>
                  <a:lnTo>
                    <a:pt x="1766" y="2719"/>
                  </a:lnTo>
                  <a:lnTo>
                    <a:pt x="1837" y="2480"/>
                  </a:lnTo>
                  <a:lnTo>
                    <a:pt x="1956" y="2266"/>
                  </a:lnTo>
                  <a:lnTo>
                    <a:pt x="2100" y="2099"/>
                  </a:lnTo>
                  <a:lnTo>
                    <a:pt x="2290" y="1932"/>
                  </a:lnTo>
                  <a:lnTo>
                    <a:pt x="2505" y="1813"/>
                  </a:lnTo>
                  <a:lnTo>
                    <a:pt x="2720" y="1741"/>
                  </a:lnTo>
                  <a:lnTo>
                    <a:pt x="2982" y="1717"/>
                  </a:lnTo>
                  <a:close/>
                  <a:moveTo>
                    <a:pt x="2982" y="0"/>
                  </a:moveTo>
                  <a:lnTo>
                    <a:pt x="2672" y="24"/>
                  </a:lnTo>
                  <a:lnTo>
                    <a:pt x="2386" y="72"/>
                  </a:lnTo>
                  <a:lnTo>
                    <a:pt x="2100" y="143"/>
                  </a:lnTo>
                  <a:lnTo>
                    <a:pt x="1837" y="239"/>
                  </a:lnTo>
                  <a:lnTo>
                    <a:pt x="1575" y="358"/>
                  </a:lnTo>
                  <a:lnTo>
                    <a:pt x="1313" y="501"/>
                  </a:lnTo>
                  <a:lnTo>
                    <a:pt x="1098" y="668"/>
                  </a:lnTo>
                  <a:lnTo>
                    <a:pt x="883" y="883"/>
                  </a:lnTo>
                  <a:lnTo>
                    <a:pt x="693" y="1073"/>
                  </a:lnTo>
                  <a:lnTo>
                    <a:pt x="526" y="1312"/>
                  </a:lnTo>
                  <a:lnTo>
                    <a:pt x="359" y="1550"/>
                  </a:lnTo>
                  <a:lnTo>
                    <a:pt x="239" y="1813"/>
                  </a:lnTo>
                  <a:lnTo>
                    <a:pt x="144" y="2099"/>
                  </a:lnTo>
                  <a:lnTo>
                    <a:pt x="73" y="2385"/>
                  </a:lnTo>
                  <a:lnTo>
                    <a:pt x="25" y="2671"/>
                  </a:lnTo>
                  <a:lnTo>
                    <a:pt x="1" y="2981"/>
                  </a:lnTo>
                  <a:lnTo>
                    <a:pt x="25" y="3267"/>
                  </a:lnTo>
                  <a:lnTo>
                    <a:pt x="73" y="3577"/>
                  </a:lnTo>
                  <a:lnTo>
                    <a:pt x="144" y="3863"/>
                  </a:lnTo>
                  <a:lnTo>
                    <a:pt x="239" y="4126"/>
                  </a:lnTo>
                  <a:lnTo>
                    <a:pt x="359" y="4388"/>
                  </a:lnTo>
                  <a:lnTo>
                    <a:pt x="526" y="4627"/>
                  </a:lnTo>
                  <a:lnTo>
                    <a:pt x="693" y="4865"/>
                  </a:lnTo>
                  <a:lnTo>
                    <a:pt x="883" y="5080"/>
                  </a:lnTo>
                  <a:lnTo>
                    <a:pt x="1098" y="5270"/>
                  </a:lnTo>
                  <a:lnTo>
                    <a:pt x="1313" y="5437"/>
                  </a:lnTo>
                  <a:lnTo>
                    <a:pt x="1575" y="5581"/>
                  </a:lnTo>
                  <a:lnTo>
                    <a:pt x="1837" y="5724"/>
                  </a:lnTo>
                  <a:lnTo>
                    <a:pt x="2100" y="5819"/>
                  </a:lnTo>
                  <a:lnTo>
                    <a:pt x="2386" y="5891"/>
                  </a:lnTo>
                  <a:lnTo>
                    <a:pt x="2672" y="5938"/>
                  </a:lnTo>
                  <a:lnTo>
                    <a:pt x="3292" y="5938"/>
                  </a:lnTo>
                  <a:lnTo>
                    <a:pt x="3578" y="5891"/>
                  </a:lnTo>
                  <a:lnTo>
                    <a:pt x="3864" y="5819"/>
                  </a:lnTo>
                  <a:lnTo>
                    <a:pt x="4127" y="5724"/>
                  </a:lnTo>
                  <a:lnTo>
                    <a:pt x="4389" y="5581"/>
                  </a:lnTo>
                  <a:lnTo>
                    <a:pt x="4651" y="5437"/>
                  </a:lnTo>
                  <a:lnTo>
                    <a:pt x="4866" y="5270"/>
                  </a:lnTo>
                  <a:lnTo>
                    <a:pt x="5081" y="5080"/>
                  </a:lnTo>
                  <a:lnTo>
                    <a:pt x="5271" y="4865"/>
                  </a:lnTo>
                  <a:lnTo>
                    <a:pt x="5438" y="4627"/>
                  </a:lnTo>
                  <a:lnTo>
                    <a:pt x="5605" y="4388"/>
                  </a:lnTo>
                  <a:lnTo>
                    <a:pt x="5724" y="4126"/>
                  </a:lnTo>
                  <a:lnTo>
                    <a:pt x="5820" y="3863"/>
                  </a:lnTo>
                  <a:lnTo>
                    <a:pt x="5891" y="3577"/>
                  </a:lnTo>
                  <a:lnTo>
                    <a:pt x="5939" y="3267"/>
                  </a:lnTo>
                  <a:lnTo>
                    <a:pt x="5963" y="2981"/>
                  </a:lnTo>
                  <a:lnTo>
                    <a:pt x="5939" y="2671"/>
                  </a:lnTo>
                  <a:lnTo>
                    <a:pt x="5891" y="2385"/>
                  </a:lnTo>
                  <a:lnTo>
                    <a:pt x="5820" y="2099"/>
                  </a:lnTo>
                  <a:lnTo>
                    <a:pt x="5724" y="1813"/>
                  </a:lnTo>
                  <a:lnTo>
                    <a:pt x="5605" y="1550"/>
                  </a:lnTo>
                  <a:lnTo>
                    <a:pt x="5438" y="1312"/>
                  </a:lnTo>
                  <a:lnTo>
                    <a:pt x="5271" y="1073"/>
                  </a:lnTo>
                  <a:lnTo>
                    <a:pt x="5081" y="883"/>
                  </a:lnTo>
                  <a:lnTo>
                    <a:pt x="4866" y="668"/>
                  </a:lnTo>
                  <a:lnTo>
                    <a:pt x="4651" y="501"/>
                  </a:lnTo>
                  <a:lnTo>
                    <a:pt x="4389" y="358"/>
                  </a:lnTo>
                  <a:lnTo>
                    <a:pt x="4127" y="239"/>
                  </a:lnTo>
                  <a:lnTo>
                    <a:pt x="3864" y="143"/>
                  </a:lnTo>
                  <a:lnTo>
                    <a:pt x="3578" y="72"/>
                  </a:lnTo>
                  <a:lnTo>
                    <a:pt x="3292" y="24"/>
                  </a:lnTo>
                  <a:lnTo>
                    <a:pt x="2982" y="0"/>
                  </a:lnTo>
                  <a:close/>
                </a:path>
              </a:pathLst>
            </a:custGeom>
            <a:solidFill>
              <a:srgbClr val="68D2F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4"/>
            <p:cNvSpPr/>
            <p:nvPr/>
          </p:nvSpPr>
          <p:spPr>
            <a:xfrm>
              <a:off x="6282675" y="1814450"/>
              <a:ext cx="105550" cy="105550"/>
            </a:xfrm>
            <a:custGeom>
              <a:avLst/>
              <a:gdLst/>
              <a:ahLst/>
              <a:cxnLst/>
              <a:rect l="l" t="t" r="r" b="b"/>
              <a:pathLst>
                <a:path w="4222" h="4222" extrusionOk="0">
                  <a:moveTo>
                    <a:pt x="2099" y="0"/>
                  </a:moveTo>
                  <a:lnTo>
                    <a:pt x="1885" y="24"/>
                  </a:lnTo>
                  <a:lnTo>
                    <a:pt x="1694" y="48"/>
                  </a:lnTo>
                  <a:lnTo>
                    <a:pt x="1479" y="96"/>
                  </a:lnTo>
                  <a:lnTo>
                    <a:pt x="1289" y="167"/>
                  </a:lnTo>
                  <a:lnTo>
                    <a:pt x="1098" y="263"/>
                  </a:lnTo>
                  <a:lnTo>
                    <a:pt x="931" y="358"/>
                  </a:lnTo>
                  <a:lnTo>
                    <a:pt x="764" y="477"/>
                  </a:lnTo>
                  <a:lnTo>
                    <a:pt x="621" y="620"/>
                  </a:lnTo>
                  <a:lnTo>
                    <a:pt x="478" y="764"/>
                  </a:lnTo>
                  <a:lnTo>
                    <a:pt x="358" y="930"/>
                  </a:lnTo>
                  <a:lnTo>
                    <a:pt x="239" y="1097"/>
                  </a:lnTo>
                  <a:lnTo>
                    <a:pt x="168" y="1288"/>
                  </a:lnTo>
                  <a:lnTo>
                    <a:pt x="96" y="1479"/>
                  </a:lnTo>
                  <a:lnTo>
                    <a:pt x="48" y="1694"/>
                  </a:lnTo>
                  <a:lnTo>
                    <a:pt x="1" y="1908"/>
                  </a:lnTo>
                  <a:lnTo>
                    <a:pt x="1" y="2123"/>
                  </a:lnTo>
                  <a:lnTo>
                    <a:pt x="1" y="2337"/>
                  </a:lnTo>
                  <a:lnTo>
                    <a:pt x="48" y="2552"/>
                  </a:lnTo>
                  <a:lnTo>
                    <a:pt x="96" y="2743"/>
                  </a:lnTo>
                  <a:lnTo>
                    <a:pt x="168" y="2934"/>
                  </a:lnTo>
                  <a:lnTo>
                    <a:pt x="239" y="3124"/>
                  </a:lnTo>
                  <a:lnTo>
                    <a:pt x="358" y="3291"/>
                  </a:lnTo>
                  <a:lnTo>
                    <a:pt x="478" y="3458"/>
                  </a:lnTo>
                  <a:lnTo>
                    <a:pt x="621" y="3601"/>
                  </a:lnTo>
                  <a:lnTo>
                    <a:pt x="764" y="3744"/>
                  </a:lnTo>
                  <a:lnTo>
                    <a:pt x="931" y="3864"/>
                  </a:lnTo>
                  <a:lnTo>
                    <a:pt x="1098" y="3983"/>
                  </a:lnTo>
                  <a:lnTo>
                    <a:pt x="1289" y="4055"/>
                  </a:lnTo>
                  <a:lnTo>
                    <a:pt x="1479" y="4126"/>
                  </a:lnTo>
                  <a:lnTo>
                    <a:pt x="1694" y="4174"/>
                  </a:lnTo>
                  <a:lnTo>
                    <a:pt x="1885" y="4221"/>
                  </a:lnTo>
                  <a:lnTo>
                    <a:pt x="2314" y="4221"/>
                  </a:lnTo>
                  <a:lnTo>
                    <a:pt x="2529" y="4174"/>
                  </a:lnTo>
                  <a:lnTo>
                    <a:pt x="2743" y="4126"/>
                  </a:lnTo>
                  <a:lnTo>
                    <a:pt x="2934" y="4055"/>
                  </a:lnTo>
                  <a:lnTo>
                    <a:pt x="3125" y="3983"/>
                  </a:lnTo>
                  <a:lnTo>
                    <a:pt x="3292" y="3864"/>
                  </a:lnTo>
                  <a:lnTo>
                    <a:pt x="3459" y="3744"/>
                  </a:lnTo>
                  <a:lnTo>
                    <a:pt x="3602" y="3601"/>
                  </a:lnTo>
                  <a:lnTo>
                    <a:pt x="3745" y="3458"/>
                  </a:lnTo>
                  <a:lnTo>
                    <a:pt x="3864" y="3291"/>
                  </a:lnTo>
                  <a:lnTo>
                    <a:pt x="3959" y="3124"/>
                  </a:lnTo>
                  <a:lnTo>
                    <a:pt x="4055" y="2934"/>
                  </a:lnTo>
                  <a:lnTo>
                    <a:pt x="4126" y="2743"/>
                  </a:lnTo>
                  <a:lnTo>
                    <a:pt x="4174" y="2552"/>
                  </a:lnTo>
                  <a:lnTo>
                    <a:pt x="4198" y="2337"/>
                  </a:lnTo>
                  <a:lnTo>
                    <a:pt x="4222" y="2123"/>
                  </a:lnTo>
                  <a:lnTo>
                    <a:pt x="4198" y="1908"/>
                  </a:lnTo>
                  <a:lnTo>
                    <a:pt x="4174" y="1694"/>
                  </a:lnTo>
                  <a:lnTo>
                    <a:pt x="4126" y="1479"/>
                  </a:lnTo>
                  <a:lnTo>
                    <a:pt x="4055" y="1288"/>
                  </a:lnTo>
                  <a:lnTo>
                    <a:pt x="3959" y="1097"/>
                  </a:lnTo>
                  <a:lnTo>
                    <a:pt x="3864" y="930"/>
                  </a:lnTo>
                  <a:lnTo>
                    <a:pt x="3745" y="764"/>
                  </a:lnTo>
                  <a:lnTo>
                    <a:pt x="3602" y="620"/>
                  </a:lnTo>
                  <a:lnTo>
                    <a:pt x="3459" y="477"/>
                  </a:lnTo>
                  <a:lnTo>
                    <a:pt x="3292" y="358"/>
                  </a:lnTo>
                  <a:lnTo>
                    <a:pt x="3125" y="263"/>
                  </a:lnTo>
                  <a:lnTo>
                    <a:pt x="2934" y="167"/>
                  </a:lnTo>
                  <a:lnTo>
                    <a:pt x="2743" y="96"/>
                  </a:lnTo>
                  <a:lnTo>
                    <a:pt x="2529" y="48"/>
                  </a:lnTo>
                  <a:lnTo>
                    <a:pt x="2314" y="24"/>
                  </a:lnTo>
                  <a:lnTo>
                    <a:pt x="2099" y="0"/>
                  </a:lnTo>
                  <a:close/>
                </a:path>
              </a:pathLst>
            </a:custGeom>
            <a:solidFill>
              <a:srgbClr val="68D2F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4"/>
            <p:cNvSpPr/>
            <p:nvPr/>
          </p:nvSpPr>
          <p:spPr>
            <a:xfrm>
              <a:off x="6282675" y="1814450"/>
              <a:ext cx="105550" cy="105550"/>
            </a:xfrm>
            <a:custGeom>
              <a:avLst/>
              <a:gdLst/>
              <a:ahLst/>
              <a:cxnLst/>
              <a:rect l="l" t="t" r="r" b="b"/>
              <a:pathLst>
                <a:path w="4222" h="4222" fill="none" extrusionOk="0">
                  <a:moveTo>
                    <a:pt x="2099" y="0"/>
                  </a:moveTo>
                  <a:lnTo>
                    <a:pt x="2099" y="0"/>
                  </a:lnTo>
                  <a:lnTo>
                    <a:pt x="1885" y="24"/>
                  </a:lnTo>
                  <a:lnTo>
                    <a:pt x="1694" y="48"/>
                  </a:lnTo>
                  <a:lnTo>
                    <a:pt x="1479" y="96"/>
                  </a:lnTo>
                  <a:lnTo>
                    <a:pt x="1289" y="167"/>
                  </a:lnTo>
                  <a:lnTo>
                    <a:pt x="1098" y="263"/>
                  </a:lnTo>
                  <a:lnTo>
                    <a:pt x="931" y="358"/>
                  </a:lnTo>
                  <a:lnTo>
                    <a:pt x="764" y="477"/>
                  </a:lnTo>
                  <a:lnTo>
                    <a:pt x="621" y="620"/>
                  </a:lnTo>
                  <a:lnTo>
                    <a:pt x="478" y="764"/>
                  </a:lnTo>
                  <a:lnTo>
                    <a:pt x="358" y="930"/>
                  </a:lnTo>
                  <a:lnTo>
                    <a:pt x="239" y="1097"/>
                  </a:lnTo>
                  <a:lnTo>
                    <a:pt x="168" y="1288"/>
                  </a:lnTo>
                  <a:lnTo>
                    <a:pt x="96" y="1479"/>
                  </a:lnTo>
                  <a:lnTo>
                    <a:pt x="48" y="1694"/>
                  </a:lnTo>
                  <a:lnTo>
                    <a:pt x="1" y="1908"/>
                  </a:lnTo>
                  <a:lnTo>
                    <a:pt x="1" y="2123"/>
                  </a:lnTo>
                  <a:lnTo>
                    <a:pt x="1" y="2123"/>
                  </a:lnTo>
                  <a:lnTo>
                    <a:pt x="1" y="2337"/>
                  </a:lnTo>
                  <a:lnTo>
                    <a:pt x="48" y="2552"/>
                  </a:lnTo>
                  <a:lnTo>
                    <a:pt x="96" y="2743"/>
                  </a:lnTo>
                  <a:lnTo>
                    <a:pt x="168" y="2934"/>
                  </a:lnTo>
                  <a:lnTo>
                    <a:pt x="239" y="3124"/>
                  </a:lnTo>
                  <a:lnTo>
                    <a:pt x="358" y="3291"/>
                  </a:lnTo>
                  <a:lnTo>
                    <a:pt x="478" y="3458"/>
                  </a:lnTo>
                  <a:lnTo>
                    <a:pt x="621" y="3601"/>
                  </a:lnTo>
                  <a:lnTo>
                    <a:pt x="764" y="3744"/>
                  </a:lnTo>
                  <a:lnTo>
                    <a:pt x="931" y="3864"/>
                  </a:lnTo>
                  <a:lnTo>
                    <a:pt x="1098" y="3983"/>
                  </a:lnTo>
                  <a:lnTo>
                    <a:pt x="1289" y="4055"/>
                  </a:lnTo>
                  <a:lnTo>
                    <a:pt x="1479" y="4126"/>
                  </a:lnTo>
                  <a:lnTo>
                    <a:pt x="1694" y="4174"/>
                  </a:lnTo>
                  <a:lnTo>
                    <a:pt x="1885" y="4221"/>
                  </a:lnTo>
                  <a:lnTo>
                    <a:pt x="2099" y="4221"/>
                  </a:lnTo>
                  <a:lnTo>
                    <a:pt x="2099" y="4221"/>
                  </a:lnTo>
                  <a:lnTo>
                    <a:pt x="2314" y="4221"/>
                  </a:lnTo>
                  <a:lnTo>
                    <a:pt x="2529" y="4174"/>
                  </a:lnTo>
                  <a:lnTo>
                    <a:pt x="2743" y="4126"/>
                  </a:lnTo>
                  <a:lnTo>
                    <a:pt x="2934" y="4055"/>
                  </a:lnTo>
                  <a:lnTo>
                    <a:pt x="3125" y="3983"/>
                  </a:lnTo>
                  <a:lnTo>
                    <a:pt x="3292" y="3864"/>
                  </a:lnTo>
                  <a:lnTo>
                    <a:pt x="3459" y="3744"/>
                  </a:lnTo>
                  <a:lnTo>
                    <a:pt x="3602" y="3601"/>
                  </a:lnTo>
                  <a:lnTo>
                    <a:pt x="3745" y="3458"/>
                  </a:lnTo>
                  <a:lnTo>
                    <a:pt x="3864" y="3291"/>
                  </a:lnTo>
                  <a:lnTo>
                    <a:pt x="3959" y="3124"/>
                  </a:lnTo>
                  <a:lnTo>
                    <a:pt x="4055" y="2934"/>
                  </a:lnTo>
                  <a:lnTo>
                    <a:pt x="4126" y="2743"/>
                  </a:lnTo>
                  <a:lnTo>
                    <a:pt x="4174" y="2552"/>
                  </a:lnTo>
                  <a:lnTo>
                    <a:pt x="4198" y="2337"/>
                  </a:lnTo>
                  <a:lnTo>
                    <a:pt x="4222" y="2123"/>
                  </a:lnTo>
                  <a:lnTo>
                    <a:pt x="4222" y="2123"/>
                  </a:lnTo>
                  <a:lnTo>
                    <a:pt x="4198" y="1908"/>
                  </a:lnTo>
                  <a:lnTo>
                    <a:pt x="4174" y="1694"/>
                  </a:lnTo>
                  <a:lnTo>
                    <a:pt x="4126" y="1479"/>
                  </a:lnTo>
                  <a:lnTo>
                    <a:pt x="4055" y="1288"/>
                  </a:lnTo>
                  <a:lnTo>
                    <a:pt x="3959" y="1097"/>
                  </a:lnTo>
                  <a:lnTo>
                    <a:pt x="3864" y="930"/>
                  </a:lnTo>
                  <a:lnTo>
                    <a:pt x="3745" y="764"/>
                  </a:lnTo>
                  <a:lnTo>
                    <a:pt x="3602" y="620"/>
                  </a:lnTo>
                  <a:lnTo>
                    <a:pt x="3459" y="477"/>
                  </a:lnTo>
                  <a:lnTo>
                    <a:pt x="3292" y="358"/>
                  </a:lnTo>
                  <a:lnTo>
                    <a:pt x="3125" y="263"/>
                  </a:lnTo>
                  <a:lnTo>
                    <a:pt x="2934" y="167"/>
                  </a:lnTo>
                  <a:lnTo>
                    <a:pt x="2743" y="96"/>
                  </a:lnTo>
                  <a:lnTo>
                    <a:pt x="2529" y="48"/>
                  </a:lnTo>
                  <a:lnTo>
                    <a:pt x="2314" y="24"/>
                  </a:lnTo>
                  <a:lnTo>
                    <a:pt x="20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4"/>
            <p:cNvSpPr/>
            <p:nvPr/>
          </p:nvSpPr>
          <p:spPr>
            <a:xfrm>
              <a:off x="5175550" y="2523925"/>
              <a:ext cx="42950" cy="136550"/>
            </a:xfrm>
            <a:custGeom>
              <a:avLst/>
              <a:gdLst/>
              <a:ahLst/>
              <a:cxnLst/>
              <a:rect l="l" t="t" r="r" b="b"/>
              <a:pathLst>
                <a:path w="1718" h="5462" extrusionOk="0">
                  <a:moveTo>
                    <a:pt x="1" y="0"/>
                  </a:moveTo>
                  <a:lnTo>
                    <a:pt x="1" y="5461"/>
                  </a:lnTo>
                  <a:lnTo>
                    <a:pt x="1718" y="5461"/>
                  </a:lnTo>
                  <a:lnTo>
                    <a:pt x="17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4"/>
            <p:cNvSpPr/>
            <p:nvPr/>
          </p:nvSpPr>
          <p:spPr>
            <a:xfrm>
              <a:off x="5128450" y="2570425"/>
              <a:ext cx="136550" cy="42950"/>
            </a:xfrm>
            <a:custGeom>
              <a:avLst/>
              <a:gdLst/>
              <a:ahLst/>
              <a:cxnLst/>
              <a:rect l="l" t="t" r="r" b="b"/>
              <a:pathLst>
                <a:path w="5462" h="1718" extrusionOk="0">
                  <a:moveTo>
                    <a:pt x="1" y="0"/>
                  </a:moveTo>
                  <a:lnTo>
                    <a:pt x="1" y="1717"/>
                  </a:lnTo>
                  <a:lnTo>
                    <a:pt x="5462" y="1717"/>
                  </a:lnTo>
                  <a:lnTo>
                    <a:pt x="54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4"/>
            <p:cNvSpPr/>
            <p:nvPr/>
          </p:nvSpPr>
          <p:spPr>
            <a:xfrm>
              <a:off x="1467825" y="3684700"/>
              <a:ext cx="166975" cy="43550"/>
            </a:xfrm>
            <a:custGeom>
              <a:avLst/>
              <a:gdLst/>
              <a:ahLst/>
              <a:cxnLst/>
              <a:rect l="l" t="t" r="r" b="b"/>
              <a:pathLst>
                <a:path w="6679" h="1742" extrusionOk="0">
                  <a:moveTo>
                    <a:pt x="1" y="1"/>
                  </a:moveTo>
                  <a:lnTo>
                    <a:pt x="1" y="1742"/>
                  </a:lnTo>
                  <a:lnTo>
                    <a:pt x="6678" y="1742"/>
                  </a:lnTo>
                  <a:lnTo>
                    <a:pt x="66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4"/>
            <p:cNvSpPr/>
            <p:nvPr/>
          </p:nvSpPr>
          <p:spPr>
            <a:xfrm>
              <a:off x="1467825" y="3755050"/>
              <a:ext cx="166975" cy="42950"/>
            </a:xfrm>
            <a:custGeom>
              <a:avLst/>
              <a:gdLst/>
              <a:ahLst/>
              <a:cxnLst/>
              <a:rect l="l" t="t" r="r" b="b"/>
              <a:pathLst>
                <a:path w="6679" h="1718" extrusionOk="0">
                  <a:moveTo>
                    <a:pt x="1" y="1"/>
                  </a:moveTo>
                  <a:lnTo>
                    <a:pt x="1" y="1718"/>
                  </a:lnTo>
                  <a:lnTo>
                    <a:pt x="6678" y="1718"/>
                  </a:lnTo>
                  <a:lnTo>
                    <a:pt x="66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4"/>
            <p:cNvSpPr/>
            <p:nvPr/>
          </p:nvSpPr>
          <p:spPr>
            <a:xfrm>
              <a:off x="5492725" y="1716075"/>
              <a:ext cx="56075" cy="57850"/>
            </a:xfrm>
            <a:custGeom>
              <a:avLst/>
              <a:gdLst/>
              <a:ahLst/>
              <a:cxnLst/>
              <a:rect l="l" t="t" r="r" b="b"/>
              <a:pathLst>
                <a:path w="2243" h="2314" extrusionOk="0">
                  <a:moveTo>
                    <a:pt x="1121" y="1"/>
                  </a:moveTo>
                  <a:lnTo>
                    <a:pt x="859" y="24"/>
                  </a:lnTo>
                  <a:lnTo>
                    <a:pt x="644" y="96"/>
                  </a:lnTo>
                  <a:lnTo>
                    <a:pt x="454" y="215"/>
                  </a:lnTo>
                  <a:lnTo>
                    <a:pt x="287" y="358"/>
                  </a:lnTo>
                  <a:lnTo>
                    <a:pt x="168" y="549"/>
                  </a:lnTo>
                  <a:lnTo>
                    <a:pt x="72" y="740"/>
                  </a:lnTo>
                  <a:lnTo>
                    <a:pt x="24" y="931"/>
                  </a:lnTo>
                  <a:lnTo>
                    <a:pt x="1" y="1145"/>
                  </a:lnTo>
                  <a:lnTo>
                    <a:pt x="24" y="1360"/>
                  </a:lnTo>
                  <a:lnTo>
                    <a:pt x="72" y="1574"/>
                  </a:lnTo>
                  <a:lnTo>
                    <a:pt x="168" y="1765"/>
                  </a:lnTo>
                  <a:lnTo>
                    <a:pt x="287" y="1956"/>
                  </a:lnTo>
                  <a:lnTo>
                    <a:pt x="454" y="2099"/>
                  </a:lnTo>
                  <a:lnTo>
                    <a:pt x="644" y="2218"/>
                  </a:lnTo>
                  <a:lnTo>
                    <a:pt x="859" y="2290"/>
                  </a:lnTo>
                  <a:lnTo>
                    <a:pt x="1121" y="2314"/>
                  </a:lnTo>
                  <a:lnTo>
                    <a:pt x="1384" y="2290"/>
                  </a:lnTo>
                  <a:lnTo>
                    <a:pt x="1598" y="2218"/>
                  </a:lnTo>
                  <a:lnTo>
                    <a:pt x="1789" y="2099"/>
                  </a:lnTo>
                  <a:lnTo>
                    <a:pt x="1956" y="1956"/>
                  </a:lnTo>
                  <a:lnTo>
                    <a:pt x="2075" y="1765"/>
                  </a:lnTo>
                  <a:lnTo>
                    <a:pt x="2171" y="1574"/>
                  </a:lnTo>
                  <a:lnTo>
                    <a:pt x="2218" y="1360"/>
                  </a:lnTo>
                  <a:lnTo>
                    <a:pt x="2242" y="1145"/>
                  </a:lnTo>
                  <a:lnTo>
                    <a:pt x="2218" y="931"/>
                  </a:lnTo>
                  <a:lnTo>
                    <a:pt x="2171" y="740"/>
                  </a:lnTo>
                  <a:lnTo>
                    <a:pt x="2075" y="549"/>
                  </a:lnTo>
                  <a:lnTo>
                    <a:pt x="1956" y="358"/>
                  </a:lnTo>
                  <a:lnTo>
                    <a:pt x="1789" y="215"/>
                  </a:lnTo>
                  <a:lnTo>
                    <a:pt x="1598" y="96"/>
                  </a:lnTo>
                  <a:lnTo>
                    <a:pt x="1384" y="24"/>
                  </a:lnTo>
                  <a:lnTo>
                    <a:pt x="11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4"/>
            <p:cNvSpPr/>
            <p:nvPr/>
          </p:nvSpPr>
          <p:spPr>
            <a:xfrm>
              <a:off x="1809450" y="3370500"/>
              <a:ext cx="55475" cy="57875"/>
            </a:xfrm>
            <a:custGeom>
              <a:avLst/>
              <a:gdLst/>
              <a:ahLst/>
              <a:cxnLst/>
              <a:rect l="l" t="t" r="r" b="b"/>
              <a:pathLst>
                <a:path w="2219" h="2315" extrusionOk="0">
                  <a:moveTo>
                    <a:pt x="1121" y="1"/>
                  </a:moveTo>
                  <a:lnTo>
                    <a:pt x="859" y="25"/>
                  </a:lnTo>
                  <a:lnTo>
                    <a:pt x="621" y="96"/>
                  </a:lnTo>
                  <a:lnTo>
                    <a:pt x="430" y="216"/>
                  </a:lnTo>
                  <a:lnTo>
                    <a:pt x="287" y="359"/>
                  </a:lnTo>
                  <a:lnTo>
                    <a:pt x="144" y="549"/>
                  </a:lnTo>
                  <a:lnTo>
                    <a:pt x="72" y="740"/>
                  </a:lnTo>
                  <a:lnTo>
                    <a:pt x="24" y="931"/>
                  </a:lnTo>
                  <a:lnTo>
                    <a:pt x="1" y="1146"/>
                  </a:lnTo>
                  <a:lnTo>
                    <a:pt x="24" y="1360"/>
                  </a:lnTo>
                  <a:lnTo>
                    <a:pt x="72" y="1575"/>
                  </a:lnTo>
                  <a:lnTo>
                    <a:pt x="144" y="1766"/>
                  </a:lnTo>
                  <a:lnTo>
                    <a:pt x="287" y="1956"/>
                  </a:lnTo>
                  <a:lnTo>
                    <a:pt x="430" y="2100"/>
                  </a:lnTo>
                  <a:lnTo>
                    <a:pt x="621" y="2195"/>
                  </a:lnTo>
                  <a:lnTo>
                    <a:pt x="859" y="2290"/>
                  </a:lnTo>
                  <a:lnTo>
                    <a:pt x="1121" y="2314"/>
                  </a:lnTo>
                  <a:lnTo>
                    <a:pt x="1360" y="2290"/>
                  </a:lnTo>
                  <a:lnTo>
                    <a:pt x="1598" y="2195"/>
                  </a:lnTo>
                  <a:lnTo>
                    <a:pt x="1789" y="2100"/>
                  </a:lnTo>
                  <a:lnTo>
                    <a:pt x="1956" y="1956"/>
                  </a:lnTo>
                  <a:lnTo>
                    <a:pt x="2075" y="1766"/>
                  </a:lnTo>
                  <a:lnTo>
                    <a:pt x="2147" y="1575"/>
                  </a:lnTo>
                  <a:lnTo>
                    <a:pt x="2195" y="1360"/>
                  </a:lnTo>
                  <a:lnTo>
                    <a:pt x="2218" y="1146"/>
                  </a:lnTo>
                  <a:lnTo>
                    <a:pt x="2195" y="931"/>
                  </a:lnTo>
                  <a:lnTo>
                    <a:pt x="2147" y="740"/>
                  </a:lnTo>
                  <a:lnTo>
                    <a:pt x="2075" y="549"/>
                  </a:lnTo>
                  <a:lnTo>
                    <a:pt x="1956" y="359"/>
                  </a:lnTo>
                  <a:lnTo>
                    <a:pt x="1789" y="216"/>
                  </a:lnTo>
                  <a:lnTo>
                    <a:pt x="1598" y="96"/>
                  </a:lnTo>
                  <a:lnTo>
                    <a:pt x="1360" y="25"/>
                  </a:lnTo>
                  <a:lnTo>
                    <a:pt x="11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4"/>
            <p:cNvSpPr/>
            <p:nvPr/>
          </p:nvSpPr>
          <p:spPr>
            <a:xfrm>
              <a:off x="1287200" y="1522900"/>
              <a:ext cx="55450" cy="57275"/>
            </a:xfrm>
            <a:custGeom>
              <a:avLst/>
              <a:gdLst/>
              <a:ahLst/>
              <a:cxnLst/>
              <a:rect l="l" t="t" r="r" b="b"/>
              <a:pathLst>
                <a:path w="2218" h="2291" extrusionOk="0">
                  <a:moveTo>
                    <a:pt x="1097" y="1"/>
                  </a:moveTo>
                  <a:lnTo>
                    <a:pt x="835" y="25"/>
                  </a:lnTo>
                  <a:lnTo>
                    <a:pt x="620" y="96"/>
                  </a:lnTo>
                  <a:lnTo>
                    <a:pt x="429" y="192"/>
                  </a:lnTo>
                  <a:lnTo>
                    <a:pt x="262" y="359"/>
                  </a:lnTo>
                  <a:lnTo>
                    <a:pt x="143" y="526"/>
                  </a:lnTo>
                  <a:lnTo>
                    <a:pt x="72" y="716"/>
                  </a:lnTo>
                  <a:lnTo>
                    <a:pt x="24" y="931"/>
                  </a:lnTo>
                  <a:lnTo>
                    <a:pt x="0" y="1146"/>
                  </a:lnTo>
                  <a:lnTo>
                    <a:pt x="24" y="1360"/>
                  </a:lnTo>
                  <a:lnTo>
                    <a:pt x="72" y="1551"/>
                  </a:lnTo>
                  <a:lnTo>
                    <a:pt x="143" y="1766"/>
                  </a:lnTo>
                  <a:lnTo>
                    <a:pt x="262" y="1933"/>
                  </a:lnTo>
                  <a:lnTo>
                    <a:pt x="429" y="2076"/>
                  </a:lnTo>
                  <a:lnTo>
                    <a:pt x="620" y="2195"/>
                  </a:lnTo>
                  <a:lnTo>
                    <a:pt x="835" y="2266"/>
                  </a:lnTo>
                  <a:lnTo>
                    <a:pt x="1097" y="2290"/>
                  </a:lnTo>
                  <a:lnTo>
                    <a:pt x="1359" y="2266"/>
                  </a:lnTo>
                  <a:lnTo>
                    <a:pt x="1598" y="2195"/>
                  </a:lnTo>
                  <a:lnTo>
                    <a:pt x="1789" y="2076"/>
                  </a:lnTo>
                  <a:lnTo>
                    <a:pt x="1932" y="1933"/>
                  </a:lnTo>
                  <a:lnTo>
                    <a:pt x="2051" y="1766"/>
                  </a:lnTo>
                  <a:lnTo>
                    <a:pt x="2146" y="1551"/>
                  </a:lnTo>
                  <a:lnTo>
                    <a:pt x="2194" y="1360"/>
                  </a:lnTo>
                  <a:lnTo>
                    <a:pt x="2218" y="1146"/>
                  </a:lnTo>
                  <a:lnTo>
                    <a:pt x="2194" y="931"/>
                  </a:lnTo>
                  <a:lnTo>
                    <a:pt x="2146" y="716"/>
                  </a:lnTo>
                  <a:lnTo>
                    <a:pt x="2051" y="526"/>
                  </a:lnTo>
                  <a:lnTo>
                    <a:pt x="1932" y="359"/>
                  </a:lnTo>
                  <a:lnTo>
                    <a:pt x="1789" y="192"/>
                  </a:lnTo>
                  <a:lnTo>
                    <a:pt x="1598" y="96"/>
                  </a:lnTo>
                  <a:lnTo>
                    <a:pt x="1359" y="25"/>
                  </a:lnTo>
                  <a:lnTo>
                    <a:pt x="1097" y="1"/>
                  </a:lnTo>
                  <a:close/>
                </a:path>
              </a:pathLst>
            </a:custGeom>
            <a:solidFill>
              <a:srgbClr val="68D2F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4"/>
            <p:cNvSpPr/>
            <p:nvPr/>
          </p:nvSpPr>
          <p:spPr>
            <a:xfrm>
              <a:off x="3543775" y="3741350"/>
              <a:ext cx="682075" cy="647475"/>
            </a:xfrm>
            <a:custGeom>
              <a:avLst/>
              <a:gdLst/>
              <a:ahLst/>
              <a:cxnLst/>
              <a:rect l="l" t="t" r="r" b="b"/>
              <a:pathLst>
                <a:path w="27283" h="25899" extrusionOk="0">
                  <a:moveTo>
                    <a:pt x="7989" y="6678"/>
                  </a:moveTo>
                  <a:lnTo>
                    <a:pt x="8347" y="6701"/>
                  </a:lnTo>
                  <a:lnTo>
                    <a:pt x="8705" y="6725"/>
                  </a:lnTo>
                  <a:lnTo>
                    <a:pt x="9039" y="6749"/>
                  </a:lnTo>
                  <a:lnTo>
                    <a:pt x="9373" y="6821"/>
                  </a:lnTo>
                  <a:lnTo>
                    <a:pt x="9707" y="6892"/>
                  </a:lnTo>
                  <a:lnTo>
                    <a:pt x="10017" y="6964"/>
                  </a:lnTo>
                  <a:lnTo>
                    <a:pt x="10374" y="7107"/>
                  </a:lnTo>
                  <a:lnTo>
                    <a:pt x="10708" y="7250"/>
                  </a:lnTo>
                  <a:lnTo>
                    <a:pt x="10994" y="7417"/>
                  </a:lnTo>
                  <a:lnTo>
                    <a:pt x="11233" y="7632"/>
                  </a:lnTo>
                  <a:lnTo>
                    <a:pt x="11352" y="7751"/>
                  </a:lnTo>
                  <a:lnTo>
                    <a:pt x="11471" y="7894"/>
                  </a:lnTo>
                  <a:lnTo>
                    <a:pt x="11567" y="8037"/>
                  </a:lnTo>
                  <a:lnTo>
                    <a:pt x="11638" y="8180"/>
                  </a:lnTo>
                  <a:lnTo>
                    <a:pt x="11734" y="8490"/>
                  </a:lnTo>
                  <a:lnTo>
                    <a:pt x="11805" y="8800"/>
                  </a:lnTo>
                  <a:lnTo>
                    <a:pt x="11829" y="9134"/>
                  </a:lnTo>
                  <a:lnTo>
                    <a:pt x="11781" y="9468"/>
                  </a:lnTo>
                  <a:lnTo>
                    <a:pt x="11734" y="9802"/>
                  </a:lnTo>
                  <a:lnTo>
                    <a:pt x="11638" y="10136"/>
                  </a:lnTo>
                  <a:lnTo>
                    <a:pt x="11495" y="10469"/>
                  </a:lnTo>
                  <a:lnTo>
                    <a:pt x="11352" y="10803"/>
                  </a:lnTo>
                  <a:lnTo>
                    <a:pt x="11161" y="11137"/>
                  </a:lnTo>
                  <a:lnTo>
                    <a:pt x="10970" y="11447"/>
                  </a:lnTo>
                  <a:lnTo>
                    <a:pt x="10780" y="11757"/>
                  </a:lnTo>
                  <a:lnTo>
                    <a:pt x="10565" y="12043"/>
                  </a:lnTo>
                  <a:lnTo>
                    <a:pt x="10160" y="12544"/>
                  </a:lnTo>
                  <a:lnTo>
                    <a:pt x="9873" y="12830"/>
                  </a:lnTo>
                  <a:lnTo>
                    <a:pt x="9563" y="13093"/>
                  </a:lnTo>
                  <a:lnTo>
                    <a:pt x="9253" y="13307"/>
                  </a:lnTo>
                  <a:lnTo>
                    <a:pt x="8896" y="13522"/>
                  </a:lnTo>
                  <a:lnTo>
                    <a:pt x="8514" y="13689"/>
                  </a:lnTo>
                  <a:lnTo>
                    <a:pt x="8133" y="13832"/>
                  </a:lnTo>
                  <a:lnTo>
                    <a:pt x="7751" y="13927"/>
                  </a:lnTo>
                  <a:lnTo>
                    <a:pt x="7346" y="13999"/>
                  </a:lnTo>
                  <a:lnTo>
                    <a:pt x="6940" y="14023"/>
                  </a:lnTo>
                  <a:lnTo>
                    <a:pt x="6535" y="14023"/>
                  </a:lnTo>
                  <a:lnTo>
                    <a:pt x="6153" y="13975"/>
                  </a:lnTo>
                  <a:lnTo>
                    <a:pt x="5772" y="13856"/>
                  </a:lnTo>
                  <a:lnTo>
                    <a:pt x="5390" y="13713"/>
                  </a:lnTo>
                  <a:lnTo>
                    <a:pt x="5032" y="13522"/>
                  </a:lnTo>
                  <a:lnTo>
                    <a:pt x="4722" y="13283"/>
                  </a:lnTo>
                  <a:lnTo>
                    <a:pt x="4555" y="13140"/>
                  </a:lnTo>
                  <a:lnTo>
                    <a:pt x="4412" y="12997"/>
                  </a:lnTo>
                  <a:lnTo>
                    <a:pt x="4174" y="12687"/>
                  </a:lnTo>
                  <a:lnTo>
                    <a:pt x="3959" y="12353"/>
                  </a:lnTo>
                  <a:lnTo>
                    <a:pt x="3792" y="11996"/>
                  </a:lnTo>
                  <a:lnTo>
                    <a:pt x="3673" y="11614"/>
                  </a:lnTo>
                  <a:lnTo>
                    <a:pt x="3578" y="11233"/>
                  </a:lnTo>
                  <a:lnTo>
                    <a:pt x="3530" y="10851"/>
                  </a:lnTo>
                  <a:lnTo>
                    <a:pt x="3506" y="10446"/>
                  </a:lnTo>
                  <a:lnTo>
                    <a:pt x="3530" y="10064"/>
                  </a:lnTo>
                  <a:lnTo>
                    <a:pt x="3602" y="9659"/>
                  </a:lnTo>
                  <a:lnTo>
                    <a:pt x="3697" y="9277"/>
                  </a:lnTo>
                  <a:lnTo>
                    <a:pt x="3816" y="8895"/>
                  </a:lnTo>
                  <a:lnTo>
                    <a:pt x="3983" y="8538"/>
                  </a:lnTo>
                  <a:lnTo>
                    <a:pt x="4198" y="8204"/>
                  </a:lnTo>
                  <a:lnTo>
                    <a:pt x="4436" y="7894"/>
                  </a:lnTo>
                  <a:lnTo>
                    <a:pt x="4699" y="7608"/>
                  </a:lnTo>
                  <a:lnTo>
                    <a:pt x="5009" y="7345"/>
                  </a:lnTo>
                  <a:lnTo>
                    <a:pt x="5223" y="7226"/>
                  </a:lnTo>
                  <a:lnTo>
                    <a:pt x="5438" y="7107"/>
                  </a:lnTo>
                  <a:lnTo>
                    <a:pt x="5700" y="7011"/>
                  </a:lnTo>
                  <a:lnTo>
                    <a:pt x="5986" y="6916"/>
                  </a:lnTo>
                  <a:lnTo>
                    <a:pt x="6296" y="6845"/>
                  </a:lnTo>
                  <a:lnTo>
                    <a:pt x="6606" y="6773"/>
                  </a:lnTo>
                  <a:lnTo>
                    <a:pt x="6940" y="6749"/>
                  </a:lnTo>
                  <a:lnTo>
                    <a:pt x="7274" y="6701"/>
                  </a:lnTo>
                  <a:lnTo>
                    <a:pt x="7632" y="6678"/>
                  </a:lnTo>
                  <a:close/>
                  <a:moveTo>
                    <a:pt x="19699" y="6678"/>
                  </a:moveTo>
                  <a:lnTo>
                    <a:pt x="20056" y="6701"/>
                  </a:lnTo>
                  <a:lnTo>
                    <a:pt x="20390" y="6749"/>
                  </a:lnTo>
                  <a:lnTo>
                    <a:pt x="20724" y="6773"/>
                  </a:lnTo>
                  <a:lnTo>
                    <a:pt x="21034" y="6845"/>
                  </a:lnTo>
                  <a:lnTo>
                    <a:pt x="21344" y="6916"/>
                  </a:lnTo>
                  <a:lnTo>
                    <a:pt x="21630" y="7011"/>
                  </a:lnTo>
                  <a:lnTo>
                    <a:pt x="21893" y="7107"/>
                  </a:lnTo>
                  <a:lnTo>
                    <a:pt x="22107" y="7226"/>
                  </a:lnTo>
                  <a:lnTo>
                    <a:pt x="22322" y="7345"/>
                  </a:lnTo>
                  <a:lnTo>
                    <a:pt x="22632" y="7608"/>
                  </a:lnTo>
                  <a:lnTo>
                    <a:pt x="22894" y="7894"/>
                  </a:lnTo>
                  <a:lnTo>
                    <a:pt x="23133" y="8204"/>
                  </a:lnTo>
                  <a:lnTo>
                    <a:pt x="23347" y="8538"/>
                  </a:lnTo>
                  <a:lnTo>
                    <a:pt x="23514" y="8895"/>
                  </a:lnTo>
                  <a:lnTo>
                    <a:pt x="23634" y="9277"/>
                  </a:lnTo>
                  <a:lnTo>
                    <a:pt x="23729" y="9659"/>
                  </a:lnTo>
                  <a:lnTo>
                    <a:pt x="23777" y="10064"/>
                  </a:lnTo>
                  <a:lnTo>
                    <a:pt x="23801" y="10446"/>
                  </a:lnTo>
                  <a:lnTo>
                    <a:pt x="23801" y="10851"/>
                  </a:lnTo>
                  <a:lnTo>
                    <a:pt x="23753" y="11233"/>
                  </a:lnTo>
                  <a:lnTo>
                    <a:pt x="23657" y="11614"/>
                  </a:lnTo>
                  <a:lnTo>
                    <a:pt x="23514" y="11996"/>
                  </a:lnTo>
                  <a:lnTo>
                    <a:pt x="23347" y="12353"/>
                  </a:lnTo>
                  <a:lnTo>
                    <a:pt x="23157" y="12687"/>
                  </a:lnTo>
                  <a:lnTo>
                    <a:pt x="22918" y="12997"/>
                  </a:lnTo>
                  <a:lnTo>
                    <a:pt x="22775" y="13140"/>
                  </a:lnTo>
                  <a:lnTo>
                    <a:pt x="22608" y="13283"/>
                  </a:lnTo>
                  <a:lnTo>
                    <a:pt x="22274" y="13522"/>
                  </a:lnTo>
                  <a:lnTo>
                    <a:pt x="21940" y="13713"/>
                  </a:lnTo>
                  <a:lnTo>
                    <a:pt x="21559" y="13856"/>
                  </a:lnTo>
                  <a:lnTo>
                    <a:pt x="21177" y="13975"/>
                  </a:lnTo>
                  <a:lnTo>
                    <a:pt x="20796" y="14023"/>
                  </a:lnTo>
                  <a:lnTo>
                    <a:pt x="20390" y="14023"/>
                  </a:lnTo>
                  <a:lnTo>
                    <a:pt x="19985" y="13999"/>
                  </a:lnTo>
                  <a:lnTo>
                    <a:pt x="19579" y="13927"/>
                  </a:lnTo>
                  <a:lnTo>
                    <a:pt x="19198" y="13832"/>
                  </a:lnTo>
                  <a:lnTo>
                    <a:pt x="18816" y="13689"/>
                  </a:lnTo>
                  <a:lnTo>
                    <a:pt x="18435" y="13522"/>
                  </a:lnTo>
                  <a:lnTo>
                    <a:pt x="18077" y="13307"/>
                  </a:lnTo>
                  <a:lnTo>
                    <a:pt x="17743" y="13093"/>
                  </a:lnTo>
                  <a:lnTo>
                    <a:pt x="17457" y="12830"/>
                  </a:lnTo>
                  <a:lnTo>
                    <a:pt x="17171" y="12544"/>
                  </a:lnTo>
                  <a:lnTo>
                    <a:pt x="16765" y="12043"/>
                  </a:lnTo>
                  <a:lnTo>
                    <a:pt x="16551" y="11757"/>
                  </a:lnTo>
                  <a:lnTo>
                    <a:pt x="16336" y="11447"/>
                  </a:lnTo>
                  <a:lnTo>
                    <a:pt x="16145" y="11137"/>
                  </a:lnTo>
                  <a:lnTo>
                    <a:pt x="15978" y="10803"/>
                  </a:lnTo>
                  <a:lnTo>
                    <a:pt x="15835" y="10469"/>
                  </a:lnTo>
                  <a:lnTo>
                    <a:pt x="15692" y="10136"/>
                  </a:lnTo>
                  <a:lnTo>
                    <a:pt x="15597" y="9802"/>
                  </a:lnTo>
                  <a:lnTo>
                    <a:pt x="15525" y="9468"/>
                  </a:lnTo>
                  <a:lnTo>
                    <a:pt x="15502" y="9134"/>
                  </a:lnTo>
                  <a:lnTo>
                    <a:pt x="15525" y="8800"/>
                  </a:lnTo>
                  <a:lnTo>
                    <a:pt x="15573" y="8490"/>
                  </a:lnTo>
                  <a:lnTo>
                    <a:pt x="15692" y="8180"/>
                  </a:lnTo>
                  <a:lnTo>
                    <a:pt x="15764" y="8037"/>
                  </a:lnTo>
                  <a:lnTo>
                    <a:pt x="15859" y="7894"/>
                  </a:lnTo>
                  <a:lnTo>
                    <a:pt x="15978" y="7751"/>
                  </a:lnTo>
                  <a:lnTo>
                    <a:pt x="16098" y="7632"/>
                  </a:lnTo>
                  <a:lnTo>
                    <a:pt x="16336" y="7417"/>
                  </a:lnTo>
                  <a:lnTo>
                    <a:pt x="16622" y="7250"/>
                  </a:lnTo>
                  <a:lnTo>
                    <a:pt x="16956" y="7107"/>
                  </a:lnTo>
                  <a:lnTo>
                    <a:pt x="17314" y="6964"/>
                  </a:lnTo>
                  <a:lnTo>
                    <a:pt x="17624" y="6892"/>
                  </a:lnTo>
                  <a:lnTo>
                    <a:pt x="17958" y="6821"/>
                  </a:lnTo>
                  <a:lnTo>
                    <a:pt x="18292" y="6749"/>
                  </a:lnTo>
                  <a:lnTo>
                    <a:pt x="18626" y="6725"/>
                  </a:lnTo>
                  <a:lnTo>
                    <a:pt x="18983" y="6701"/>
                  </a:lnTo>
                  <a:lnTo>
                    <a:pt x="19341" y="6678"/>
                  </a:lnTo>
                  <a:close/>
                  <a:moveTo>
                    <a:pt x="12401" y="14690"/>
                  </a:moveTo>
                  <a:lnTo>
                    <a:pt x="12544" y="14714"/>
                  </a:lnTo>
                  <a:lnTo>
                    <a:pt x="12664" y="14786"/>
                  </a:lnTo>
                  <a:lnTo>
                    <a:pt x="12783" y="14857"/>
                  </a:lnTo>
                  <a:lnTo>
                    <a:pt x="12878" y="14977"/>
                  </a:lnTo>
                  <a:lnTo>
                    <a:pt x="12950" y="15072"/>
                  </a:lnTo>
                  <a:lnTo>
                    <a:pt x="12998" y="15215"/>
                  </a:lnTo>
                  <a:lnTo>
                    <a:pt x="13021" y="15334"/>
                  </a:lnTo>
                  <a:lnTo>
                    <a:pt x="12998" y="15477"/>
                  </a:lnTo>
                  <a:lnTo>
                    <a:pt x="12974" y="15621"/>
                  </a:lnTo>
                  <a:lnTo>
                    <a:pt x="12926" y="15740"/>
                  </a:lnTo>
                  <a:lnTo>
                    <a:pt x="12878" y="15907"/>
                  </a:lnTo>
                  <a:lnTo>
                    <a:pt x="12807" y="16097"/>
                  </a:lnTo>
                  <a:lnTo>
                    <a:pt x="12759" y="16288"/>
                  </a:lnTo>
                  <a:lnTo>
                    <a:pt x="12687" y="16455"/>
                  </a:lnTo>
                  <a:lnTo>
                    <a:pt x="12616" y="16574"/>
                  </a:lnTo>
                  <a:lnTo>
                    <a:pt x="12521" y="16670"/>
                  </a:lnTo>
                  <a:lnTo>
                    <a:pt x="12401" y="16741"/>
                  </a:lnTo>
                  <a:lnTo>
                    <a:pt x="12258" y="16789"/>
                  </a:lnTo>
                  <a:lnTo>
                    <a:pt x="12115" y="16813"/>
                  </a:lnTo>
                  <a:lnTo>
                    <a:pt x="11972" y="16789"/>
                  </a:lnTo>
                  <a:lnTo>
                    <a:pt x="11829" y="16765"/>
                  </a:lnTo>
                  <a:lnTo>
                    <a:pt x="11710" y="16718"/>
                  </a:lnTo>
                  <a:lnTo>
                    <a:pt x="11590" y="16622"/>
                  </a:lnTo>
                  <a:lnTo>
                    <a:pt x="11495" y="16527"/>
                  </a:lnTo>
                  <a:lnTo>
                    <a:pt x="11424" y="16408"/>
                  </a:lnTo>
                  <a:lnTo>
                    <a:pt x="11400" y="16288"/>
                  </a:lnTo>
                  <a:lnTo>
                    <a:pt x="11376" y="16145"/>
                  </a:lnTo>
                  <a:lnTo>
                    <a:pt x="11376" y="16002"/>
                  </a:lnTo>
                  <a:lnTo>
                    <a:pt x="11400" y="15883"/>
                  </a:lnTo>
                  <a:lnTo>
                    <a:pt x="11471" y="15740"/>
                  </a:lnTo>
                  <a:lnTo>
                    <a:pt x="11519" y="15597"/>
                  </a:lnTo>
                  <a:lnTo>
                    <a:pt x="11567" y="15406"/>
                  </a:lnTo>
                  <a:lnTo>
                    <a:pt x="11638" y="15215"/>
                  </a:lnTo>
                  <a:lnTo>
                    <a:pt x="11686" y="15024"/>
                  </a:lnTo>
                  <a:lnTo>
                    <a:pt x="11781" y="14905"/>
                  </a:lnTo>
                  <a:lnTo>
                    <a:pt x="11877" y="14810"/>
                  </a:lnTo>
                  <a:lnTo>
                    <a:pt x="11996" y="14738"/>
                  </a:lnTo>
                  <a:lnTo>
                    <a:pt x="12139" y="14714"/>
                  </a:lnTo>
                  <a:lnTo>
                    <a:pt x="12258" y="14690"/>
                  </a:lnTo>
                  <a:close/>
                  <a:moveTo>
                    <a:pt x="15048" y="14690"/>
                  </a:moveTo>
                  <a:lnTo>
                    <a:pt x="15191" y="14714"/>
                  </a:lnTo>
                  <a:lnTo>
                    <a:pt x="15335" y="14738"/>
                  </a:lnTo>
                  <a:lnTo>
                    <a:pt x="15454" y="14810"/>
                  </a:lnTo>
                  <a:lnTo>
                    <a:pt x="15549" y="14905"/>
                  </a:lnTo>
                  <a:lnTo>
                    <a:pt x="15621" y="15024"/>
                  </a:lnTo>
                  <a:lnTo>
                    <a:pt x="15692" y="15215"/>
                  </a:lnTo>
                  <a:lnTo>
                    <a:pt x="15764" y="15406"/>
                  </a:lnTo>
                  <a:lnTo>
                    <a:pt x="15812" y="15597"/>
                  </a:lnTo>
                  <a:lnTo>
                    <a:pt x="15859" y="15740"/>
                  </a:lnTo>
                  <a:lnTo>
                    <a:pt x="15907" y="15883"/>
                  </a:lnTo>
                  <a:lnTo>
                    <a:pt x="15955" y="16002"/>
                  </a:lnTo>
                  <a:lnTo>
                    <a:pt x="15955" y="16145"/>
                  </a:lnTo>
                  <a:lnTo>
                    <a:pt x="15931" y="16288"/>
                  </a:lnTo>
                  <a:lnTo>
                    <a:pt x="15883" y="16408"/>
                  </a:lnTo>
                  <a:lnTo>
                    <a:pt x="15835" y="16527"/>
                  </a:lnTo>
                  <a:lnTo>
                    <a:pt x="15740" y="16622"/>
                  </a:lnTo>
                  <a:lnTo>
                    <a:pt x="15621" y="16718"/>
                  </a:lnTo>
                  <a:lnTo>
                    <a:pt x="15478" y="16765"/>
                  </a:lnTo>
                  <a:lnTo>
                    <a:pt x="15358" y="16789"/>
                  </a:lnTo>
                  <a:lnTo>
                    <a:pt x="15215" y="16813"/>
                  </a:lnTo>
                  <a:lnTo>
                    <a:pt x="15072" y="16789"/>
                  </a:lnTo>
                  <a:lnTo>
                    <a:pt x="14929" y="16741"/>
                  </a:lnTo>
                  <a:lnTo>
                    <a:pt x="14810" y="16670"/>
                  </a:lnTo>
                  <a:lnTo>
                    <a:pt x="14715" y="16574"/>
                  </a:lnTo>
                  <a:lnTo>
                    <a:pt x="14643" y="16455"/>
                  </a:lnTo>
                  <a:lnTo>
                    <a:pt x="14571" y="16288"/>
                  </a:lnTo>
                  <a:lnTo>
                    <a:pt x="14524" y="16097"/>
                  </a:lnTo>
                  <a:lnTo>
                    <a:pt x="14452" y="15907"/>
                  </a:lnTo>
                  <a:lnTo>
                    <a:pt x="14405" y="15740"/>
                  </a:lnTo>
                  <a:lnTo>
                    <a:pt x="14357" y="15621"/>
                  </a:lnTo>
                  <a:lnTo>
                    <a:pt x="14333" y="15477"/>
                  </a:lnTo>
                  <a:lnTo>
                    <a:pt x="14309" y="15334"/>
                  </a:lnTo>
                  <a:lnTo>
                    <a:pt x="14333" y="15215"/>
                  </a:lnTo>
                  <a:lnTo>
                    <a:pt x="14381" y="15072"/>
                  </a:lnTo>
                  <a:lnTo>
                    <a:pt x="14452" y="14977"/>
                  </a:lnTo>
                  <a:lnTo>
                    <a:pt x="14524" y="14857"/>
                  </a:lnTo>
                  <a:lnTo>
                    <a:pt x="14667" y="14786"/>
                  </a:lnTo>
                  <a:lnTo>
                    <a:pt x="14786" y="14714"/>
                  </a:lnTo>
                  <a:lnTo>
                    <a:pt x="14905" y="14690"/>
                  </a:lnTo>
                  <a:close/>
                  <a:moveTo>
                    <a:pt x="13641" y="0"/>
                  </a:moveTo>
                  <a:lnTo>
                    <a:pt x="12926" y="24"/>
                  </a:lnTo>
                  <a:lnTo>
                    <a:pt x="12234" y="72"/>
                  </a:lnTo>
                  <a:lnTo>
                    <a:pt x="11567" y="143"/>
                  </a:lnTo>
                  <a:lnTo>
                    <a:pt x="10875" y="239"/>
                  </a:lnTo>
                  <a:lnTo>
                    <a:pt x="10231" y="358"/>
                  </a:lnTo>
                  <a:lnTo>
                    <a:pt x="9587" y="525"/>
                  </a:lnTo>
                  <a:lnTo>
                    <a:pt x="8943" y="692"/>
                  </a:lnTo>
                  <a:lnTo>
                    <a:pt x="8323" y="906"/>
                  </a:lnTo>
                  <a:lnTo>
                    <a:pt x="7727" y="1121"/>
                  </a:lnTo>
                  <a:lnTo>
                    <a:pt x="7131" y="1360"/>
                  </a:lnTo>
                  <a:lnTo>
                    <a:pt x="6559" y="1646"/>
                  </a:lnTo>
                  <a:lnTo>
                    <a:pt x="6010" y="1932"/>
                  </a:lnTo>
                  <a:lnTo>
                    <a:pt x="5462" y="2242"/>
                  </a:lnTo>
                  <a:lnTo>
                    <a:pt x="4961" y="2576"/>
                  </a:lnTo>
                  <a:lnTo>
                    <a:pt x="4460" y="2934"/>
                  </a:lnTo>
                  <a:lnTo>
                    <a:pt x="3983" y="3315"/>
                  </a:lnTo>
                  <a:lnTo>
                    <a:pt x="3530" y="3697"/>
                  </a:lnTo>
                  <a:lnTo>
                    <a:pt x="3101" y="4126"/>
                  </a:lnTo>
                  <a:lnTo>
                    <a:pt x="2695" y="4555"/>
                  </a:lnTo>
                  <a:lnTo>
                    <a:pt x="2314" y="4984"/>
                  </a:lnTo>
                  <a:lnTo>
                    <a:pt x="1980" y="5438"/>
                  </a:lnTo>
                  <a:lnTo>
                    <a:pt x="1646" y="5915"/>
                  </a:lnTo>
                  <a:lnTo>
                    <a:pt x="1336" y="6415"/>
                  </a:lnTo>
                  <a:lnTo>
                    <a:pt x="1074" y="6916"/>
                  </a:lnTo>
                  <a:lnTo>
                    <a:pt x="811" y="7417"/>
                  </a:lnTo>
                  <a:lnTo>
                    <a:pt x="597" y="7942"/>
                  </a:lnTo>
                  <a:lnTo>
                    <a:pt x="430" y="8490"/>
                  </a:lnTo>
                  <a:lnTo>
                    <a:pt x="263" y="9015"/>
                  </a:lnTo>
                  <a:lnTo>
                    <a:pt x="144" y="9587"/>
                  </a:lnTo>
                  <a:lnTo>
                    <a:pt x="72" y="10159"/>
                  </a:lnTo>
                  <a:lnTo>
                    <a:pt x="1" y="10732"/>
                  </a:lnTo>
                  <a:lnTo>
                    <a:pt x="1" y="11304"/>
                  </a:lnTo>
                  <a:lnTo>
                    <a:pt x="1" y="11757"/>
                  </a:lnTo>
                  <a:lnTo>
                    <a:pt x="24" y="12186"/>
                  </a:lnTo>
                  <a:lnTo>
                    <a:pt x="96" y="12640"/>
                  </a:lnTo>
                  <a:lnTo>
                    <a:pt x="167" y="13069"/>
                  </a:lnTo>
                  <a:lnTo>
                    <a:pt x="239" y="13498"/>
                  </a:lnTo>
                  <a:lnTo>
                    <a:pt x="358" y="13903"/>
                  </a:lnTo>
                  <a:lnTo>
                    <a:pt x="477" y="14333"/>
                  </a:lnTo>
                  <a:lnTo>
                    <a:pt x="644" y="14738"/>
                  </a:lnTo>
                  <a:lnTo>
                    <a:pt x="811" y="15144"/>
                  </a:lnTo>
                  <a:lnTo>
                    <a:pt x="978" y="15525"/>
                  </a:lnTo>
                  <a:lnTo>
                    <a:pt x="1193" y="15931"/>
                  </a:lnTo>
                  <a:lnTo>
                    <a:pt x="1408" y="16312"/>
                  </a:lnTo>
                  <a:lnTo>
                    <a:pt x="1646" y="16670"/>
                  </a:lnTo>
                  <a:lnTo>
                    <a:pt x="1884" y="17051"/>
                  </a:lnTo>
                  <a:lnTo>
                    <a:pt x="2147" y="17409"/>
                  </a:lnTo>
                  <a:lnTo>
                    <a:pt x="2433" y="17743"/>
                  </a:lnTo>
                  <a:lnTo>
                    <a:pt x="2719" y="18077"/>
                  </a:lnTo>
                  <a:lnTo>
                    <a:pt x="3029" y="18411"/>
                  </a:lnTo>
                  <a:lnTo>
                    <a:pt x="3363" y="18721"/>
                  </a:lnTo>
                  <a:lnTo>
                    <a:pt x="3697" y="19031"/>
                  </a:lnTo>
                  <a:lnTo>
                    <a:pt x="4055" y="19341"/>
                  </a:lnTo>
                  <a:lnTo>
                    <a:pt x="4412" y="19627"/>
                  </a:lnTo>
                  <a:lnTo>
                    <a:pt x="4794" y="19889"/>
                  </a:lnTo>
                  <a:lnTo>
                    <a:pt x="5175" y="20175"/>
                  </a:lnTo>
                  <a:lnTo>
                    <a:pt x="5581" y="20414"/>
                  </a:lnTo>
                  <a:lnTo>
                    <a:pt x="5986" y="20652"/>
                  </a:lnTo>
                  <a:lnTo>
                    <a:pt x="6416" y="20891"/>
                  </a:lnTo>
                  <a:lnTo>
                    <a:pt x="6845" y="21106"/>
                  </a:lnTo>
                  <a:lnTo>
                    <a:pt x="7298" y="21296"/>
                  </a:lnTo>
                  <a:lnTo>
                    <a:pt x="7751" y="21487"/>
                  </a:lnTo>
                  <a:lnTo>
                    <a:pt x="8204" y="21678"/>
                  </a:lnTo>
                  <a:lnTo>
                    <a:pt x="8681" y="21821"/>
                  </a:lnTo>
                  <a:lnTo>
                    <a:pt x="8681" y="24063"/>
                  </a:lnTo>
                  <a:lnTo>
                    <a:pt x="8705" y="24253"/>
                  </a:lnTo>
                  <a:lnTo>
                    <a:pt x="8729" y="24444"/>
                  </a:lnTo>
                  <a:lnTo>
                    <a:pt x="8776" y="24611"/>
                  </a:lnTo>
                  <a:lnTo>
                    <a:pt x="8824" y="24778"/>
                  </a:lnTo>
                  <a:lnTo>
                    <a:pt x="8920" y="24945"/>
                  </a:lnTo>
                  <a:lnTo>
                    <a:pt x="8991" y="25088"/>
                  </a:lnTo>
                  <a:lnTo>
                    <a:pt x="9110" y="25231"/>
                  </a:lnTo>
                  <a:lnTo>
                    <a:pt x="9230" y="25374"/>
                  </a:lnTo>
                  <a:lnTo>
                    <a:pt x="9349" y="25493"/>
                  </a:lnTo>
                  <a:lnTo>
                    <a:pt x="9492" y="25589"/>
                  </a:lnTo>
                  <a:lnTo>
                    <a:pt x="9659" y="25684"/>
                  </a:lnTo>
                  <a:lnTo>
                    <a:pt x="9802" y="25756"/>
                  </a:lnTo>
                  <a:lnTo>
                    <a:pt x="9969" y="25827"/>
                  </a:lnTo>
                  <a:lnTo>
                    <a:pt x="10160" y="25875"/>
                  </a:lnTo>
                  <a:lnTo>
                    <a:pt x="10350" y="25899"/>
                  </a:lnTo>
                  <a:lnTo>
                    <a:pt x="10780" y="25899"/>
                  </a:lnTo>
                  <a:lnTo>
                    <a:pt x="10994" y="25851"/>
                  </a:lnTo>
                  <a:lnTo>
                    <a:pt x="11233" y="25780"/>
                  </a:lnTo>
                  <a:lnTo>
                    <a:pt x="11424" y="25684"/>
                  </a:lnTo>
                  <a:lnTo>
                    <a:pt x="11614" y="25541"/>
                  </a:lnTo>
                  <a:lnTo>
                    <a:pt x="11805" y="25398"/>
                  </a:lnTo>
                  <a:lnTo>
                    <a:pt x="11948" y="25231"/>
                  </a:lnTo>
                  <a:lnTo>
                    <a:pt x="12091" y="25040"/>
                  </a:lnTo>
                  <a:lnTo>
                    <a:pt x="12211" y="25231"/>
                  </a:lnTo>
                  <a:lnTo>
                    <a:pt x="12377" y="25398"/>
                  </a:lnTo>
                  <a:lnTo>
                    <a:pt x="12544" y="25541"/>
                  </a:lnTo>
                  <a:lnTo>
                    <a:pt x="12735" y="25684"/>
                  </a:lnTo>
                  <a:lnTo>
                    <a:pt x="12950" y="25780"/>
                  </a:lnTo>
                  <a:lnTo>
                    <a:pt x="13164" y="25851"/>
                  </a:lnTo>
                  <a:lnTo>
                    <a:pt x="13403" y="25899"/>
                  </a:lnTo>
                  <a:lnTo>
                    <a:pt x="13880" y="25899"/>
                  </a:lnTo>
                  <a:lnTo>
                    <a:pt x="14118" y="25851"/>
                  </a:lnTo>
                  <a:lnTo>
                    <a:pt x="14333" y="25780"/>
                  </a:lnTo>
                  <a:lnTo>
                    <a:pt x="14524" y="25684"/>
                  </a:lnTo>
                  <a:lnTo>
                    <a:pt x="14738" y="25541"/>
                  </a:lnTo>
                  <a:lnTo>
                    <a:pt x="14905" y="25398"/>
                  </a:lnTo>
                  <a:lnTo>
                    <a:pt x="15048" y="25231"/>
                  </a:lnTo>
                  <a:lnTo>
                    <a:pt x="15191" y="25040"/>
                  </a:lnTo>
                  <a:lnTo>
                    <a:pt x="15311" y="25231"/>
                  </a:lnTo>
                  <a:lnTo>
                    <a:pt x="15478" y="25398"/>
                  </a:lnTo>
                  <a:lnTo>
                    <a:pt x="15645" y="25541"/>
                  </a:lnTo>
                  <a:lnTo>
                    <a:pt x="15835" y="25684"/>
                  </a:lnTo>
                  <a:lnTo>
                    <a:pt x="16050" y="25780"/>
                  </a:lnTo>
                  <a:lnTo>
                    <a:pt x="16265" y="25851"/>
                  </a:lnTo>
                  <a:lnTo>
                    <a:pt x="16503" y="25899"/>
                  </a:lnTo>
                  <a:lnTo>
                    <a:pt x="16932" y="25899"/>
                  </a:lnTo>
                  <a:lnTo>
                    <a:pt x="17123" y="25875"/>
                  </a:lnTo>
                  <a:lnTo>
                    <a:pt x="17290" y="25827"/>
                  </a:lnTo>
                  <a:lnTo>
                    <a:pt x="17457" y="25756"/>
                  </a:lnTo>
                  <a:lnTo>
                    <a:pt x="17624" y="25684"/>
                  </a:lnTo>
                  <a:lnTo>
                    <a:pt x="17767" y="25589"/>
                  </a:lnTo>
                  <a:lnTo>
                    <a:pt x="17910" y="25493"/>
                  </a:lnTo>
                  <a:lnTo>
                    <a:pt x="18053" y="25374"/>
                  </a:lnTo>
                  <a:lnTo>
                    <a:pt x="18172" y="25231"/>
                  </a:lnTo>
                  <a:lnTo>
                    <a:pt x="18268" y="25088"/>
                  </a:lnTo>
                  <a:lnTo>
                    <a:pt x="18363" y="24945"/>
                  </a:lnTo>
                  <a:lnTo>
                    <a:pt x="18435" y="24778"/>
                  </a:lnTo>
                  <a:lnTo>
                    <a:pt x="18506" y="24611"/>
                  </a:lnTo>
                  <a:lnTo>
                    <a:pt x="18554" y="24444"/>
                  </a:lnTo>
                  <a:lnTo>
                    <a:pt x="18578" y="24253"/>
                  </a:lnTo>
                  <a:lnTo>
                    <a:pt x="18578" y="24063"/>
                  </a:lnTo>
                  <a:lnTo>
                    <a:pt x="18578" y="21821"/>
                  </a:lnTo>
                  <a:lnTo>
                    <a:pt x="19055" y="21678"/>
                  </a:lnTo>
                  <a:lnTo>
                    <a:pt x="19532" y="21487"/>
                  </a:lnTo>
                  <a:lnTo>
                    <a:pt x="19985" y="21296"/>
                  </a:lnTo>
                  <a:lnTo>
                    <a:pt x="20414" y="21106"/>
                  </a:lnTo>
                  <a:lnTo>
                    <a:pt x="20843" y="20891"/>
                  </a:lnTo>
                  <a:lnTo>
                    <a:pt x="21273" y="20652"/>
                  </a:lnTo>
                  <a:lnTo>
                    <a:pt x="21678" y="20414"/>
                  </a:lnTo>
                  <a:lnTo>
                    <a:pt x="22083" y="20175"/>
                  </a:lnTo>
                  <a:lnTo>
                    <a:pt x="22489" y="19889"/>
                  </a:lnTo>
                  <a:lnTo>
                    <a:pt x="22847" y="19627"/>
                  </a:lnTo>
                  <a:lnTo>
                    <a:pt x="23228" y="19341"/>
                  </a:lnTo>
                  <a:lnTo>
                    <a:pt x="23562" y="19031"/>
                  </a:lnTo>
                  <a:lnTo>
                    <a:pt x="23920" y="18721"/>
                  </a:lnTo>
                  <a:lnTo>
                    <a:pt x="24230" y="18411"/>
                  </a:lnTo>
                  <a:lnTo>
                    <a:pt x="24540" y="18077"/>
                  </a:lnTo>
                  <a:lnTo>
                    <a:pt x="24850" y="17743"/>
                  </a:lnTo>
                  <a:lnTo>
                    <a:pt x="25112" y="17409"/>
                  </a:lnTo>
                  <a:lnTo>
                    <a:pt x="25374" y="17051"/>
                  </a:lnTo>
                  <a:lnTo>
                    <a:pt x="25637" y="16670"/>
                  </a:lnTo>
                  <a:lnTo>
                    <a:pt x="25875" y="16312"/>
                  </a:lnTo>
                  <a:lnTo>
                    <a:pt x="26090" y="15931"/>
                  </a:lnTo>
                  <a:lnTo>
                    <a:pt x="26281" y="15549"/>
                  </a:lnTo>
                  <a:lnTo>
                    <a:pt x="26471" y="15144"/>
                  </a:lnTo>
                  <a:lnTo>
                    <a:pt x="26638" y="14738"/>
                  </a:lnTo>
                  <a:lnTo>
                    <a:pt x="26781" y="14333"/>
                  </a:lnTo>
                  <a:lnTo>
                    <a:pt x="26901" y="13903"/>
                  </a:lnTo>
                  <a:lnTo>
                    <a:pt x="27020" y="13498"/>
                  </a:lnTo>
                  <a:lnTo>
                    <a:pt x="27115" y="13069"/>
                  </a:lnTo>
                  <a:lnTo>
                    <a:pt x="27187" y="12640"/>
                  </a:lnTo>
                  <a:lnTo>
                    <a:pt x="27235" y="12186"/>
                  </a:lnTo>
                  <a:lnTo>
                    <a:pt x="27258" y="11757"/>
                  </a:lnTo>
                  <a:lnTo>
                    <a:pt x="27282" y="11304"/>
                  </a:lnTo>
                  <a:lnTo>
                    <a:pt x="27258" y="10732"/>
                  </a:lnTo>
                  <a:lnTo>
                    <a:pt x="27211" y="10159"/>
                  </a:lnTo>
                  <a:lnTo>
                    <a:pt x="27115" y="9587"/>
                  </a:lnTo>
                  <a:lnTo>
                    <a:pt x="26996" y="9015"/>
                  </a:lnTo>
                  <a:lnTo>
                    <a:pt x="26853" y="8490"/>
                  </a:lnTo>
                  <a:lnTo>
                    <a:pt x="26662" y="7942"/>
                  </a:lnTo>
                  <a:lnTo>
                    <a:pt x="26448" y="7417"/>
                  </a:lnTo>
                  <a:lnTo>
                    <a:pt x="26209" y="6916"/>
                  </a:lnTo>
                  <a:lnTo>
                    <a:pt x="25923" y="6415"/>
                  </a:lnTo>
                  <a:lnTo>
                    <a:pt x="25637" y="5915"/>
                  </a:lnTo>
                  <a:lnTo>
                    <a:pt x="25303" y="5438"/>
                  </a:lnTo>
                  <a:lnTo>
                    <a:pt x="24945" y="4984"/>
                  </a:lnTo>
                  <a:lnTo>
                    <a:pt x="24564" y="4555"/>
                  </a:lnTo>
                  <a:lnTo>
                    <a:pt x="24158" y="4126"/>
                  </a:lnTo>
                  <a:lnTo>
                    <a:pt x="23729" y="3697"/>
                  </a:lnTo>
                  <a:lnTo>
                    <a:pt x="23276" y="3315"/>
                  </a:lnTo>
                  <a:lnTo>
                    <a:pt x="22799" y="2934"/>
                  </a:lnTo>
                  <a:lnTo>
                    <a:pt x="22322" y="2576"/>
                  </a:lnTo>
                  <a:lnTo>
                    <a:pt x="21797" y="2242"/>
                  </a:lnTo>
                  <a:lnTo>
                    <a:pt x="21273" y="1932"/>
                  </a:lnTo>
                  <a:lnTo>
                    <a:pt x="20700" y="1646"/>
                  </a:lnTo>
                  <a:lnTo>
                    <a:pt x="20128" y="1360"/>
                  </a:lnTo>
                  <a:lnTo>
                    <a:pt x="19556" y="1121"/>
                  </a:lnTo>
                  <a:lnTo>
                    <a:pt x="18936" y="906"/>
                  </a:lnTo>
                  <a:lnTo>
                    <a:pt x="18316" y="692"/>
                  </a:lnTo>
                  <a:lnTo>
                    <a:pt x="17695" y="525"/>
                  </a:lnTo>
                  <a:lnTo>
                    <a:pt x="17052" y="358"/>
                  </a:lnTo>
                  <a:lnTo>
                    <a:pt x="16384" y="239"/>
                  </a:lnTo>
                  <a:lnTo>
                    <a:pt x="15716" y="143"/>
                  </a:lnTo>
                  <a:lnTo>
                    <a:pt x="15025" y="72"/>
                  </a:lnTo>
                  <a:lnTo>
                    <a:pt x="14333" y="24"/>
                  </a:lnTo>
                  <a:lnTo>
                    <a:pt x="136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4"/>
            <p:cNvSpPr/>
            <p:nvPr/>
          </p:nvSpPr>
          <p:spPr>
            <a:xfrm>
              <a:off x="3428125" y="4283875"/>
              <a:ext cx="914575" cy="623650"/>
            </a:xfrm>
            <a:custGeom>
              <a:avLst/>
              <a:gdLst/>
              <a:ahLst/>
              <a:cxnLst/>
              <a:rect l="l" t="t" r="r" b="b"/>
              <a:pathLst>
                <a:path w="36583" h="24946" extrusionOk="0">
                  <a:moveTo>
                    <a:pt x="4436" y="1"/>
                  </a:moveTo>
                  <a:lnTo>
                    <a:pt x="4197" y="48"/>
                  </a:lnTo>
                  <a:lnTo>
                    <a:pt x="3959" y="96"/>
                  </a:lnTo>
                  <a:lnTo>
                    <a:pt x="3720" y="168"/>
                  </a:lnTo>
                  <a:lnTo>
                    <a:pt x="3482" y="263"/>
                  </a:lnTo>
                  <a:lnTo>
                    <a:pt x="3267" y="382"/>
                  </a:lnTo>
                  <a:lnTo>
                    <a:pt x="3076" y="525"/>
                  </a:lnTo>
                  <a:lnTo>
                    <a:pt x="2886" y="692"/>
                  </a:lnTo>
                  <a:lnTo>
                    <a:pt x="2695" y="883"/>
                  </a:lnTo>
                  <a:lnTo>
                    <a:pt x="2552" y="1098"/>
                  </a:lnTo>
                  <a:lnTo>
                    <a:pt x="2409" y="1312"/>
                  </a:lnTo>
                  <a:lnTo>
                    <a:pt x="2266" y="1598"/>
                  </a:lnTo>
                  <a:lnTo>
                    <a:pt x="2170" y="1909"/>
                  </a:lnTo>
                  <a:lnTo>
                    <a:pt x="2099" y="2219"/>
                  </a:lnTo>
                  <a:lnTo>
                    <a:pt x="2075" y="2529"/>
                  </a:lnTo>
                  <a:lnTo>
                    <a:pt x="2099" y="2839"/>
                  </a:lnTo>
                  <a:lnTo>
                    <a:pt x="2146" y="3149"/>
                  </a:lnTo>
                  <a:lnTo>
                    <a:pt x="2242" y="3435"/>
                  </a:lnTo>
                  <a:lnTo>
                    <a:pt x="2361" y="3721"/>
                  </a:lnTo>
                  <a:lnTo>
                    <a:pt x="2051" y="3769"/>
                  </a:lnTo>
                  <a:lnTo>
                    <a:pt x="1765" y="3840"/>
                  </a:lnTo>
                  <a:lnTo>
                    <a:pt x="1479" y="3959"/>
                  </a:lnTo>
                  <a:lnTo>
                    <a:pt x="1192" y="4103"/>
                  </a:lnTo>
                  <a:lnTo>
                    <a:pt x="954" y="4293"/>
                  </a:lnTo>
                  <a:lnTo>
                    <a:pt x="716" y="4508"/>
                  </a:lnTo>
                  <a:lnTo>
                    <a:pt x="501" y="4746"/>
                  </a:lnTo>
                  <a:lnTo>
                    <a:pt x="334" y="5033"/>
                  </a:lnTo>
                  <a:lnTo>
                    <a:pt x="215" y="5271"/>
                  </a:lnTo>
                  <a:lnTo>
                    <a:pt x="119" y="5510"/>
                  </a:lnTo>
                  <a:lnTo>
                    <a:pt x="48" y="5748"/>
                  </a:lnTo>
                  <a:lnTo>
                    <a:pt x="24" y="6010"/>
                  </a:lnTo>
                  <a:lnTo>
                    <a:pt x="0" y="6249"/>
                  </a:lnTo>
                  <a:lnTo>
                    <a:pt x="0" y="6487"/>
                  </a:lnTo>
                  <a:lnTo>
                    <a:pt x="48" y="6750"/>
                  </a:lnTo>
                  <a:lnTo>
                    <a:pt x="95" y="6988"/>
                  </a:lnTo>
                  <a:lnTo>
                    <a:pt x="167" y="7203"/>
                  </a:lnTo>
                  <a:lnTo>
                    <a:pt x="262" y="7441"/>
                  </a:lnTo>
                  <a:lnTo>
                    <a:pt x="405" y="7656"/>
                  </a:lnTo>
                  <a:lnTo>
                    <a:pt x="549" y="7847"/>
                  </a:lnTo>
                  <a:lnTo>
                    <a:pt x="692" y="8037"/>
                  </a:lnTo>
                  <a:lnTo>
                    <a:pt x="882" y="8228"/>
                  </a:lnTo>
                  <a:lnTo>
                    <a:pt x="1097" y="8371"/>
                  </a:lnTo>
                  <a:lnTo>
                    <a:pt x="1312" y="8514"/>
                  </a:lnTo>
                  <a:lnTo>
                    <a:pt x="1550" y="8634"/>
                  </a:lnTo>
                  <a:lnTo>
                    <a:pt x="1789" y="8729"/>
                  </a:lnTo>
                  <a:lnTo>
                    <a:pt x="2027" y="8801"/>
                  </a:lnTo>
                  <a:lnTo>
                    <a:pt x="2289" y="8824"/>
                  </a:lnTo>
                  <a:lnTo>
                    <a:pt x="2528" y="8848"/>
                  </a:lnTo>
                  <a:lnTo>
                    <a:pt x="2766" y="8848"/>
                  </a:lnTo>
                  <a:lnTo>
                    <a:pt x="3029" y="8801"/>
                  </a:lnTo>
                  <a:lnTo>
                    <a:pt x="3267" y="8753"/>
                  </a:lnTo>
                  <a:lnTo>
                    <a:pt x="3482" y="8681"/>
                  </a:lnTo>
                  <a:lnTo>
                    <a:pt x="3720" y="8562"/>
                  </a:lnTo>
                  <a:lnTo>
                    <a:pt x="3935" y="8443"/>
                  </a:lnTo>
                  <a:lnTo>
                    <a:pt x="4126" y="8300"/>
                  </a:lnTo>
                  <a:lnTo>
                    <a:pt x="4316" y="8133"/>
                  </a:lnTo>
                  <a:lnTo>
                    <a:pt x="4507" y="7966"/>
                  </a:lnTo>
                  <a:lnTo>
                    <a:pt x="4650" y="7751"/>
                  </a:lnTo>
                  <a:lnTo>
                    <a:pt x="4793" y="7537"/>
                  </a:lnTo>
                  <a:lnTo>
                    <a:pt x="4889" y="7346"/>
                  </a:lnTo>
                  <a:lnTo>
                    <a:pt x="4960" y="7155"/>
                  </a:lnTo>
                  <a:lnTo>
                    <a:pt x="14762" y="12640"/>
                  </a:lnTo>
                  <a:lnTo>
                    <a:pt x="5557" y="17767"/>
                  </a:lnTo>
                  <a:lnTo>
                    <a:pt x="5485" y="17576"/>
                  </a:lnTo>
                  <a:lnTo>
                    <a:pt x="5390" y="17410"/>
                  </a:lnTo>
                  <a:lnTo>
                    <a:pt x="5270" y="17171"/>
                  </a:lnTo>
                  <a:lnTo>
                    <a:pt x="5103" y="16980"/>
                  </a:lnTo>
                  <a:lnTo>
                    <a:pt x="4937" y="16790"/>
                  </a:lnTo>
                  <a:lnTo>
                    <a:pt x="4746" y="16623"/>
                  </a:lnTo>
                  <a:lnTo>
                    <a:pt x="4531" y="16479"/>
                  </a:lnTo>
                  <a:lnTo>
                    <a:pt x="4316" y="16360"/>
                  </a:lnTo>
                  <a:lnTo>
                    <a:pt x="4102" y="16265"/>
                  </a:lnTo>
                  <a:lnTo>
                    <a:pt x="3863" y="16193"/>
                  </a:lnTo>
                  <a:lnTo>
                    <a:pt x="3625" y="16122"/>
                  </a:lnTo>
                  <a:lnTo>
                    <a:pt x="3386" y="16098"/>
                  </a:lnTo>
                  <a:lnTo>
                    <a:pt x="2886" y="16098"/>
                  </a:lnTo>
                  <a:lnTo>
                    <a:pt x="2623" y="16146"/>
                  </a:lnTo>
                  <a:lnTo>
                    <a:pt x="2385" y="16217"/>
                  </a:lnTo>
                  <a:lnTo>
                    <a:pt x="2146" y="16313"/>
                  </a:lnTo>
                  <a:lnTo>
                    <a:pt x="1908" y="16408"/>
                  </a:lnTo>
                  <a:lnTo>
                    <a:pt x="1693" y="16551"/>
                  </a:lnTo>
                  <a:lnTo>
                    <a:pt x="1479" y="16718"/>
                  </a:lnTo>
                  <a:lnTo>
                    <a:pt x="1312" y="16885"/>
                  </a:lnTo>
                  <a:lnTo>
                    <a:pt x="1145" y="17076"/>
                  </a:lnTo>
                  <a:lnTo>
                    <a:pt x="1002" y="17290"/>
                  </a:lnTo>
                  <a:lnTo>
                    <a:pt x="882" y="17505"/>
                  </a:lnTo>
                  <a:lnTo>
                    <a:pt x="763" y="17720"/>
                  </a:lnTo>
                  <a:lnTo>
                    <a:pt x="692" y="17958"/>
                  </a:lnTo>
                  <a:lnTo>
                    <a:pt x="644" y="18197"/>
                  </a:lnTo>
                  <a:lnTo>
                    <a:pt x="596" y="18435"/>
                  </a:lnTo>
                  <a:lnTo>
                    <a:pt x="596" y="18697"/>
                  </a:lnTo>
                  <a:lnTo>
                    <a:pt x="620" y="18936"/>
                  </a:lnTo>
                  <a:lnTo>
                    <a:pt x="644" y="19198"/>
                  </a:lnTo>
                  <a:lnTo>
                    <a:pt x="716" y="19437"/>
                  </a:lnTo>
                  <a:lnTo>
                    <a:pt x="811" y="19675"/>
                  </a:lnTo>
                  <a:lnTo>
                    <a:pt x="930" y="19914"/>
                  </a:lnTo>
                  <a:lnTo>
                    <a:pt x="1097" y="20176"/>
                  </a:lnTo>
                  <a:lnTo>
                    <a:pt x="1312" y="20438"/>
                  </a:lnTo>
                  <a:lnTo>
                    <a:pt x="1550" y="20653"/>
                  </a:lnTo>
                  <a:lnTo>
                    <a:pt x="1789" y="20820"/>
                  </a:lnTo>
                  <a:lnTo>
                    <a:pt x="2075" y="20987"/>
                  </a:lnTo>
                  <a:lnTo>
                    <a:pt x="2361" y="21082"/>
                  </a:lnTo>
                  <a:lnTo>
                    <a:pt x="2647" y="21177"/>
                  </a:lnTo>
                  <a:lnTo>
                    <a:pt x="2957" y="21201"/>
                  </a:lnTo>
                  <a:lnTo>
                    <a:pt x="2838" y="21488"/>
                  </a:lnTo>
                  <a:lnTo>
                    <a:pt x="2743" y="21798"/>
                  </a:lnTo>
                  <a:lnTo>
                    <a:pt x="2695" y="22108"/>
                  </a:lnTo>
                  <a:lnTo>
                    <a:pt x="2671" y="22418"/>
                  </a:lnTo>
                  <a:lnTo>
                    <a:pt x="2695" y="22728"/>
                  </a:lnTo>
                  <a:lnTo>
                    <a:pt x="2766" y="23038"/>
                  </a:lnTo>
                  <a:lnTo>
                    <a:pt x="2862" y="23324"/>
                  </a:lnTo>
                  <a:lnTo>
                    <a:pt x="3005" y="23634"/>
                  </a:lnTo>
                  <a:lnTo>
                    <a:pt x="3148" y="23848"/>
                  </a:lnTo>
                  <a:lnTo>
                    <a:pt x="3315" y="24063"/>
                  </a:lnTo>
                  <a:lnTo>
                    <a:pt x="3482" y="24230"/>
                  </a:lnTo>
                  <a:lnTo>
                    <a:pt x="3673" y="24397"/>
                  </a:lnTo>
                  <a:lnTo>
                    <a:pt x="3863" y="24540"/>
                  </a:lnTo>
                  <a:lnTo>
                    <a:pt x="4078" y="24659"/>
                  </a:lnTo>
                  <a:lnTo>
                    <a:pt x="4316" y="24778"/>
                  </a:lnTo>
                  <a:lnTo>
                    <a:pt x="4555" y="24850"/>
                  </a:lnTo>
                  <a:lnTo>
                    <a:pt x="4793" y="24898"/>
                  </a:lnTo>
                  <a:lnTo>
                    <a:pt x="5032" y="24922"/>
                  </a:lnTo>
                  <a:lnTo>
                    <a:pt x="5270" y="24945"/>
                  </a:lnTo>
                  <a:lnTo>
                    <a:pt x="5533" y="24922"/>
                  </a:lnTo>
                  <a:lnTo>
                    <a:pt x="5771" y="24898"/>
                  </a:lnTo>
                  <a:lnTo>
                    <a:pt x="6010" y="24826"/>
                  </a:lnTo>
                  <a:lnTo>
                    <a:pt x="6272" y="24731"/>
                  </a:lnTo>
                  <a:lnTo>
                    <a:pt x="6487" y="24612"/>
                  </a:lnTo>
                  <a:lnTo>
                    <a:pt x="6725" y="24468"/>
                  </a:lnTo>
                  <a:lnTo>
                    <a:pt x="6916" y="24325"/>
                  </a:lnTo>
                  <a:lnTo>
                    <a:pt x="7107" y="24135"/>
                  </a:lnTo>
                  <a:lnTo>
                    <a:pt x="7274" y="23944"/>
                  </a:lnTo>
                  <a:lnTo>
                    <a:pt x="7417" y="23753"/>
                  </a:lnTo>
                  <a:lnTo>
                    <a:pt x="7536" y="23538"/>
                  </a:lnTo>
                  <a:lnTo>
                    <a:pt x="7631" y="23300"/>
                  </a:lnTo>
                  <a:lnTo>
                    <a:pt x="7703" y="23085"/>
                  </a:lnTo>
                  <a:lnTo>
                    <a:pt x="7774" y="22847"/>
                  </a:lnTo>
                  <a:lnTo>
                    <a:pt x="7798" y="22585"/>
                  </a:lnTo>
                  <a:lnTo>
                    <a:pt x="7798" y="22346"/>
                  </a:lnTo>
                  <a:lnTo>
                    <a:pt x="7798" y="22108"/>
                  </a:lnTo>
                  <a:lnTo>
                    <a:pt x="7751" y="21845"/>
                  </a:lnTo>
                  <a:lnTo>
                    <a:pt x="7679" y="21607"/>
                  </a:lnTo>
                  <a:lnTo>
                    <a:pt x="7607" y="21368"/>
                  </a:lnTo>
                  <a:lnTo>
                    <a:pt x="7488" y="21130"/>
                  </a:lnTo>
                  <a:lnTo>
                    <a:pt x="7369" y="20963"/>
                  </a:lnTo>
                  <a:lnTo>
                    <a:pt x="7250" y="20796"/>
                  </a:lnTo>
                  <a:lnTo>
                    <a:pt x="18291" y="14619"/>
                  </a:lnTo>
                  <a:lnTo>
                    <a:pt x="29333" y="20796"/>
                  </a:lnTo>
                  <a:lnTo>
                    <a:pt x="29213" y="20963"/>
                  </a:lnTo>
                  <a:lnTo>
                    <a:pt x="29094" y="21130"/>
                  </a:lnTo>
                  <a:lnTo>
                    <a:pt x="28975" y="21368"/>
                  </a:lnTo>
                  <a:lnTo>
                    <a:pt x="28880" y="21607"/>
                  </a:lnTo>
                  <a:lnTo>
                    <a:pt x="28832" y="21845"/>
                  </a:lnTo>
                  <a:lnTo>
                    <a:pt x="28784" y="22108"/>
                  </a:lnTo>
                  <a:lnTo>
                    <a:pt x="28760" y="22346"/>
                  </a:lnTo>
                  <a:lnTo>
                    <a:pt x="28784" y="22585"/>
                  </a:lnTo>
                  <a:lnTo>
                    <a:pt x="28808" y="22847"/>
                  </a:lnTo>
                  <a:lnTo>
                    <a:pt x="28856" y="23085"/>
                  </a:lnTo>
                  <a:lnTo>
                    <a:pt x="28951" y="23300"/>
                  </a:lnTo>
                  <a:lnTo>
                    <a:pt x="29047" y="23538"/>
                  </a:lnTo>
                  <a:lnTo>
                    <a:pt x="29166" y="23753"/>
                  </a:lnTo>
                  <a:lnTo>
                    <a:pt x="29309" y="23944"/>
                  </a:lnTo>
                  <a:lnTo>
                    <a:pt x="29476" y="24135"/>
                  </a:lnTo>
                  <a:lnTo>
                    <a:pt x="29667" y="24325"/>
                  </a:lnTo>
                  <a:lnTo>
                    <a:pt x="29857" y="24468"/>
                  </a:lnTo>
                  <a:lnTo>
                    <a:pt x="30072" y="24612"/>
                  </a:lnTo>
                  <a:lnTo>
                    <a:pt x="30310" y="24731"/>
                  </a:lnTo>
                  <a:lnTo>
                    <a:pt x="30549" y="24826"/>
                  </a:lnTo>
                  <a:lnTo>
                    <a:pt x="30811" y="24898"/>
                  </a:lnTo>
                  <a:lnTo>
                    <a:pt x="31050" y="24922"/>
                  </a:lnTo>
                  <a:lnTo>
                    <a:pt x="31312" y="24945"/>
                  </a:lnTo>
                  <a:lnTo>
                    <a:pt x="31551" y="24922"/>
                  </a:lnTo>
                  <a:lnTo>
                    <a:pt x="31789" y="24898"/>
                  </a:lnTo>
                  <a:lnTo>
                    <a:pt x="32028" y="24850"/>
                  </a:lnTo>
                  <a:lnTo>
                    <a:pt x="32266" y="24778"/>
                  </a:lnTo>
                  <a:lnTo>
                    <a:pt x="32481" y="24659"/>
                  </a:lnTo>
                  <a:lnTo>
                    <a:pt x="32695" y="24540"/>
                  </a:lnTo>
                  <a:lnTo>
                    <a:pt x="32910" y="24397"/>
                  </a:lnTo>
                  <a:lnTo>
                    <a:pt x="33101" y="24230"/>
                  </a:lnTo>
                  <a:lnTo>
                    <a:pt x="33268" y="24063"/>
                  </a:lnTo>
                  <a:lnTo>
                    <a:pt x="33435" y="23848"/>
                  </a:lnTo>
                  <a:lnTo>
                    <a:pt x="33578" y="23634"/>
                  </a:lnTo>
                  <a:lnTo>
                    <a:pt x="33721" y="23324"/>
                  </a:lnTo>
                  <a:lnTo>
                    <a:pt x="33816" y="23038"/>
                  </a:lnTo>
                  <a:lnTo>
                    <a:pt x="33888" y="22728"/>
                  </a:lnTo>
                  <a:lnTo>
                    <a:pt x="33888" y="22418"/>
                  </a:lnTo>
                  <a:lnTo>
                    <a:pt x="33888" y="22108"/>
                  </a:lnTo>
                  <a:lnTo>
                    <a:pt x="33840" y="21798"/>
                  </a:lnTo>
                  <a:lnTo>
                    <a:pt x="33745" y="21488"/>
                  </a:lnTo>
                  <a:lnTo>
                    <a:pt x="33625" y="21201"/>
                  </a:lnTo>
                  <a:lnTo>
                    <a:pt x="33911" y="21177"/>
                  </a:lnTo>
                  <a:lnTo>
                    <a:pt x="34221" y="21082"/>
                  </a:lnTo>
                  <a:lnTo>
                    <a:pt x="34508" y="20987"/>
                  </a:lnTo>
                  <a:lnTo>
                    <a:pt x="34770" y="20820"/>
                  </a:lnTo>
                  <a:lnTo>
                    <a:pt x="35032" y="20653"/>
                  </a:lnTo>
                  <a:lnTo>
                    <a:pt x="35271" y="20438"/>
                  </a:lnTo>
                  <a:lnTo>
                    <a:pt x="35485" y="20176"/>
                  </a:lnTo>
                  <a:lnTo>
                    <a:pt x="35652" y="19914"/>
                  </a:lnTo>
                  <a:lnTo>
                    <a:pt x="35772" y="19675"/>
                  </a:lnTo>
                  <a:lnTo>
                    <a:pt x="35867" y="19437"/>
                  </a:lnTo>
                  <a:lnTo>
                    <a:pt x="35915" y="19198"/>
                  </a:lnTo>
                  <a:lnTo>
                    <a:pt x="35962" y="18936"/>
                  </a:lnTo>
                  <a:lnTo>
                    <a:pt x="35986" y="18697"/>
                  </a:lnTo>
                  <a:lnTo>
                    <a:pt x="35962" y="18435"/>
                  </a:lnTo>
                  <a:lnTo>
                    <a:pt x="35939" y="18197"/>
                  </a:lnTo>
                  <a:lnTo>
                    <a:pt x="35891" y="17958"/>
                  </a:lnTo>
                  <a:lnTo>
                    <a:pt x="35795" y="17720"/>
                  </a:lnTo>
                  <a:lnTo>
                    <a:pt x="35700" y="17505"/>
                  </a:lnTo>
                  <a:lnTo>
                    <a:pt x="35581" y="17290"/>
                  </a:lnTo>
                  <a:lnTo>
                    <a:pt x="35438" y="17076"/>
                  </a:lnTo>
                  <a:lnTo>
                    <a:pt x="35271" y="16885"/>
                  </a:lnTo>
                  <a:lnTo>
                    <a:pt x="35104" y="16718"/>
                  </a:lnTo>
                  <a:lnTo>
                    <a:pt x="34889" y="16551"/>
                  </a:lnTo>
                  <a:lnTo>
                    <a:pt x="34675" y="16408"/>
                  </a:lnTo>
                  <a:lnTo>
                    <a:pt x="34436" y="16313"/>
                  </a:lnTo>
                  <a:lnTo>
                    <a:pt x="34198" y="16217"/>
                  </a:lnTo>
                  <a:lnTo>
                    <a:pt x="33935" y="16146"/>
                  </a:lnTo>
                  <a:lnTo>
                    <a:pt x="33697" y="16098"/>
                  </a:lnTo>
                  <a:lnTo>
                    <a:pt x="33196" y="16098"/>
                  </a:lnTo>
                  <a:lnTo>
                    <a:pt x="32958" y="16122"/>
                  </a:lnTo>
                  <a:lnTo>
                    <a:pt x="32719" y="16193"/>
                  </a:lnTo>
                  <a:lnTo>
                    <a:pt x="32481" y="16265"/>
                  </a:lnTo>
                  <a:lnTo>
                    <a:pt x="32266" y="16360"/>
                  </a:lnTo>
                  <a:lnTo>
                    <a:pt x="32051" y="16479"/>
                  </a:lnTo>
                  <a:lnTo>
                    <a:pt x="31837" y="16623"/>
                  </a:lnTo>
                  <a:lnTo>
                    <a:pt x="31646" y="16790"/>
                  </a:lnTo>
                  <a:lnTo>
                    <a:pt x="31479" y="16980"/>
                  </a:lnTo>
                  <a:lnTo>
                    <a:pt x="31312" y="17171"/>
                  </a:lnTo>
                  <a:lnTo>
                    <a:pt x="31169" y="17410"/>
                  </a:lnTo>
                  <a:lnTo>
                    <a:pt x="31097" y="17576"/>
                  </a:lnTo>
                  <a:lnTo>
                    <a:pt x="31002" y="17767"/>
                  </a:lnTo>
                  <a:lnTo>
                    <a:pt x="21821" y="12640"/>
                  </a:lnTo>
                  <a:lnTo>
                    <a:pt x="31622" y="7155"/>
                  </a:lnTo>
                  <a:lnTo>
                    <a:pt x="31694" y="7346"/>
                  </a:lnTo>
                  <a:lnTo>
                    <a:pt x="31789" y="7537"/>
                  </a:lnTo>
                  <a:lnTo>
                    <a:pt x="31908" y="7751"/>
                  </a:lnTo>
                  <a:lnTo>
                    <a:pt x="32075" y="7966"/>
                  </a:lnTo>
                  <a:lnTo>
                    <a:pt x="32242" y="8133"/>
                  </a:lnTo>
                  <a:lnTo>
                    <a:pt x="32433" y="8300"/>
                  </a:lnTo>
                  <a:lnTo>
                    <a:pt x="32648" y="8443"/>
                  </a:lnTo>
                  <a:lnTo>
                    <a:pt x="32862" y="8562"/>
                  </a:lnTo>
                  <a:lnTo>
                    <a:pt x="33077" y="8681"/>
                  </a:lnTo>
                  <a:lnTo>
                    <a:pt x="33315" y="8753"/>
                  </a:lnTo>
                  <a:lnTo>
                    <a:pt x="33554" y="8801"/>
                  </a:lnTo>
                  <a:lnTo>
                    <a:pt x="33792" y="8848"/>
                  </a:lnTo>
                  <a:lnTo>
                    <a:pt x="34055" y="8848"/>
                  </a:lnTo>
                  <a:lnTo>
                    <a:pt x="34293" y="8824"/>
                  </a:lnTo>
                  <a:lnTo>
                    <a:pt x="34555" y="8801"/>
                  </a:lnTo>
                  <a:lnTo>
                    <a:pt x="34794" y="8729"/>
                  </a:lnTo>
                  <a:lnTo>
                    <a:pt x="35032" y="8634"/>
                  </a:lnTo>
                  <a:lnTo>
                    <a:pt x="35271" y="8514"/>
                  </a:lnTo>
                  <a:lnTo>
                    <a:pt x="35485" y="8371"/>
                  </a:lnTo>
                  <a:lnTo>
                    <a:pt x="35700" y="8228"/>
                  </a:lnTo>
                  <a:lnTo>
                    <a:pt x="35867" y="8037"/>
                  </a:lnTo>
                  <a:lnTo>
                    <a:pt x="36034" y="7847"/>
                  </a:lnTo>
                  <a:lnTo>
                    <a:pt x="36177" y="7656"/>
                  </a:lnTo>
                  <a:lnTo>
                    <a:pt x="36296" y="7441"/>
                  </a:lnTo>
                  <a:lnTo>
                    <a:pt x="36415" y="7203"/>
                  </a:lnTo>
                  <a:lnTo>
                    <a:pt x="36487" y="6988"/>
                  </a:lnTo>
                  <a:lnTo>
                    <a:pt x="36535" y="6750"/>
                  </a:lnTo>
                  <a:lnTo>
                    <a:pt x="36582" y="6487"/>
                  </a:lnTo>
                  <a:lnTo>
                    <a:pt x="36582" y="6249"/>
                  </a:lnTo>
                  <a:lnTo>
                    <a:pt x="36559" y="6010"/>
                  </a:lnTo>
                  <a:lnTo>
                    <a:pt x="36535" y="5748"/>
                  </a:lnTo>
                  <a:lnTo>
                    <a:pt x="36463" y="5510"/>
                  </a:lnTo>
                  <a:lnTo>
                    <a:pt x="36368" y="5271"/>
                  </a:lnTo>
                  <a:lnTo>
                    <a:pt x="36249" y="5033"/>
                  </a:lnTo>
                  <a:lnTo>
                    <a:pt x="36082" y="4746"/>
                  </a:lnTo>
                  <a:lnTo>
                    <a:pt x="35867" y="4508"/>
                  </a:lnTo>
                  <a:lnTo>
                    <a:pt x="35629" y="4293"/>
                  </a:lnTo>
                  <a:lnTo>
                    <a:pt x="35390" y="4103"/>
                  </a:lnTo>
                  <a:lnTo>
                    <a:pt x="35104" y="3959"/>
                  </a:lnTo>
                  <a:lnTo>
                    <a:pt x="34818" y="3840"/>
                  </a:lnTo>
                  <a:lnTo>
                    <a:pt x="34532" y="3769"/>
                  </a:lnTo>
                  <a:lnTo>
                    <a:pt x="34221" y="3721"/>
                  </a:lnTo>
                  <a:lnTo>
                    <a:pt x="34341" y="3435"/>
                  </a:lnTo>
                  <a:lnTo>
                    <a:pt x="34436" y="3149"/>
                  </a:lnTo>
                  <a:lnTo>
                    <a:pt x="34484" y="2839"/>
                  </a:lnTo>
                  <a:lnTo>
                    <a:pt x="34508" y="2529"/>
                  </a:lnTo>
                  <a:lnTo>
                    <a:pt x="34484" y="2219"/>
                  </a:lnTo>
                  <a:lnTo>
                    <a:pt x="34412" y="1909"/>
                  </a:lnTo>
                  <a:lnTo>
                    <a:pt x="34317" y="1598"/>
                  </a:lnTo>
                  <a:lnTo>
                    <a:pt x="34174" y="1312"/>
                  </a:lnTo>
                  <a:lnTo>
                    <a:pt x="34031" y="1098"/>
                  </a:lnTo>
                  <a:lnTo>
                    <a:pt x="33864" y="883"/>
                  </a:lnTo>
                  <a:lnTo>
                    <a:pt x="33697" y="692"/>
                  </a:lnTo>
                  <a:lnTo>
                    <a:pt x="33506" y="525"/>
                  </a:lnTo>
                  <a:lnTo>
                    <a:pt x="33315" y="382"/>
                  </a:lnTo>
                  <a:lnTo>
                    <a:pt x="33101" y="263"/>
                  </a:lnTo>
                  <a:lnTo>
                    <a:pt x="32862" y="168"/>
                  </a:lnTo>
                  <a:lnTo>
                    <a:pt x="32624" y="96"/>
                  </a:lnTo>
                  <a:lnTo>
                    <a:pt x="32385" y="48"/>
                  </a:lnTo>
                  <a:lnTo>
                    <a:pt x="32147" y="1"/>
                  </a:lnTo>
                  <a:lnTo>
                    <a:pt x="31646" y="1"/>
                  </a:lnTo>
                  <a:lnTo>
                    <a:pt x="31407" y="48"/>
                  </a:lnTo>
                  <a:lnTo>
                    <a:pt x="31169" y="120"/>
                  </a:lnTo>
                  <a:lnTo>
                    <a:pt x="30907" y="215"/>
                  </a:lnTo>
                  <a:lnTo>
                    <a:pt x="30692" y="335"/>
                  </a:lnTo>
                  <a:lnTo>
                    <a:pt x="30454" y="454"/>
                  </a:lnTo>
                  <a:lnTo>
                    <a:pt x="30263" y="621"/>
                  </a:lnTo>
                  <a:lnTo>
                    <a:pt x="30072" y="788"/>
                  </a:lnTo>
                  <a:lnTo>
                    <a:pt x="29905" y="978"/>
                  </a:lnTo>
                  <a:lnTo>
                    <a:pt x="29762" y="1193"/>
                  </a:lnTo>
                  <a:lnTo>
                    <a:pt x="29643" y="1408"/>
                  </a:lnTo>
                  <a:lnTo>
                    <a:pt x="29547" y="1622"/>
                  </a:lnTo>
                  <a:lnTo>
                    <a:pt x="29476" y="1861"/>
                  </a:lnTo>
                  <a:lnTo>
                    <a:pt x="29404" y="2099"/>
                  </a:lnTo>
                  <a:lnTo>
                    <a:pt x="29380" y="2338"/>
                  </a:lnTo>
                  <a:lnTo>
                    <a:pt x="29380" y="2600"/>
                  </a:lnTo>
                  <a:lnTo>
                    <a:pt x="29380" y="2839"/>
                  </a:lnTo>
                  <a:lnTo>
                    <a:pt x="29428" y="3101"/>
                  </a:lnTo>
                  <a:lnTo>
                    <a:pt x="29500" y="3339"/>
                  </a:lnTo>
                  <a:lnTo>
                    <a:pt x="29571" y="3578"/>
                  </a:lnTo>
                  <a:lnTo>
                    <a:pt x="29690" y="3816"/>
                  </a:lnTo>
                  <a:lnTo>
                    <a:pt x="29810" y="3983"/>
                  </a:lnTo>
                  <a:lnTo>
                    <a:pt x="29929" y="4150"/>
                  </a:lnTo>
                  <a:lnTo>
                    <a:pt x="18291" y="10661"/>
                  </a:lnTo>
                  <a:lnTo>
                    <a:pt x="6654" y="4150"/>
                  </a:lnTo>
                  <a:lnTo>
                    <a:pt x="6773" y="3983"/>
                  </a:lnTo>
                  <a:lnTo>
                    <a:pt x="6892" y="3816"/>
                  </a:lnTo>
                  <a:lnTo>
                    <a:pt x="7011" y="3578"/>
                  </a:lnTo>
                  <a:lnTo>
                    <a:pt x="7083" y="3339"/>
                  </a:lnTo>
                  <a:lnTo>
                    <a:pt x="7154" y="3101"/>
                  </a:lnTo>
                  <a:lnTo>
                    <a:pt x="7202" y="2839"/>
                  </a:lnTo>
                  <a:lnTo>
                    <a:pt x="7202" y="2600"/>
                  </a:lnTo>
                  <a:lnTo>
                    <a:pt x="7202" y="2338"/>
                  </a:lnTo>
                  <a:lnTo>
                    <a:pt x="7178" y="2099"/>
                  </a:lnTo>
                  <a:lnTo>
                    <a:pt x="7107" y="1861"/>
                  </a:lnTo>
                  <a:lnTo>
                    <a:pt x="7035" y="1622"/>
                  </a:lnTo>
                  <a:lnTo>
                    <a:pt x="6940" y="1408"/>
                  </a:lnTo>
                  <a:lnTo>
                    <a:pt x="6821" y="1193"/>
                  </a:lnTo>
                  <a:lnTo>
                    <a:pt x="6677" y="978"/>
                  </a:lnTo>
                  <a:lnTo>
                    <a:pt x="6510" y="788"/>
                  </a:lnTo>
                  <a:lnTo>
                    <a:pt x="6320" y="621"/>
                  </a:lnTo>
                  <a:lnTo>
                    <a:pt x="6129" y="454"/>
                  </a:lnTo>
                  <a:lnTo>
                    <a:pt x="5890" y="335"/>
                  </a:lnTo>
                  <a:lnTo>
                    <a:pt x="5652" y="215"/>
                  </a:lnTo>
                  <a:lnTo>
                    <a:pt x="5413" y="120"/>
                  </a:lnTo>
                  <a:lnTo>
                    <a:pt x="5175" y="48"/>
                  </a:lnTo>
                  <a:lnTo>
                    <a:pt x="49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4"/>
            <p:cNvSpPr/>
            <p:nvPr/>
          </p:nvSpPr>
          <p:spPr>
            <a:xfrm>
              <a:off x="2742500" y="1841875"/>
              <a:ext cx="25" cy="25"/>
            </a:xfrm>
            <a:custGeom>
              <a:avLst/>
              <a:gdLst/>
              <a:ahLst/>
              <a:cxnLst/>
              <a:rect l="l" t="t" r="r" b="b"/>
              <a:pathLst>
                <a:path w="1" h="1" extrusionOk="0">
                  <a:moveTo>
                    <a:pt x="0" y="0"/>
                  </a:moveTo>
                  <a:lnTo>
                    <a:pt x="0" y="0"/>
                  </a:lnTo>
                  <a:lnTo>
                    <a:pt x="0" y="0"/>
                  </a:lnTo>
                  <a:close/>
                </a:path>
              </a:pathLst>
            </a:custGeom>
            <a:solidFill>
              <a:srgbClr val="3E1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4"/>
            <p:cNvSpPr/>
            <p:nvPr/>
          </p:nvSpPr>
          <p:spPr>
            <a:xfrm>
              <a:off x="2741300" y="1840675"/>
              <a:ext cx="625" cy="625"/>
            </a:xfrm>
            <a:custGeom>
              <a:avLst/>
              <a:gdLst/>
              <a:ahLst/>
              <a:cxnLst/>
              <a:rect l="l" t="t" r="r" b="b"/>
              <a:pathLst>
                <a:path w="25" h="25" extrusionOk="0">
                  <a:moveTo>
                    <a:pt x="24" y="25"/>
                  </a:moveTo>
                  <a:lnTo>
                    <a:pt x="24" y="25"/>
                  </a:lnTo>
                  <a:lnTo>
                    <a:pt x="1" y="1"/>
                  </a:lnTo>
                  <a:lnTo>
                    <a:pt x="1" y="1"/>
                  </a:lnTo>
                  <a:lnTo>
                    <a:pt x="24" y="25"/>
                  </a:lnTo>
                  <a:lnTo>
                    <a:pt x="24" y="25"/>
                  </a:lnTo>
                  <a:close/>
                </a:path>
              </a:pathLst>
            </a:custGeom>
            <a:solidFill>
              <a:srgbClr val="3E1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4"/>
            <p:cNvSpPr/>
            <p:nvPr/>
          </p:nvSpPr>
          <p:spPr>
            <a:xfrm>
              <a:off x="5042000" y="1840075"/>
              <a:ext cx="4800" cy="9575"/>
            </a:xfrm>
            <a:custGeom>
              <a:avLst/>
              <a:gdLst/>
              <a:ahLst/>
              <a:cxnLst/>
              <a:rect l="l" t="t" r="r" b="b"/>
              <a:pathLst>
                <a:path w="192" h="383" extrusionOk="0">
                  <a:moveTo>
                    <a:pt x="192" y="1"/>
                  </a:moveTo>
                  <a:lnTo>
                    <a:pt x="192" y="1"/>
                  </a:lnTo>
                  <a:lnTo>
                    <a:pt x="1" y="382"/>
                  </a:lnTo>
                  <a:lnTo>
                    <a:pt x="1" y="382"/>
                  </a:lnTo>
                  <a:lnTo>
                    <a:pt x="192" y="1"/>
                  </a:lnTo>
                  <a:lnTo>
                    <a:pt x="192" y="1"/>
                  </a:lnTo>
                  <a:close/>
                </a:path>
              </a:pathLst>
            </a:custGeom>
            <a:solidFill>
              <a:srgbClr val="3E1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4"/>
            <p:cNvSpPr/>
            <p:nvPr/>
          </p:nvSpPr>
          <p:spPr>
            <a:xfrm>
              <a:off x="2743100" y="1843075"/>
              <a:ext cx="25" cy="600"/>
            </a:xfrm>
            <a:custGeom>
              <a:avLst/>
              <a:gdLst/>
              <a:ahLst/>
              <a:cxnLst/>
              <a:rect l="l" t="t" r="r" b="b"/>
              <a:pathLst>
                <a:path w="1" h="24" extrusionOk="0">
                  <a:moveTo>
                    <a:pt x="0" y="24"/>
                  </a:moveTo>
                  <a:lnTo>
                    <a:pt x="0" y="0"/>
                  </a:lnTo>
                  <a:lnTo>
                    <a:pt x="0" y="24"/>
                  </a:lnTo>
                  <a:close/>
                </a:path>
              </a:pathLst>
            </a:custGeom>
            <a:solidFill>
              <a:srgbClr val="3E17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4"/>
            <p:cNvSpPr/>
            <p:nvPr/>
          </p:nvSpPr>
          <p:spPr>
            <a:xfrm>
              <a:off x="3663600" y="2491725"/>
              <a:ext cx="461475" cy="225975"/>
            </a:xfrm>
            <a:custGeom>
              <a:avLst/>
              <a:gdLst/>
              <a:ahLst/>
              <a:cxnLst/>
              <a:rect l="l" t="t" r="r" b="b"/>
              <a:pathLst>
                <a:path w="18459" h="9039" extrusionOk="0">
                  <a:moveTo>
                    <a:pt x="18459" y="0"/>
                  </a:moveTo>
                  <a:lnTo>
                    <a:pt x="17887" y="239"/>
                  </a:lnTo>
                  <a:lnTo>
                    <a:pt x="17314" y="454"/>
                  </a:lnTo>
                  <a:lnTo>
                    <a:pt x="16742" y="644"/>
                  </a:lnTo>
                  <a:lnTo>
                    <a:pt x="16170" y="835"/>
                  </a:lnTo>
                  <a:lnTo>
                    <a:pt x="15597" y="1026"/>
                  </a:lnTo>
                  <a:lnTo>
                    <a:pt x="15001" y="1193"/>
                  </a:lnTo>
                  <a:lnTo>
                    <a:pt x="14405" y="1336"/>
                  </a:lnTo>
                  <a:lnTo>
                    <a:pt x="13833" y="1479"/>
                  </a:lnTo>
                  <a:lnTo>
                    <a:pt x="13236" y="1574"/>
                  </a:lnTo>
                  <a:lnTo>
                    <a:pt x="12616" y="1694"/>
                  </a:lnTo>
                  <a:lnTo>
                    <a:pt x="12020" y="1765"/>
                  </a:lnTo>
                  <a:lnTo>
                    <a:pt x="11400" y="1837"/>
                  </a:lnTo>
                  <a:lnTo>
                    <a:pt x="10804" y="1908"/>
                  </a:lnTo>
                  <a:lnTo>
                    <a:pt x="10184" y="1932"/>
                  </a:lnTo>
                  <a:lnTo>
                    <a:pt x="9564" y="1980"/>
                  </a:lnTo>
                  <a:lnTo>
                    <a:pt x="8371" y="1980"/>
                  </a:lnTo>
                  <a:lnTo>
                    <a:pt x="7775" y="1956"/>
                  </a:lnTo>
                  <a:lnTo>
                    <a:pt x="6631" y="1861"/>
                  </a:lnTo>
                  <a:lnTo>
                    <a:pt x="5486" y="1717"/>
                  </a:lnTo>
                  <a:lnTo>
                    <a:pt x="4365" y="1527"/>
                  </a:lnTo>
                  <a:lnTo>
                    <a:pt x="3244" y="1288"/>
                  </a:lnTo>
                  <a:lnTo>
                    <a:pt x="2147" y="978"/>
                  </a:lnTo>
                  <a:lnTo>
                    <a:pt x="1074" y="620"/>
                  </a:lnTo>
                  <a:lnTo>
                    <a:pt x="1" y="239"/>
                  </a:lnTo>
                  <a:lnTo>
                    <a:pt x="1" y="7298"/>
                  </a:lnTo>
                  <a:lnTo>
                    <a:pt x="1074" y="7703"/>
                  </a:lnTo>
                  <a:lnTo>
                    <a:pt x="2147" y="8037"/>
                  </a:lnTo>
                  <a:lnTo>
                    <a:pt x="3244" y="8347"/>
                  </a:lnTo>
                  <a:lnTo>
                    <a:pt x="4365" y="8586"/>
                  </a:lnTo>
                  <a:lnTo>
                    <a:pt x="5486" y="8776"/>
                  </a:lnTo>
                  <a:lnTo>
                    <a:pt x="6631" y="8919"/>
                  </a:lnTo>
                  <a:lnTo>
                    <a:pt x="7775" y="9015"/>
                  </a:lnTo>
                  <a:lnTo>
                    <a:pt x="8371" y="9039"/>
                  </a:lnTo>
                  <a:lnTo>
                    <a:pt x="9564" y="9039"/>
                  </a:lnTo>
                  <a:lnTo>
                    <a:pt x="10184" y="9015"/>
                  </a:lnTo>
                  <a:lnTo>
                    <a:pt x="10804" y="8967"/>
                  </a:lnTo>
                  <a:lnTo>
                    <a:pt x="11400" y="8919"/>
                  </a:lnTo>
                  <a:lnTo>
                    <a:pt x="12020" y="8848"/>
                  </a:lnTo>
                  <a:lnTo>
                    <a:pt x="12616" y="8753"/>
                  </a:lnTo>
                  <a:lnTo>
                    <a:pt x="13236" y="8657"/>
                  </a:lnTo>
                  <a:lnTo>
                    <a:pt x="13833" y="8538"/>
                  </a:lnTo>
                  <a:lnTo>
                    <a:pt x="14405" y="8395"/>
                  </a:lnTo>
                  <a:lnTo>
                    <a:pt x="15001" y="8252"/>
                  </a:lnTo>
                  <a:lnTo>
                    <a:pt x="15597" y="8085"/>
                  </a:lnTo>
                  <a:lnTo>
                    <a:pt x="16170" y="7918"/>
                  </a:lnTo>
                  <a:lnTo>
                    <a:pt x="16742" y="7727"/>
                  </a:lnTo>
                  <a:lnTo>
                    <a:pt x="17314" y="7512"/>
                  </a:lnTo>
                  <a:lnTo>
                    <a:pt x="17887" y="7298"/>
                  </a:lnTo>
                  <a:lnTo>
                    <a:pt x="18459" y="7059"/>
                  </a:lnTo>
                  <a:lnTo>
                    <a:pt x="18459" y="0"/>
                  </a:lnTo>
                  <a:close/>
                </a:path>
              </a:pathLst>
            </a:custGeom>
            <a:solidFill>
              <a:srgbClr val="EF8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3663600" y="2491725"/>
              <a:ext cx="461475" cy="225975"/>
            </a:xfrm>
            <a:custGeom>
              <a:avLst/>
              <a:gdLst/>
              <a:ahLst/>
              <a:cxnLst/>
              <a:rect l="l" t="t" r="r" b="b"/>
              <a:pathLst>
                <a:path w="18459" h="9039" extrusionOk="0">
                  <a:moveTo>
                    <a:pt x="18459" y="0"/>
                  </a:moveTo>
                  <a:lnTo>
                    <a:pt x="17887" y="239"/>
                  </a:lnTo>
                  <a:lnTo>
                    <a:pt x="17314" y="454"/>
                  </a:lnTo>
                  <a:lnTo>
                    <a:pt x="16742" y="644"/>
                  </a:lnTo>
                  <a:lnTo>
                    <a:pt x="16170" y="835"/>
                  </a:lnTo>
                  <a:lnTo>
                    <a:pt x="15597" y="1026"/>
                  </a:lnTo>
                  <a:lnTo>
                    <a:pt x="15001" y="1193"/>
                  </a:lnTo>
                  <a:lnTo>
                    <a:pt x="14405" y="1336"/>
                  </a:lnTo>
                  <a:lnTo>
                    <a:pt x="13833" y="1479"/>
                  </a:lnTo>
                  <a:lnTo>
                    <a:pt x="13236" y="1574"/>
                  </a:lnTo>
                  <a:lnTo>
                    <a:pt x="12616" y="1694"/>
                  </a:lnTo>
                  <a:lnTo>
                    <a:pt x="12020" y="1765"/>
                  </a:lnTo>
                  <a:lnTo>
                    <a:pt x="11400" y="1837"/>
                  </a:lnTo>
                  <a:lnTo>
                    <a:pt x="10804" y="1908"/>
                  </a:lnTo>
                  <a:lnTo>
                    <a:pt x="10184" y="1932"/>
                  </a:lnTo>
                  <a:lnTo>
                    <a:pt x="9564" y="1980"/>
                  </a:lnTo>
                  <a:lnTo>
                    <a:pt x="8371" y="1980"/>
                  </a:lnTo>
                  <a:lnTo>
                    <a:pt x="7775" y="1956"/>
                  </a:lnTo>
                  <a:lnTo>
                    <a:pt x="6631" y="1861"/>
                  </a:lnTo>
                  <a:lnTo>
                    <a:pt x="5486" y="1717"/>
                  </a:lnTo>
                  <a:lnTo>
                    <a:pt x="4365" y="1527"/>
                  </a:lnTo>
                  <a:lnTo>
                    <a:pt x="3244" y="1288"/>
                  </a:lnTo>
                  <a:lnTo>
                    <a:pt x="2147" y="978"/>
                  </a:lnTo>
                  <a:lnTo>
                    <a:pt x="1074" y="620"/>
                  </a:lnTo>
                  <a:lnTo>
                    <a:pt x="1" y="239"/>
                  </a:lnTo>
                  <a:lnTo>
                    <a:pt x="1" y="7298"/>
                  </a:lnTo>
                  <a:lnTo>
                    <a:pt x="1074" y="7703"/>
                  </a:lnTo>
                  <a:lnTo>
                    <a:pt x="2147" y="8037"/>
                  </a:lnTo>
                  <a:lnTo>
                    <a:pt x="3244" y="8347"/>
                  </a:lnTo>
                  <a:lnTo>
                    <a:pt x="4365" y="8586"/>
                  </a:lnTo>
                  <a:lnTo>
                    <a:pt x="5486" y="8776"/>
                  </a:lnTo>
                  <a:lnTo>
                    <a:pt x="6631" y="8919"/>
                  </a:lnTo>
                  <a:lnTo>
                    <a:pt x="7775" y="9015"/>
                  </a:lnTo>
                  <a:lnTo>
                    <a:pt x="8371" y="9039"/>
                  </a:lnTo>
                  <a:lnTo>
                    <a:pt x="9564" y="9039"/>
                  </a:lnTo>
                  <a:lnTo>
                    <a:pt x="10184" y="9015"/>
                  </a:lnTo>
                  <a:lnTo>
                    <a:pt x="10804" y="8967"/>
                  </a:lnTo>
                  <a:lnTo>
                    <a:pt x="11400" y="8919"/>
                  </a:lnTo>
                  <a:lnTo>
                    <a:pt x="12020" y="8848"/>
                  </a:lnTo>
                  <a:lnTo>
                    <a:pt x="12616" y="8753"/>
                  </a:lnTo>
                  <a:lnTo>
                    <a:pt x="13236" y="8657"/>
                  </a:lnTo>
                  <a:lnTo>
                    <a:pt x="13833" y="8538"/>
                  </a:lnTo>
                  <a:lnTo>
                    <a:pt x="14405" y="8395"/>
                  </a:lnTo>
                  <a:lnTo>
                    <a:pt x="15001" y="8252"/>
                  </a:lnTo>
                  <a:lnTo>
                    <a:pt x="15597" y="8085"/>
                  </a:lnTo>
                  <a:lnTo>
                    <a:pt x="16170" y="7918"/>
                  </a:lnTo>
                  <a:lnTo>
                    <a:pt x="16742" y="7727"/>
                  </a:lnTo>
                  <a:lnTo>
                    <a:pt x="17314" y="7512"/>
                  </a:lnTo>
                  <a:lnTo>
                    <a:pt x="17887" y="7298"/>
                  </a:lnTo>
                  <a:lnTo>
                    <a:pt x="18459" y="7059"/>
                  </a:lnTo>
                  <a:lnTo>
                    <a:pt x="18459" y="0"/>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4"/>
            <p:cNvSpPr/>
            <p:nvPr/>
          </p:nvSpPr>
          <p:spPr>
            <a:xfrm>
              <a:off x="3663600" y="2668200"/>
              <a:ext cx="461475" cy="158600"/>
            </a:xfrm>
            <a:custGeom>
              <a:avLst/>
              <a:gdLst/>
              <a:ahLst/>
              <a:cxnLst/>
              <a:rect l="l" t="t" r="r" b="b"/>
              <a:pathLst>
                <a:path w="18459" h="6344" extrusionOk="0">
                  <a:moveTo>
                    <a:pt x="18459" y="0"/>
                  </a:moveTo>
                  <a:lnTo>
                    <a:pt x="17887" y="239"/>
                  </a:lnTo>
                  <a:lnTo>
                    <a:pt x="17314" y="453"/>
                  </a:lnTo>
                  <a:lnTo>
                    <a:pt x="16742" y="668"/>
                  </a:lnTo>
                  <a:lnTo>
                    <a:pt x="16170" y="859"/>
                  </a:lnTo>
                  <a:lnTo>
                    <a:pt x="15597" y="1026"/>
                  </a:lnTo>
                  <a:lnTo>
                    <a:pt x="15001" y="1193"/>
                  </a:lnTo>
                  <a:lnTo>
                    <a:pt x="14405" y="1336"/>
                  </a:lnTo>
                  <a:lnTo>
                    <a:pt x="13833" y="1479"/>
                  </a:lnTo>
                  <a:lnTo>
                    <a:pt x="13236" y="1598"/>
                  </a:lnTo>
                  <a:lnTo>
                    <a:pt x="12616" y="1694"/>
                  </a:lnTo>
                  <a:lnTo>
                    <a:pt x="12020" y="1789"/>
                  </a:lnTo>
                  <a:lnTo>
                    <a:pt x="11400" y="1860"/>
                  </a:lnTo>
                  <a:lnTo>
                    <a:pt x="10804" y="1908"/>
                  </a:lnTo>
                  <a:lnTo>
                    <a:pt x="10184" y="1956"/>
                  </a:lnTo>
                  <a:lnTo>
                    <a:pt x="9564" y="1980"/>
                  </a:lnTo>
                  <a:lnTo>
                    <a:pt x="8371" y="1980"/>
                  </a:lnTo>
                  <a:lnTo>
                    <a:pt x="7775" y="1956"/>
                  </a:lnTo>
                  <a:lnTo>
                    <a:pt x="6631" y="1860"/>
                  </a:lnTo>
                  <a:lnTo>
                    <a:pt x="5486" y="1717"/>
                  </a:lnTo>
                  <a:lnTo>
                    <a:pt x="4365" y="1527"/>
                  </a:lnTo>
                  <a:lnTo>
                    <a:pt x="3244" y="1288"/>
                  </a:lnTo>
                  <a:lnTo>
                    <a:pt x="2147" y="978"/>
                  </a:lnTo>
                  <a:lnTo>
                    <a:pt x="1074" y="644"/>
                  </a:lnTo>
                  <a:lnTo>
                    <a:pt x="1" y="239"/>
                  </a:lnTo>
                  <a:lnTo>
                    <a:pt x="1" y="4675"/>
                  </a:lnTo>
                  <a:lnTo>
                    <a:pt x="1122" y="5056"/>
                  </a:lnTo>
                  <a:lnTo>
                    <a:pt x="2243" y="5390"/>
                  </a:lnTo>
                  <a:lnTo>
                    <a:pt x="3387" y="5676"/>
                  </a:lnTo>
                  <a:lnTo>
                    <a:pt x="4532" y="5915"/>
                  </a:lnTo>
                  <a:lnTo>
                    <a:pt x="5700" y="6105"/>
                  </a:lnTo>
                  <a:lnTo>
                    <a:pt x="6869" y="6225"/>
                  </a:lnTo>
                  <a:lnTo>
                    <a:pt x="8038" y="6320"/>
                  </a:lnTo>
                  <a:lnTo>
                    <a:pt x="9230" y="6344"/>
                  </a:lnTo>
                  <a:lnTo>
                    <a:pt x="10398" y="6320"/>
                  </a:lnTo>
                  <a:lnTo>
                    <a:pt x="11567" y="6225"/>
                  </a:lnTo>
                  <a:lnTo>
                    <a:pt x="12736" y="6105"/>
                  </a:lnTo>
                  <a:lnTo>
                    <a:pt x="13904" y="5915"/>
                  </a:lnTo>
                  <a:lnTo>
                    <a:pt x="15049" y="5676"/>
                  </a:lnTo>
                  <a:lnTo>
                    <a:pt x="16193" y="5390"/>
                  </a:lnTo>
                  <a:lnTo>
                    <a:pt x="17314" y="5056"/>
                  </a:lnTo>
                  <a:lnTo>
                    <a:pt x="18459" y="4675"/>
                  </a:lnTo>
                  <a:lnTo>
                    <a:pt x="184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4"/>
            <p:cNvSpPr/>
            <p:nvPr/>
          </p:nvSpPr>
          <p:spPr>
            <a:xfrm>
              <a:off x="3183675" y="1663600"/>
              <a:ext cx="1408225" cy="877625"/>
            </a:xfrm>
            <a:custGeom>
              <a:avLst/>
              <a:gdLst/>
              <a:ahLst/>
              <a:cxnLst/>
              <a:rect l="l" t="t" r="r" b="b"/>
              <a:pathLst>
                <a:path w="56329" h="35105" extrusionOk="0">
                  <a:moveTo>
                    <a:pt x="28427" y="1"/>
                  </a:moveTo>
                  <a:lnTo>
                    <a:pt x="28117" y="621"/>
                  </a:lnTo>
                  <a:lnTo>
                    <a:pt x="27783" y="1241"/>
                  </a:lnTo>
                  <a:lnTo>
                    <a:pt x="27449" y="1837"/>
                  </a:lnTo>
                  <a:lnTo>
                    <a:pt x="27068" y="2410"/>
                  </a:lnTo>
                  <a:lnTo>
                    <a:pt x="26662" y="2958"/>
                  </a:lnTo>
                  <a:lnTo>
                    <a:pt x="26233" y="3507"/>
                  </a:lnTo>
                  <a:lnTo>
                    <a:pt x="25780" y="4007"/>
                  </a:lnTo>
                  <a:lnTo>
                    <a:pt x="25303" y="4508"/>
                  </a:lnTo>
                  <a:lnTo>
                    <a:pt x="24778" y="4985"/>
                  </a:lnTo>
                  <a:lnTo>
                    <a:pt x="24230" y="5414"/>
                  </a:lnTo>
                  <a:lnTo>
                    <a:pt x="23681" y="5844"/>
                  </a:lnTo>
                  <a:lnTo>
                    <a:pt x="23085" y="6225"/>
                  </a:lnTo>
                  <a:lnTo>
                    <a:pt x="22441" y="6607"/>
                  </a:lnTo>
                  <a:lnTo>
                    <a:pt x="21797" y="6941"/>
                  </a:lnTo>
                  <a:lnTo>
                    <a:pt x="21106" y="7251"/>
                  </a:lnTo>
                  <a:lnTo>
                    <a:pt x="20390" y="7537"/>
                  </a:lnTo>
                  <a:lnTo>
                    <a:pt x="19818" y="7728"/>
                  </a:lnTo>
                  <a:lnTo>
                    <a:pt x="19269" y="7895"/>
                  </a:lnTo>
                  <a:lnTo>
                    <a:pt x="18697" y="8038"/>
                  </a:lnTo>
                  <a:lnTo>
                    <a:pt x="18125" y="8157"/>
                  </a:lnTo>
                  <a:lnTo>
                    <a:pt x="17576" y="8252"/>
                  </a:lnTo>
                  <a:lnTo>
                    <a:pt x="17004" y="8324"/>
                  </a:lnTo>
                  <a:lnTo>
                    <a:pt x="16432" y="8371"/>
                  </a:lnTo>
                  <a:lnTo>
                    <a:pt x="15859" y="8419"/>
                  </a:lnTo>
                  <a:lnTo>
                    <a:pt x="14691" y="8443"/>
                  </a:lnTo>
                  <a:lnTo>
                    <a:pt x="13546" y="8443"/>
                  </a:lnTo>
                  <a:lnTo>
                    <a:pt x="12401" y="8395"/>
                  </a:lnTo>
                  <a:lnTo>
                    <a:pt x="11233" y="8348"/>
                  </a:lnTo>
                  <a:lnTo>
                    <a:pt x="9945" y="8276"/>
                  </a:lnTo>
                  <a:lnTo>
                    <a:pt x="8657" y="8252"/>
                  </a:lnTo>
                  <a:lnTo>
                    <a:pt x="7393" y="8252"/>
                  </a:lnTo>
                  <a:lnTo>
                    <a:pt x="6749" y="8276"/>
                  </a:lnTo>
                  <a:lnTo>
                    <a:pt x="6106" y="8300"/>
                  </a:lnTo>
                  <a:lnTo>
                    <a:pt x="5485" y="8371"/>
                  </a:lnTo>
                  <a:lnTo>
                    <a:pt x="4842" y="8443"/>
                  </a:lnTo>
                  <a:lnTo>
                    <a:pt x="4222" y="8562"/>
                  </a:lnTo>
                  <a:lnTo>
                    <a:pt x="3602" y="8705"/>
                  </a:lnTo>
                  <a:lnTo>
                    <a:pt x="2981" y="8872"/>
                  </a:lnTo>
                  <a:lnTo>
                    <a:pt x="2361" y="9063"/>
                  </a:lnTo>
                  <a:lnTo>
                    <a:pt x="1741" y="9302"/>
                  </a:lnTo>
                  <a:lnTo>
                    <a:pt x="1121" y="9564"/>
                  </a:lnTo>
                  <a:lnTo>
                    <a:pt x="835" y="9707"/>
                  </a:lnTo>
                  <a:lnTo>
                    <a:pt x="549" y="9802"/>
                  </a:lnTo>
                  <a:lnTo>
                    <a:pt x="263" y="9874"/>
                  </a:lnTo>
                  <a:lnTo>
                    <a:pt x="1" y="9922"/>
                  </a:lnTo>
                  <a:lnTo>
                    <a:pt x="311" y="10947"/>
                  </a:lnTo>
                  <a:lnTo>
                    <a:pt x="644" y="11972"/>
                  </a:lnTo>
                  <a:lnTo>
                    <a:pt x="1002" y="12974"/>
                  </a:lnTo>
                  <a:lnTo>
                    <a:pt x="1384" y="13976"/>
                  </a:lnTo>
                  <a:lnTo>
                    <a:pt x="1789" y="14953"/>
                  </a:lnTo>
                  <a:lnTo>
                    <a:pt x="2218" y="15907"/>
                  </a:lnTo>
                  <a:lnTo>
                    <a:pt x="2648" y="16861"/>
                  </a:lnTo>
                  <a:lnTo>
                    <a:pt x="3101" y="17791"/>
                  </a:lnTo>
                  <a:lnTo>
                    <a:pt x="3602" y="18698"/>
                  </a:lnTo>
                  <a:lnTo>
                    <a:pt x="4102" y="19580"/>
                  </a:lnTo>
                  <a:lnTo>
                    <a:pt x="4627" y="20438"/>
                  </a:lnTo>
                  <a:lnTo>
                    <a:pt x="5152" y="21297"/>
                  </a:lnTo>
                  <a:lnTo>
                    <a:pt x="5700" y="22132"/>
                  </a:lnTo>
                  <a:lnTo>
                    <a:pt x="6272" y="22919"/>
                  </a:lnTo>
                  <a:lnTo>
                    <a:pt x="6869" y="23706"/>
                  </a:lnTo>
                  <a:lnTo>
                    <a:pt x="7489" y="24469"/>
                  </a:lnTo>
                  <a:lnTo>
                    <a:pt x="8109" y="25232"/>
                  </a:lnTo>
                  <a:lnTo>
                    <a:pt x="8753" y="25947"/>
                  </a:lnTo>
                  <a:lnTo>
                    <a:pt x="9397" y="26639"/>
                  </a:lnTo>
                  <a:lnTo>
                    <a:pt x="10088" y="27307"/>
                  </a:lnTo>
                  <a:lnTo>
                    <a:pt x="10756" y="27950"/>
                  </a:lnTo>
                  <a:lnTo>
                    <a:pt x="11471" y="28594"/>
                  </a:lnTo>
                  <a:lnTo>
                    <a:pt x="12187" y="29191"/>
                  </a:lnTo>
                  <a:lnTo>
                    <a:pt x="12902" y="29763"/>
                  </a:lnTo>
                  <a:lnTo>
                    <a:pt x="13641" y="30311"/>
                  </a:lnTo>
                  <a:lnTo>
                    <a:pt x="14405" y="30812"/>
                  </a:lnTo>
                  <a:lnTo>
                    <a:pt x="15168" y="31313"/>
                  </a:lnTo>
                  <a:lnTo>
                    <a:pt x="15955" y="31790"/>
                  </a:lnTo>
                  <a:lnTo>
                    <a:pt x="16742" y="32219"/>
                  </a:lnTo>
                  <a:lnTo>
                    <a:pt x="17552" y="32625"/>
                  </a:lnTo>
                  <a:lnTo>
                    <a:pt x="18363" y="33006"/>
                  </a:lnTo>
                  <a:lnTo>
                    <a:pt x="19198" y="33364"/>
                  </a:lnTo>
                  <a:lnTo>
                    <a:pt x="20271" y="33745"/>
                  </a:lnTo>
                  <a:lnTo>
                    <a:pt x="21344" y="34103"/>
                  </a:lnTo>
                  <a:lnTo>
                    <a:pt x="22441" y="34413"/>
                  </a:lnTo>
                  <a:lnTo>
                    <a:pt x="23562" y="34652"/>
                  </a:lnTo>
                  <a:lnTo>
                    <a:pt x="24683" y="34842"/>
                  </a:lnTo>
                  <a:lnTo>
                    <a:pt x="25828" y="34986"/>
                  </a:lnTo>
                  <a:lnTo>
                    <a:pt x="26972" y="35081"/>
                  </a:lnTo>
                  <a:lnTo>
                    <a:pt x="27568" y="35105"/>
                  </a:lnTo>
                  <a:lnTo>
                    <a:pt x="28761" y="35105"/>
                  </a:lnTo>
                  <a:lnTo>
                    <a:pt x="29381" y="35081"/>
                  </a:lnTo>
                  <a:lnTo>
                    <a:pt x="30001" y="35033"/>
                  </a:lnTo>
                  <a:lnTo>
                    <a:pt x="30597" y="34962"/>
                  </a:lnTo>
                  <a:lnTo>
                    <a:pt x="31217" y="34890"/>
                  </a:lnTo>
                  <a:lnTo>
                    <a:pt x="31813" y="34819"/>
                  </a:lnTo>
                  <a:lnTo>
                    <a:pt x="32433" y="34699"/>
                  </a:lnTo>
                  <a:lnTo>
                    <a:pt x="33030" y="34604"/>
                  </a:lnTo>
                  <a:lnTo>
                    <a:pt x="33602" y="34461"/>
                  </a:lnTo>
                  <a:lnTo>
                    <a:pt x="34198" y="34318"/>
                  </a:lnTo>
                  <a:lnTo>
                    <a:pt x="34794" y="34151"/>
                  </a:lnTo>
                  <a:lnTo>
                    <a:pt x="35367" y="33960"/>
                  </a:lnTo>
                  <a:lnTo>
                    <a:pt x="35939" y="33769"/>
                  </a:lnTo>
                  <a:lnTo>
                    <a:pt x="36511" y="33579"/>
                  </a:lnTo>
                  <a:lnTo>
                    <a:pt x="37084" y="33364"/>
                  </a:lnTo>
                  <a:lnTo>
                    <a:pt x="37656" y="33125"/>
                  </a:lnTo>
                  <a:lnTo>
                    <a:pt x="38443" y="32768"/>
                  </a:lnTo>
                  <a:lnTo>
                    <a:pt x="39254" y="32362"/>
                  </a:lnTo>
                  <a:lnTo>
                    <a:pt x="40017" y="31957"/>
                  </a:lnTo>
                  <a:lnTo>
                    <a:pt x="40804" y="31504"/>
                  </a:lnTo>
                  <a:lnTo>
                    <a:pt x="41567" y="31027"/>
                  </a:lnTo>
                  <a:lnTo>
                    <a:pt x="42306" y="30526"/>
                  </a:lnTo>
                  <a:lnTo>
                    <a:pt x="43046" y="30001"/>
                  </a:lnTo>
                  <a:lnTo>
                    <a:pt x="43761" y="29453"/>
                  </a:lnTo>
                  <a:lnTo>
                    <a:pt x="44476" y="28881"/>
                  </a:lnTo>
                  <a:lnTo>
                    <a:pt x="45168" y="28284"/>
                  </a:lnTo>
                  <a:lnTo>
                    <a:pt x="45860" y="27664"/>
                  </a:lnTo>
                  <a:lnTo>
                    <a:pt x="46503" y="26997"/>
                  </a:lnTo>
                  <a:lnTo>
                    <a:pt x="47171" y="26329"/>
                  </a:lnTo>
                  <a:lnTo>
                    <a:pt x="47815" y="25637"/>
                  </a:lnTo>
                  <a:lnTo>
                    <a:pt x="48435" y="24922"/>
                  </a:lnTo>
                  <a:lnTo>
                    <a:pt x="49031" y="24183"/>
                  </a:lnTo>
                  <a:lnTo>
                    <a:pt x="49628" y="23419"/>
                  </a:lnTo>
                  <a:lnTo>
                    <a:pt x="50200" y="22656"/>
                  </a:lnTo>
                  <a:lnTo>
                    <a:pt x="50748" y="21845"/>
                  </a:lnTo>
                  <a:lnTo>
                    <a:pt x="51297" y="21035"/>
                  </a:lnTo>
                  <a:lnTo>
                    <a:pt x="51822" y="20176"/>
                  </a:lnTo>
                  <a:lnTo>
                    <a:pt x="52322" y="19318"/>
                  </a:lnTo>
                  <a:lnTo>
                    <a:pt x="52823" y="18459"/>
                  </a:lnTo>
                  <a:lnTo>
                    <a:pt x="53276" y="17553"/>
                  </a:lnTo>
                  <a:lnTo>
                    <a:pt x="53729" y="16647"/>
                  </a:lnTo>
                  <a:lnTo>
                    <a:pt x="54159" y="15717"/>
                  </a:lnTo>
                  <a:lnTo>
                    <a:pt x="54564" y="14763"/>
                  </a:lnTo>
                  <a:lnTo>
                    <a:pt x="54969" y="13809"/>
                  </a:lnTo>
                  <a:lnTo>
                    <a:pt x="55327" y="12831"/>
                  </a:lnTo>
                  <a:lnTo>
                    <a:pt x="55685" y="11829"/>
                  </a:lnTo>
                  <a:lnTo>
                    <a:pt x="56019" y="10828"/>
                  </a:lnTo>
                  <a:lnTo>
                    <a:pt x="56329" y="9802"/>
                  </a:lnTo>
                  <a:lnTo>
                    <a:pt x="56019" y="9707"/>
                  </a:lnTo>
                  <a:lnTo>
                    <a:pt x="55709" y="9564"/>
                  </a:lnTo>
                  <a:lnTo>
                    <a:pt x="55089" y="9302"/>
                  </a:lnTo>
                  <a:lnTo>
                    <a:pt x="54492" y="9063"/>
                  </a:lnTo>
                  <a:lnTo>
                    <a:pt x="53872" y="8872"/>
                  </a:lnTo>
                  <a:lnTo>
                    <a:pt x="53252" y="8705"/>
                  </a:lnTo>
                  <a:lnTo>
                    <a:pt x="52609" y="8562"/>
                  </a:lnTo>
                  <a:lnTo>
                    <a:pt x="51988" y="8443"/>
                  </a:lnTo>
                  <a:lnTo>
                    <a:pt x="51368" y="8371"/>
                  </a:lnTo>
                  <a:lnTo>
                    <a:pt x="50725" y="8300"/>
                  </a:lnTo>
                  <a:lnTo>
                    <a:pt x="50081" y="8276"/>
                  </a:lnTo>
                  <a:lnTo>
                    <a:pt x="49461" y="8252"/>
                  </a:lnTo>
                  <a:lnTo>
                    <a:pt x="48173" y="8252"/>
                  </a:lnTo>
                  <a:lnTo>
                    <a:pt x="46885" y="8276"/>
                  </a:lnTo>
                  <a:lnTo>
                    <a:pt x="45597" y="8348"/>
                  </a:lnTo>
                  <a:lnTo>
                    <a:pt x="44453" y="8395"/>
                  </a:lnTo>
                  <a:lnTo>
                    <a:pt x="43284" y="8443"/>
                  </a:lnTo>
                  <a:lnTo>
                    <a:pt x="42139" y="8443"/>
                  </a:lnTo>
                  <a:lnTo>
                    <a:pt x="40995" y="8419"/>
                  </a:lnTo>
                  <a:lnTo>
                    <a:pt x="40422" y="8371"/>
                  </a:lnTo>
                  <a:lnTo>
                    <a:pt x="39850" y="8324"/>
                  </a:lnTo>
                  <a:lnTo>
                    <a:pt x="39278" y="8252"/>
                  </a:lnTo>
                  <a:lnTo>
                    <a:pt x="38705" y="8157"/>
                  </a:lnTo>
                  <a:lnTo>
                    <a:pt x="38133" y="8038"/>
                  </a:lnTo>
                  <a:lnTo>
                    <a:pt x="37584" y="7895"/>
                  </a:lnTo>
                  <a:lnTo>
                    <a:pt x="37012" y="7728"/>
                  </a:lnTo>
                  <a:lnTo>
                    <a:pt x="36440" y="7537"/>
                  </a:lnTo>
                  <a:lnTo>
                    <a:pt x="35724" y="7251"/>
                  </a:lnTo>
                  <a:lnTo>
                    <a:pt x="35057" y="6941"/>
                  </a:lnTo>
                  <a:lnTo>
                    <a:pt x="34389" y="6607"/>
                  </a:lnTo>
                  <a:lnTo>
                    <a:pt x="33769" y="6225"/>
                  </a:lnTo>
                  <a:lnTo>
                    <a:pt x="33173" y="5844"/>
                  </a:lnTo>
                  <a:lnTo>
                    <a:pt x="32600" y="5414"/>
                  </a:lnTo>
                  <a:lnTo>
                    <a:pt x="32052" y="4985"/>
                  </a:lnTo>
                  <a:lnTo>
                    <a:pt x="31551" y="4508"/>
                  </a:lnTo>
                  <a:lnTo>
                    <a:pt x="31074" y="4007"/>
                  </a:lnTo>
                  <a:lnTo>
                    <a:pt x="30597" y="3507"/>
                  </a:lnTo>
                  <a:lnTo>
                    <a:pt x="30168" y="2958"/>
                  </a:lnTo>
                  <a:lnTo>
                    <a:pt x="29786" y="2410"/>
                  </a:lnTo>
                  <a:lnTo>
                    <a:pt x="29405" y="1837"/>
                  </a:lnTo>
                  <a:lnTo>
                    <a:pt x="29047" y="1241"/>
                  </a:lnTo>
                  <a:lnTo>
                    <a:pt x="28713" y="621"/>
                  </a:lnTo>
                  <a:lnTo>
                    <a:pt x="284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a:off x="3183675" y="1663600"/>
              <a:ext cx="1408225" cy="877625"/>
            </a:xfrm>
            <a:custGeom>
              <a:avLst/>
              <a:gdLst/>
              <a:ahLst/>
              <a:cxnLst/>
              <a:rect l="l" t="t" r="r" b="b"/>
              <a:pathLst>
                <a:path w="56329" h="35105" fill="none" extrusionOk="0">
                  <a:moveTo>
                    <a:pt x="55709" y="9564"/>
                  </a:moveTo>
                  <a:lnTo>
                    <a:pt x="55709" y="9564"/>
                  </a:lnTo>
                  <a:lnTo>
                    <a:pt x="55089" y="9302"/>
                  </a:lnTo>
                  <a:lnTo>
                    <a:pt x="54492" y="9063"/>
                  </a:lnTo>
                  <a:lnTo>
                    <a:pt x="53872" y="8872"/>
                  </a:lnTo>
                  <a:lnTo>
                    <a:pt x="53252" y="8705"/>
                  </a:lnTo>
                  <a:lnTo>
                    <a:pt x="52609" y="8562"/>
                  </a:lnTo>
                  <a:lnTo>
                    <a:pt x="51988" y="8443"/>
                  </a:lnTo>
                  <a:lnTo>
                    <a:pt x="51368" y="8371"/>
                  </a:lnTo>
                  <a:lnTo>
                    <a:pt x="50725" y="8300"/>
                  </a:lnTo>
                  <a:lnTo>
                    <a:pt x="50081" y="8276"/>
                  </a:lnTo>
                  <a:lnTo>
                    <a:pt x="49461" y="8252"/>
                  </a:lnTo>
                  <a:lnTo>
                    <a:pt x="48173" y="8252"/>
                  </a:lnTo>
                  <a:lnTo>
                    <a:pt x="46885" y="8276"/>
                  </a:lnTo>
                  <a:lnTo>
                    <a:pt x="45597" y="8348"/>
                  </a:lnTo>
                  <a:lnTo>
                    <a:pt x="45597" y="8348"/>
                  </a:lnTo>
                  <a:lnTo>
                    <a:pt x="44453" y="8395"/>
                  </a:lnTo>
                  <a:lnTo>
                    <a:pt x="43284" y="8443"/>
                  </a:lnTo>
                  <a:lnTo>
                    <a:pt x="42139" y="8443"/>
                  </a:lnTo>
                  <a:lnTo>
                    <a:pt x="40995" y="8419"/>
                  </a:lnTo>
                  <a:lnTo>
                    <a:pt x="40422" y="8371"/>
                  </a:lnTo>
                  <a:lnTo>
                    <a:pt x="39850" y="8324"/>
                  </a:lnTo>
                  <a:lnTo>
                    <a:pt x="39278" y="8252"/>
                  </a:lnTo>
                  <a:lnTo>
                    <a:pt x="38705" y="8157"/>
                  </a:lnTo>
                  <a:lnTo>
                    <a:pt x="38133" y="8038"/>
                  </a:lnTo>
                  <a:lnTo>
                    <a:pt x="37584" y="7895"/>
                  </a:lnTo>
                  <a:lnTo>
                    <a:pt x="37012" y="7728"/>
                  </a:lnTo>
                  <a:lnTo>
                    <a:pt x="36440" y="7537"/>
                  </a:lnTo>
                  <a:lnTo>
                    <a:pt x="36440" y="7537"/>
                  </a:lnTo>
                  <a:lnTo>
                    <a:pt x="35724" y="7251"/>
                  </a:lnTo>
                  <a:lnTo>
                    <a:pt x="35057" y="6941"/>
                  </a:lnTo>
                  <a:lnTo>
                    <a:pt x="34389" y="6607"/>
                  </a:lnTo>
                  <a:lnTo>
                    <a:pt x="33769" y="6225"/>
                  </a:lnTo>
                  <a:lnTo>
                    <a:pt x="33173" y="5844"/>
                  </a:lnTo>
                  <a:lnTo>
                    <a:pt x="32600" y="5414"/>
                  </a:lnTo>
                  <a:lnTo>
                    <a:pt x="32052" y="4985"/>
                  </a:lnTo>
                  <a:lnTo>
                    <a:pt x="31551" y="4508"/>
                  </a:lnTo>
                  <a:lnTo>
                    <a:pt x="31074" y="4007"/>
                  </a:lnTo>
                  <a:lnTo>
                    <a:pt x="30597" y="3507"/>
                  </a:lnTo>
                  <a:lnTo>
                    <a:pt x="30168" y="2958"/>
                  </a:lnTo>
                  <a:lnTo>
                    <a:pt x="29786" y="2410"/>
                  </a:lnTo>
                  <a:lnTo>
                    <a:pt x="29405" y="1837"/>
                  </a:lnTo>
                  <a:lnTo>
                    <a:pt x="29047" y="1241"/>
                  </a:lnTo>
                  <a:lnTo>
                    <a:pt x="28713" y="621"/>
                  </a:lnTo>
                  <a:lnTo>
                    <a:pt x="28427" y="1"/>
                  </a:lnTo>
                  <a:lnTo>
                    <a:pt x="28427" y="1"/>
                  </a:lnTo>
                  <a:lnTo>
                    <a:pt x="28117" y="621"/>
                  </a:lnTo>
                  <a:lnTo>
                    <a:pt x="27783" y="1241"/>
                  </a:lnTo>
                  <a:lnTo>
                    <a:pt x="27449" y="1837"/>
                  </a:lnTo>
                  <a:lnTo>
                    <a:pt x="27068" y="2410"/>
                  </a:lnTo>
                  <a:lnTo>
                    <a:pt x="26662" y="2958"/>
                  </a:lnTo>
                  <a:lnTo>
                    <a:pt x="26233" y="3507"/>
                  </a:lnTo>
                  <a:lnTo>
                    <a:pt x="25780" y="4007"/>
                  </a:lnTo>
                  <a:lnTo>
                    <a:pt x="25303" y="4508"/>
                  </a:lnTo>
                  <a:lnTo>
                    <a:pt x="24778" y="4985"/>
                  </a:lnTo>
                  <a:lnTo>
                    <a:pt x="24230" y="5414"/>
                  </a:lnTo>
                  <a:lnTo>
                    <a:pt x="23681" y="5844"/>
                  </a:lnTo>
                  <a:lnTo>
                    <a:pt x="23085" y="6225"/>
                  </a:lnTo>
                  <a:lnTo>
                    <a:pt x="22441" y="6607"/>
                  </a:lnTo>
                  <a:lnTo>
                    <a:pt x="21797" y="6941"/>
                  </a:lnTo>
                  <a:lnTo>
                    <a:pt x="21106" y="7251"/>
                  </a:lnTo>
                  <a:lnTo>
                    <a:pt x="20390" y="7537"/>
                  </a:lnTo>
                  <a:lnTo>
                    <a:pt x="20390" y="7537"/>
                  </a:lnTo>
                  <a:lnTo>
                    <a:pt x="19818" y="7728"/>
                  </a:lnTo>
                  <a:lnTo>
                    <a:pt x="19269" y="7895"/>
                  </a:lnTo>
                  <a:lnTo>
                    <a:pt x="18697" y="8038"/>
                  </a:lnTo>
                  <a:lnTo>
                    <a:pt x="18125" y="8157"/>
                  </a:lnTo>
                  <a:lnTo>
                    <a:pt x="17576" y="8252"/>
                  </a:lnTo>
                  <a:lnTo>
                    <a:pt x="17004" y="8324"/>
                  </a:lnTo>
                  <a:lnTo>
                    <a:pt x="16432" y="8371"/>
                  </a:lnTo>
                  <a:lnTo>
                    <a:pt x="15859" y="8419"/>
                  </a:lnTo>
                  <a:lnTo>
                    <a:pt x="14691" y="8443"/>
                  </a:lnTo>
                  <a:lnTo>
                    <a:pt x="13546" y="8443"/>
                  </a:lnTo>
                  <a:lnTo>
                    <a:pt x="12401" y="8395"/>
                  </a:lnTo>
                  <a:lnTo>
                    <a:pt x="11233" y="8348"/>
                  </a:lnTo>
                  <a:lnTo>
                    <a:pt x="11233" y="8348"/>
                  </a:lnTo>
                  <a:lnTo>
                    <a:pt x="9945" y="8276"/>
                  </a:lnTo>
                  <a:lnTo>
                    <a:pt x="8657" y="8252"/>
                  </a:lnTo>
                  <a:lnTo>
                    <a:pt x="7393" y="8252"/>
                  </a:lnTo>
                  <a:lnTo>
                    <a:pt x="6749" y="8276"/>
                  </a:lnTo>
                  <a:lnTo>
                    <a:pt x="6106" y="8300"/>
                  </a:lnTo>
                  <a:lnTo>
                    <a:pt x="5485" y="8371"/>
                  </a:lnTo>
                  <a:lnTo>
                    <a:pt x="4842" y="8443"/>
                  </a:lnTo>
                  <a:lnTo>
                    <a:pt x="4222" y="8562"/>
                  </a:lnTo>
                  <a:lnTo>
                    <a:pt x="3602" y="8705"/>
                  </a:lnTo>
                  <a:lnTo>
                    <a:pt x="2981" y="8872"/>
                  </a:lnTo>
                  <a:lnTo>
                    <a:pt x="2361" y="9063"/>
                  </a:lnTo>
                  <a:lnTo>
                    <a:pt x="1741" y="9302"/>
                  </a:lnTo>
                  <a:lnTo>
                    <a:pt x="1121" y="9564"/>
                  </a:lnTo>
                  <a:lnTo>
                    <a:pt x="1121" y="9564"/>
                  </a:lnTo>
                  <a:lnTo>
                    <a:pt x="835" y="9707"/>
                  </a:lnTo>
                  <a:lnTo>
                    <a:pt x="549" y="9802"/>
                  </a:lnTo>
                  <a:lnTo>
                    <a:pt x="263" y="9874"/>
                  </a:lnTo>
                  <a:lnTo>
                    <a:pt x="1" y="9922"/>
                  </a:lnTo>
                  <a:lnTo>
                    <a:pt x="1" y="9922"/>
                  </a:lnTo>
                  <a:lnTo>
                    <a:pt x="311" y="10947"/>
                  </a:lnTo>
                  <a:lnTo>
                    <a:pt x="644" y="11972"/>
                  </a:lnTo>
                  <a:lnTo>
                    <a:pt x="1002" y="12974"/>
                  </a:lnTo>
                  <a:lnTo>
                    <a:pt x="1384" y="13976"/>
                  </a:lnTo>
                  <a:lnTo>
                    <a:pt x="1789" y="14953"/>
                  </a:lnTo>
                  <a:lnTo>
                    <a:pt x="2218" y="15907"/>
                  </a:lnTo>
                  <a:lnTo>
                    <a:pt x="2648" y="16861"/>
                  </a:lnTo>
                  <a:lnTo>
                    <a:pt x="3101" y="17791"/>
                  </a:lnTo>
                  <a:lnTo>
                    <a:pt x="3602" y="18698"/>
                  </a:lnTo>
                  <a:lnTo>
                    <a:pt x="4102" y="19580"/>
                  </a:lnTo>
                  <a:lnTo>
                    <a:pt x="4627" y="20438"/>
                  </a:lnTo>
                  <a:lnTo>
                    <a:pt x="5152" y="21297"/>
                  </a:lnTo>
                  <a:lnTo>
                    <a:pt x="5700" y="22132"/>
                  </a:lnTo>
                  <a:lnTo>
                    <a:pt x="6272" y="22919"/>
                  </a:lnTo>
                  <a:lnTo>
                    <a:pt x="6869" y="23706"/>
                  </a:lnTo>
                  <a:lnTo>
                    <a:pt x="7489" y="24469"/>
                  </a:lnTo>
                  <a:lnTo>
                    <a:pt x="8109" y="25232"/>
                  </a:lnTo>
                  <a:lnTo>
                    <a:pt x="8753" y="25947"/>
                  </a:lnTo>
                  <a:lnTo>
                    <a:pt x="9397" y="26639"/>
                  </a:lnTo>
                  <a:lnTo>
                    <a:pt x="10088" y="27307"/>
                  </a:lnTo>
                  <a:lnTo>
                    <a:pt x="10756" y="27950"/>
                  </a:lnTo>
                  <a:lnTo>
                    <a:pt x="11471" y="28594"/>
                  </a:lnTo>
                  <a:lnTo>
                    <a:pt x="12187" y="29191"/>
                  </a:lnTo>
                  <a:lnTo>
                    <a:pt x="12902" y="29763"/>
                  </a:lnTo>
                  <a:lnTo>
                    <a:pt x="13641" y="30311"/>
                  </a:lnTo>
                  <a:lnTo>
                    <a:pt x="14405" y="30812"/>
                  </a:lnTo>
                  <a:lnTo>
                    <a:pt x="15168" y="31313"/>
                  </a:lnTo>
                  <a:lnTo>
                    <a:pt x="15955" y="31790"/>
                  </a:lnTo>
                  <a:lnTo>
                    <a:pt x="16742" y="32219"/>
                  </a:lnTo>
                  <a:lnTo>
                    <a:pt x="17552" y="32625"/>
                  </a:lnTo>
                  <a:lnTo>
                    <a:pt x="18363" y="33006"/>
                  </a:lnTo>
                  <a:lnTo>
                    <a:pt x="19198" y="33364"/>
                  </a:lnTo>
                  <a:lnTo>
                    <a:pt x="19198" y="33364"/>
                  </a:lnTo>
                  <a:lnTo>
                    <a:pt x="20271" y="33745"/>
                  </a:lnTo>
                  <a:lnTo>
                    <a:pt x="21344" y="34103"/>
                  </a:lnTo>
                  <a:lnTo>
                    <a:pt x="22441" y="34413"/>
                  </a:lnTo>
                  <a:lnTo>
                    <a:pt x="23562" y="34652"/>
                  </a:lnTo>
                  <a:lnTo>
                    <a:pt x="24683" y="34842"/>
                  </a:lnTo>
                  <a:lnTo>
                    <a:pt x="25828" y="34986"/>
                  </a:lnTo>
                  <a:lnTo>
                    <a:pt x="26972" y="35081"/>
                  </a:lnTo>
                  <a:lnTo>
                    <a:pt x="27568" y="35105"/>
                  </a:lnTo>
                  <a:lnTo>
                    <a:pt x="28141" y="35105"/>
                  </a:lnTo>
                  <a:lnTo>
                    <a:pt x="28141" y="35105"/>
                  </a:lnTo>
                  <a:lnTo>
                    <a:pt x="28761" y="35105"/>
                  </a:lnTo>
                  <a:lnTo>
                    <a:pt x="29381" y="35081"/>
                  </a:lnTo>
                  <a:lnTo>
                    <a:pt x="30001" y="35033"/>
                  </a:lnTo>
                  <a:lnTo>
                    <a:pt x="30597" y="34962"/>
                  </a:lnTo>
                  <a:lnTo>
                    <a:pt x="31217" y="34890"/>
                  </a:lnTo>
                  <a:lnTo>
                    <a:pt x="31813" y="34819"/>
                  </a:lnTo>
                  <a:lnTo>
                    <a:pt x="32433" y="34699"/>
                  </a:lnTo>
                  <a:lnTo>
                    <a:pt x="33030" y="34604"/>
                  </a:lnTo>
                  <a:lnTo>
                    <a:pt x="33602" y="34461"/>
                  </a:lnTo>
                  <a:lnTo>
                    <a:pt x="34198" y="34318"/>
                  </a:lnTo>
                  <a:lnTo>
                    <a:pt x="34794" y="34151"/>
                  </a:lnTo>
                  <a:lnTo>
                    <a:pt x="35367" y="33960"/>
                  </a:lnTo>
                  <a:lnTo>
                    <a:pt x="35939" y="33769"/>
                  </a:lnTo>
                  <a:lnTo>
                    <a:pt x="36511" y="33579"/>
                  </a:lnTo>
                  <a:lnTo>
                    <a:pt x="37084" y="33364"/>
                  </a:lnTo>
                  <a:lnTo>
                    <a:pt x="37656" y="33125"/>
                  </a:lnTo>
                  <a:lnTo>
                    <a:pt x="37656" y="33125"/>
                  </a:lnTo>
                  <a:lnTo>
                    <a:pt x="38443" y="32768"/>
                  </a:lnTo>
                  <a:lnTo>
                    <a:pt x="39254" y="32362"/>
                  </a:lnTo>
                  <a:lnTo>
                    <a:pt x="40017" y="31957"/>
                  </a:lnTo>
                  <a:lnTo>
                    <a:pt x="40804" y="31504"/>
                  </a:lnTo>
                  <a:lnTo>
                    <a:pt x="41567" y="31027"/>
                  </a:lnTo>
                  <a:lnTo>
                    <a:pt x="42306" y="30526"/>
                  </a:lnTo>
                  <a:lnTo>
                    <a:pt x="43046" y="30001"/>
                  </a:lnTo>
                  <a:lnTo>
                    <a:pt x="43761" y="29453"/>
                  </a:lnTo>
                  <a:lnTo>
                    <a:pt x="44476" y="28881"/>
                  </a:lnTo>
                  <a:lnTo>
                    <a:pt x="45168" y="28284"/>
                  </a:lnTo>
                  <a:lnTo>
                    <a:pt x="45860" y="27664"/>
                  </a:lnTo>
                  <a:lnTo>
                    <a:pt x="46503" y="26997"/>
                  </a:lnTo>
                  <a:lnTo>
                    <a:pt x="47171" y="26329"/>
                  </a:lnTo>
                  <a:lnTo>
                    <a:pt x="47815" y="25637"/>
                  </a:lnTo>
                  <a:lnTo>
                    <a:pt x="48435" y="24922"/>
                  </a:lnTo>
                  <a:lnTo>
                    <a:pt x="49031" y="24183"/>
                  </a:lnTo>
                  <a:lnTo>
                    <a:pt x="49628" y="23419"/>
                  </a:lnTo>
                  <a:lnTo>
                    <a:pt x="50200" y="22656"/>
                  </a:lnTo>
                  <a:lnTo>
                    <a:pt x="50748" y="21845"/>
                  </a:lnTo>
                  <a:lnTo>
                    <a:pt x="51297" y="21035"/>
                  </a:lnTo>
                  <a:lnTo>
                    <a:pt x="51822" y="20176"/>
                  </a:lnTo>
                  <a:lnTo>
                    <a:pt x="52322" y="19318"/>
                  </a:lnTo>
                  <a:lnTo>
                    <a:pt x="52823" y="18459"/>
                  </a:lnTo>
                  <a:lnTo>
                    <a:pt x="53276" y="17553"/>
                  </a:lnTo>
                  <a:lnTo>
                    <a:pt x="53729" y="16647"/>
                  </a:lnTo>
                  <a:lnTo>
                    <a:pt x="54159" y="15717"/>
                  </a:lnTo>
                  <a:lnTo>
                    <a:pt x="54564" y="14763"/>
                  </a:lnTo>
                  <a:lnTo>
                    <a:pt x="54969" y="13809"/>
                  </a:lnTo>
                  <a:lnTo>
                    <a:pt x="55327" y="12831"/>
                  </a:lnTo>
                  <a:lnTo>
                    <a:pt x="55685" y="11829"/>
                  </a:lnTo>
                  <a:lnTo>
                    <a:pt x="56019" y="10828"/>
                  </a:lnTo>
                  <a:lnTo>
                    <a:pt x="56329" y="9802"/>
                  </a:lnTo>
                  <a:lnTo>
                    <a:pt x="56329" y="9802"/>
                  </a:lnTo>
                  <a:lnTo>
                    <a:pt x="56019" y="9707"/>
                  </a:lnTo>
                  <a:lnTo>
                    <a:pt x="55709" y="95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4"/>
            <p:cNvSpPr/>
            <p:nvPr/>
          </p:nvSpPr>
          <p:spPr>
            <a:xfrm>
              <a:off x="2747275" y="1618900"/>
              <a:ext cx="2293575" cy="1166175"/>
            </a:xfrm>
            <a:custGeom>
              <a:avLst/>
              <a:gdLst/>
              <a:ahLst/>
              <a:cxnLst/>
              <a:rect l="l" t="t" r="r" b="b"/>
              <a:pathLst>
                <a:path w="91743" h="46647" extrusionOk="0">
                  <a:moveTo>
                    <a:pt x="45883" y="0"/>
                  </a:moveTo>
                  <a:lnTo>
                    <a:pt x="42282" y="24"/>
                  </a:lnTo>
                  <a:lnTo>
                    <a:pt x="38729" y="48"/>
                  </a:lnTo>
                  <a:lnTo>
                    <a:pt x="38538" y="334"/>
                  </a:lnTo>
                  <a:lnTo>
                    <a:pt x="38252" y="692"/>
                  </a:lnTo>
                  <a:lnTo>
                    <a:pt x="37918" y="1097"/>
                  </a:lnTo>
                  <a:lnTo>
                    <a:pt x="37536" y="1503"/>
                  </a:lnTo>
                  <a:lnTo>
                    <a:pt x="37059" y="1908"/>
                  </a:lnTo>
                  <a:lnTo>
                    <a:pt x="36797" y="2099"/>
                  </a:lnTo>
                  <a:lnTo>
                    <a:pt x="36535" y="2290"/>
                  </a:lnTo>
                  <a:lnTo>
                    <a:pt x="36248" y="2457"/>
                  </a:lnTo>
                  <a:lnTo>
                    <a:pt x="35938" y="2624"/>
                  </a:lnTo>
                  <a:lnTo>
                    <a:pt x="35605" y="2767"/>
                  </a:lnTo>
                  <a:lnTo>
                    <a:pt x="35271" y="2886"/>
                  </a:lnTo>
                  <a:lnTo>
                    <a:pt x="34937" y="3005"/>
                  </a:lnTo>
                  <a:lnTo>
                    <a:pt x="34555" y="3077"/>
                  </a:lnTo>
                  <a:lnTo>
                    <a:pt x="34174" y="3148"/>
                  </a:lnTo>
                  <a:lnTo>
                    <a:pt x="33768" y="3172"/>
                  </a:lnTo>
                  <a:lnTo>
                    <a:pt x="33363" y="3172"/>
                  </a:lnTo>
                  <a:lnTo>
                    <a:pt x="32934" y="3148"/>
                  </a:lnTo>
                  <a:lnTo>
                    <a:pt x="32481" y="3077"/>
                  </a:lnTo>
                  <a:lnTo>
                    <a:pt x="32004" y="2981"/>
                  </a:lnTo>
                  <a:lnTo>
                    <a:pt x="31527" y="2838"/>
                  </a:lnTo>
                  <a:lnTo>
                    <a:pt x="31026" y="2647"/>
                  </a:lnTo>
                  <a:lnTo>
                    <a:pt x="30525" y="2409"/>
                  </a:lnTo>
                  <a:lnTo>
                    <a:pt x="30000" y="2123"/>
                  </a:lnTo>
                  <a:lnTo>
                    <a:pt x="29452" y="1789"/>
                  </a:lnTo>
                  <a:lnTo>
                    <a:pt x="28903" y="1407"/>
                  </a:lnTo>
                  <a:lnTo>
                    <a:pt x="28331" y="978"/>
                  </a:lnTo>
                  <a:lnTo>
                    <a:pt x="27735" y="477"/>
                  </a:lnTo>
                  <a:lnTo>
                    <a:pt x="26161" y="597"/>
                  </a:lnTo>
                  <a:lnTo>
                    <a:pt x="24611" y="740"/>
                  </a:lnTo>
                  <a:lnTo>
                    <a:pt x="23061" y="907"/>
                  </a:lnTo>
                  <a:lnTo>
                    <a:pt x="21534" y="1097"/>
                  </a:lnTo>
                  <a:lnTo>
                    <a:pt x="20056" y="1312"/>
                  </a:lnTo>
                  <a:lnTo>
                    <a:pt x="18577" y="1550"/>
                  </a:lnTo>
                  <a:lnTo>
                    <a:pt x="17146" y="1837"/>
                  </a:lnTo>
                  <a:lnTo>
                    <a:pt x="15716" y="2123"/>
                  </a:lnTo>
                  <a:lnTo>
                    <a:pt x="14070" y="2528"/>
                  </a:lnTo>
                  <a:lnTo>
                    <a:pt x="12449" y="2981"/>
                  </a:lnTo>
                  <a:lnTo>
                    <a:pt x="11662" y="3220"/>
                  </a:lnTo>
                  <a:lnTo>
                    <a:pt x="10875" y="3458"/>
                  </a:lnTo>
                  <a:lnTo>
                    <a:pt x="10111" y="3721"/>
                  </a:lnTo>
                  <a:lnTo>
                    <a:pt x="9348" y="4007"/>
                  </a:lnTo>
                  <a:lnTo>
                    <a:pt x="8061" y="4508"/>
                  </a:lnTo>
                  <a:lnTo>
                    <a:pt x="6820" y="5056"/>
                  </a:lnTo>
                  <a:lnTo>
                    <a:pt x="5604" y="5652"/>
                  </a:lnTo>
                  <a:lnTo>
                    <a:pt x="4412" y="6272"/>
                  </a:lnTo>
                  <a:lnTo>
                    <a:pt x="3267" y="6964"/>
                  </a:lnTo>
                  <a:lnTo>
                    <a:pt x="2695" y="7322"/>
                  </a:lnTo>
                  <a:lnTo>
                    <a:pt x="2146" y="7679"/>
                  </a:lnTo>
                  <a:lnTo>
                    <a:pt x="1598" y="8061"/>
                  </a:lnTo>
                  <a:lnTo>
                    <a:pt x="1049" y="8466"/>
                  </a:lnTo>
                  <a:lnTo>
                    <a:pt x="525" y="8872"/>
                  </a:lnTo>
                  <a:lnTo>
                    <a:pt x="0" y="9277"/>
                  </a:lnTo>
                  <a:lnTo>
                    <a:pt x="525" y="10231"/>
                  </a:lnTo>
                  <a:lnTo>
                    <a:pt x="1359" y="11662"/>
                  </a:lnTo>
                  <a:lnTo>
                    <a:pt x="2456" y="13498"/>
                  </a:lnTo>
                  <a:lnTo>
                    <a:pt x="3816" y="15692"/>
                  </a:lnTo>
                  <a:lnTo>
                    <a:pt x="4603" y="16908"/>
                  </a:lnTo>
                  <a:lnTo>
                    <a:pt x="5461" y="18172"/>
                  </a:lnTo>
                  <a:lnTo>
                    <a:pt x="6367" y="19508"/>
                  </a:lnTo>
                  <a:lnTo>
                    <a:pt x="7321" y="20891"/>
                  </a:lnTo>
                  <a:lnTo>
                    <a:pt x="8347" y="22298"/>
                  </a:lnTo>
                  <a:lnTo>
                    <a:pt x="9420" y="23753"/>
                  </a:lnTo>
                  <a:lnTo>
                    <a:pt x="10565" y="25231"/>
                  </a:lnTo>
                  <a:lnTo>
                    <a:pt x="11733" y="26734"/>
                  </a:lnTo>
                  <a:lnTo>
                    <a:pt x="12973" y="28236"/>
                  </a:lnTo>
                  <a:lnTo>
                    <a:pt x="14261" y="29738"/>
                  </a:lnTo>
                  <a:lnTo>
                    <a:pt x="15596" y="31241"/>
                  </a:lnTo>
                  <a:lnTo>
                    <a:pt x="16980" y="32719"/>
                  </a:lnTo>
                  <a:lnTo>
                    <a:pt x="18410" y="34198"/>
                  </a:lnTo>
                  <a:lnTo>
                    <a:pt x="19889" y="35629"/>
                  </a:lnTo>
                  <a:lnTo>
                    <a:pt x="20628" y="36320"/>
                  </a:lnTo>
                  <a:lnTo>
                    <a:pt x="21391" y="37036"/>
                  </a:lnTo>
                  <a:lnTo>
                    <a:pt x="22178" y="37704"/>
                  </a:lnTo>
                  <a:lnTo>
                    <a:pt x="22941" y="38371"/>
                  </a:lnTo>
                  <a:lnTo>
                    <a:pt x="23752" y="39039"/>
                  </a:lnTo>
                  <a:lnTo>
                    <a:pt x="24539" y="39683"/>
                  </a:lnTo>
                  <a:lnTo>
                    <a:pt x="25350" y="40303"/>
                  </a:lnTo>
                  <a:lnTo>
                    <a:pt x="26185" y="40923"/>
                  </a:lnTo>
                  <a:lnTo>
                    <a:pt x="26996" y="41519"/>
                  </a:lnTo>
                  <a:lnTo>
                    <a:pt x="27830" y="42092"/>
                  </a:lnTo>
                  <a:lnTo>
                    <a:pt x="28689" y="42640"/>
                  </a:lnTo>
                  <a:lnTo>
                    <a:pt x="29547" y="43189"/>
                  </a:lnTo>
                  <a:lnTo>
                    <a:pt x="30406" y="43689"/>
                  </a:lnTo>
                  <a:lnTo>
                    <a:pt x="31264" y="44190"/>
                  </a:lnTo>
                  <a:lnTo>
                    <a:pt x="32147" y="44667"/>
                  </a:lnTo>
                  <a:lnTo>
                    <a:pt x="33029" y="45120"/>
                  </a:lnTo>
                  <a:lnTo>
                    <a:pt x="33935" y="45526"/>
                  </a:lnTo>
                  <a:lnTo>
                    <a:pt x="34818" y="45931"/>
                  </a:lnTo>
                  <a:lnTo>
                    <a:pt x="35748" y="46289"/>
                  </a:lnTo>
                  <a:lnTo>
                    <a:pt x="36654" y="46647"/>
                  </a:lnTo>
                  <a:lnTo>
                    <a:pt x="36654" y="42211"/>
                  </a:lnTo>
                  <a:lnTo>
                    <a:pt x="36654" y="35152"/>
                  </a:lnTo>
                  <a:lnTo>
                    <a:pt x="35819" y="34794"/>
                  </a:lnTo>
                  <a:lnTo>
                    <a:pt x="35008" y="34413"/>
                  </a:lnTo>
                  <a:lnTo>
                    <a:pt x="34198" y="34007"/>
                  </a:lnTo>
                  <a:lnTo>
                    <a:pt x="33411" y="33578"/>
                  </a:lnTo>
                  <a:lnTo>
                    <a:pt x="32624" y="33101"/>
                  </a:lnTo>
                  <a:lnTo>
                    <a:pt x="31861" y="32600"/>
                  </a:lnTo>
                  <a:lnTo>
                    <a:pt x="31097" y="32099"/>
                  </a:lnTo>
                  <a:lnTo>
                    <a:pt x="30358" y="31551"/>
                  </a:lnTo>
                  <a:lnTo>
                    <a:pt x="29643" y="30979"/>
                  </a:lnTo>
                  <a:lnTo>
                    <a:pt x="28927" y="30382"/>
                  </a:lnTo>
                  <a:lnTo>
                    <a:pt x="28212" y="29738"/>
                  </a:lnTo>
                  <a:lnTo>
                    <a:pt x="27544" y="29095"/>
                  </a:lnTo>
                  <a:lnTo>
                    <a:pt x="26853" y="28427"/>
                  </a:lnTo>
                  <a:lnTo>
                    <a:pt x="26209" y="27735"/>
                  </a:lnTo>
                  <a:lnTo>
                    <a:pt x="25565" y="27020"/>
                  </a:lnTo>
                  <a:lnTo>
                    <a:pt x="24945" y="26257"/>
                  </a:lnTo>
                  <a:lnTo>
                    <a:pt x="24325" y="25494"/>
                  </a:lnTo>
                  <a:lnTo>
                    <a:pt x="23728" y="24707"/>
                  </a:lnTo>
                  <a:lnTo>
                    <a:pt x="23156" y="23920"/>
                  </a:lnTo>
                  <a:lnTo>
                    <a:pt x="22608" y="23085"/>
                  </a:lnTo>
                  <a:lnTo>
                    <a:pt x="22083" y="22226"/>
                  </a:lnTo>
                  <a:lnTo>
                    <a:pt x="21558" y="21368"/>
                  </a:lnTo>
                  <a:lnTo>
                    <a:pt x="21058" y="20486"/>
                  </a:lnTo>
                  <a:lnTo>
                    <a:pt x="20557" y="19579"/>
                  </a:lnTo>
                  <a:lnTo>
                    <a:pt x="20104" y="18649"/>
                  </a:lnTo>
                  <a:lnTo>
                    <a:pt x="19674" y="17695"/>
                  </a:lnTo>
                  <a:lnTo>
                    <a:pt x="19245" y="16741"/>
                  </a:lnTo>
                  <a:lnTo>
                    <a:pt x="18840" y="15764"/>
                  </a:lnTo>
                  <a:lnTo>
                    <a:pt x="18458" y="14762"/>
                  </a:lnTo>
                  <a:lnTo>
                    <a:pt x="18100" y="13760"/>
                  </a:lnTo>
                  <a:lnTo>
                    <a:pt x="17767" y="12735"/>
                  </a:lnTo>
                  <a:lnTo>
                    <a:pt x="17457" y="11710"/>
                  </a:lnTo>
                  <a:lnTo>
                    <a:pt x="17719" y="11662"/>
                  </a:lnTo>
                  <a:lnTo>
                    <a:pt x="18005" y="11590"/>
                  </a:lnTo>
                  <a:lnTo>
                    <a:pt x="18291" y="11495"/>
                  </a:lnTo>
                  <a:lnTo>
                    <a:pt x="18577" y="11352"/>
                  </a:lnTo>
                  <a:lnTo>
                    <a:pt x="19197" y="11090"/>
                  </a:lnTo>
                  <a:lnTo>
                    <a:pt x="19817" y="10851"/>
                  </a:lnTo>
                  <a:lnTo>
                    <a:pt x="20437" y="10660"/>
                  </a:lnTo>
                  <a:lnTo>
                    <a:pt x="21058" y="10493"/>
                  </a:lnTo>
                  <a:lnTo>
                    <a:pt x="21678" y="10350"/>
                  </a:lnTo>
                  <a:lnTo>
                    <a:pt x="22298" y="10231"/>
                  </a:lnTo>
                  <a:lnTo>
                    <a:pt x="22941" y="10159"/>
                  </a:lnTo>
                  <a:lnTo>
                    <a:pt x="23562" y="10088"/>
                  </a:lnTo>
                  <a:lnTo>
                    <a:pt x="24205" y="10064"/>
                  </a:lnTo>
                  <a:lnTo>
                    <a:pt x="24849" y="10040"/>
                  </a:lnTo>
                  <a:lnTo>
                    <a:pt x="26113" y="10040"/>
                  </a:lnTo>
                  <a:lnTo>
                    <a:pt x="27401" y="10064"/>
                  </a:lnTo>
                  <a:lnTo>
                    <a:pt x="28689" y="10136"/>
                  </a:lnTo>
                  <a:lnTo>
                    <a:pt x="29857" y="10183"/>
                  </a:lnTo>
                  <a:lnTo>
                    <a:pt x="31002" y="10231"/>
                  </a:lnTo>
                  <a:lnTo>
                    <a:pt x="32147" y="10231"/>
                  </a:lnTo>
                  <a:lnTo>
                    <a:pt x="33315" y="10207"/>
                  </a:lnTo>
                  <a:lnTo>
                    <a:pt x="33888" y="10159"/>
                  </a:lnTo>
                  <a:lnTo>
                    <a:pt x="34460" y="10112"/>
                  </a:lnTo>
                  <a:lnTo>
                    <a:pt x="35032" y="10040"/>
                  </a:lnTo>
                  <a:lnTo>
                    <a:pt x="35581" y="9945"/>
                  </a:lnTo>
                  <a:lnTo>
                    <a:pt x="36153" y="9826"/>
                  </a:lnTo>
                  <a:lnTo>
                    <a:pt x="36725" y="9683"/>
                  </a:lnTo>
                  <a:lnTo>
                    <a:pt x="37274" y="9516"/>
                  </a:lnTo>
                  <a:lnTo>
                    <a:pt x="37846" y="9325"/>
                  </a:lnTo>
                  <a:lnTo>
                    <a:pt x="38562" y="9039"/>
                  </a:lnTo>
                  <a:lnTo>
                    <a:pt x="39253" y="8729"/>
                  </a:lnTo>
                  <a:lnTo>
                    <a:pt x="39897" y="8395"/>
                  </a:lnTo>
                  <a:lnTo>
                    <a:pt x="40541" y="8013"/>
                  </a:lnTo>
                  <a:lnTo>
                    <a:pt x="41137" y="7632"/>
                  </a:lnTo>
                  <a:lnTo>
                    <a:pt x="41686" y="7202"/>
                  </a:lnTo>
                  <a:lnTo>
                    <a:pt x="42234" y="6773"/>
                  </a:lnTo>
                  <a:lnTo>
                    <a:pt x="42759" y="6296"/>
                  </a:lnTo>
                  <a:lnTo>
                    <a:pt x="43236" y="5795"/>
                  </a:lnTo>
                  <a:lnTo>
                    <a:pt x="43689" y="5295"/>
                  </a:lnTo>
                  <a:lnTo>
                    <a:pt x="44118" y="4746"/>
                  </a:lnTo>
                  <a:lnTo>
                    <a:pt x="44524" y="4198"/>
                  </a:lnTo>
                  <a:lnTo>
                    <a:pt x="44905" y="3625"/>
                  </a:lnTo>
                  <a:lnTo>
                    <a:pt x="45239" y="3029"/>
                  </a:lnTo>
                  <a:lnTo>
                    <a:pt x="45573" y="2409"/>
                  </a:lnTo>
                  <a:lnTo>
                    <a:pt x="45883" y="1789"/>
                  </a:lnTo>
                  <a:lnTo>
                    <a:pt x="46169" y="2409"/>
                  </a:lnTo>
                  <a:lnTo>
                    <a:pt x="46503" y="3029"/>
                  </a:lnTo>
                  <a:lnTo>
                    <a:pt x="46861" y="3625"/>
                  </a:lnTo>
                  <a:lnTo>
                    <a:pt x="47242" y="4198"/>
                  </a:lnTo>
                  <a:lnTo>
                    <a:pt x="47624" y="4746"/>
                  </a:lnTo>
                  <a:lnTo>
                    <a:pt x="48053" y="5295"/>
                  </a:lnTo>
                  <a:lnTo>
                    <a:pt x="48530" y="5795"/>
                  </a:lnTo>
                  <a:lnTo>
                    <a:pt x="49007" y="6296"/>
                  </a:lnTo>
                  <a:lnTo>
                    <a:pt x="49508" y="6773"/>
                  </a:lnTo>
                  <a:lnTo>
                    <a:pt x="50056" y="7202"/>
                  </a:lnTo>
                  <a:lnTo>
                    <a:pt x="50629" y="7632"/>
                  </a:lnTo>
                  <a:lnTo>
                    <a:pt x="51225" y="8013"/>
                  </a:lnTo>
                  <a:lnTo>
                    <a:pt x="51845" y="8395"/>
                  </a:lnTo>
                  <a:lnTo>
                    <a:pt x="52513" y="8729"/>
                  </a:lnTo>
                  <a:lnTo>
                    <a:pt x="53180" y="9039"/>
                  </a:lnTo>
                  <a:lnTo>
                    <a:pt x="53896" y="9325"/>
                  </a:lnTo>
                  <a:lnTo>
                    <a:pt x="54468" y="9516"/>
                  </a:lnTo>
                  <a:lnTo>
                    <a:pt x="55040" y="9683"/>
                  </a:lnTo>
                  <a:lnTo>
                    <a:pt x="55589" y="9826"/>
                  </a:lnTo>
                  <a:lnTo>
                    <a:pt x="56161" y="9945"/>
                  </a:lnTo>
                  <a:lnTo>
                    <a:pt x="56734" y="10040"/>
                  </a:lnTo>
                  <a:lnTo>
                    <a:pt x="57306" y="10112"/>
                  </a:lnTo>
                  <a:lnTo>
                    <a:pt x="57878" y="10159"/>
                  </a:lnTo>
                  <a:lnTo>
                    <a:pt x="58451" y="10207"/>
                  </a:lnTo>
                  <a:lnTo>
                    <a:pt x="59595" y="10231"/>
                  </a:lnTo>
                  <a:lnTo>
                    <a:pt x="60740" y="10231"/>
                  </a:lnTo>
                  <a:lnTo>
                    <a:pt x="61909" y="10183"/>
                  </a:lnTo>
                  <a:lnTo>
                    <a:pt x="63053" y="10136"/>
                  </a:lnTo>
                  <a:lnTo>
                    <a:pt x="64341" y="10064"/>
                  </a:lnTo>
                  <a:lnTo>
                    <a:pt x="65629" y="10040"/>
                  </a:lnTo>
                  <a:lnTo>
                    <a:pt x="66917" y="10040"/>
                  </a:lnTo>
                  <a:lnTo>
                    <a:pt x="67537" y="10064"/>
                  </a:lnTo>
                  <a:lnTo>
                    <a:pt x="68181" y="10088"/>
                  </a:lnTo>
                  <a:lnTo>
                    <a:pt x="68824" y="10159"/>
                  </a:lnTo>
                  <a:lnTo>
                    <a:pt x="69444" y="10231"/>
                  </a:lnTo>
                  <a:lnTo>
                    <a:pt x="70065" y="10350"/>
                  </a:lnTo>
                  <a:lnTo>
                    <a:pt x="70708" y="10493"/>
                  </a:lnTo>
                  <a:lnTo>
                    <a:pt x="71328" y="10660"/>
                  </a:lnTo>
                  <a:lnTo>
                    <a:pt x="71948" y="10851"/>
                  </a:lnTo>
                  <a:lnTo>
                    <a:pt x="72545" y="11090"/>
                  </a:lnTo>
                  <a:lnTo>
                    <a:pt x="73165" y="11352"/>
                  </a:lnTo>
                  <a:lnTo>
                    <a:pt x="73475" y="11495"/>
                  </a:lnTo>
                  <a:lnTo>
                    <a:pt x="73785" y="11590"/>
                  </a:lnTo>
                  <a:lnTo>
                    <a:pt x="73475" y="12616"/>
                  </a:lnTo>
                  <a:lnTo>
                    <a:pt x="73141" y="13617"/>
                  </a:lnTo>
                  <a:lnTo>
                    <a:pt x="72783" y="14619"/>
                  </a:lnTo>
                  <a:lnTo>
                    <a:pt x="72425" y="15597"/>
                  </a:lnTo>
                  <a:lnTo>
                    <a:pt x="72020" y="16551"/>
                  </a:lnTo>
                  <a:lnTo>
                    <a:pt x="71615" y="17505"/>
                  </a:lnTo>
                  <a:lnTo>
                    <a:pt x="71185" y="18435"/>
                  </a:lnTo>
                  <a:lnTo>
                    <a:pt x="70732" y="19341"/>
                  </a:lnTo>
                  <a:lnTo>
                    <a:pt x="70279" y="20247"/>
                  </a:lnTo>
                  <a:lnTo>
                    <a:pt x="69778" y="21106"/>
                  </a:lnTo>
                  <a:lnTo>
                    <a:pt x="69278" y="21964"/>
                  </a:lnTo>
                  <a:lnTo>
                    <a:pt x="68753" y="22823"/>
                  </a:lnTo>
                  <a:lnTo>
                    <a:pt x="68204" y="23633"/>
                  </a:lnTo>
                  <a:lnTo>
                    <a:pt x="67656" y="24444"/>
                  </a:lnTo>
                  <a:lnTo>
                    <a:pt x="67084" y="25207"/>
                  </a:lnTo>
                  <a:lnTo>
                    <a:pt x="66487" y="25971"/>
                  </a:lnTo>
                  <a:lnTo>
                    <a:pt x="65891" y="26710"/>
                  </a:lnTo>
                  <a:lnTo>
                    <a:pt x="65271" y="27425"/>
                  </a:lnTo>
                  <a:lnTo>
                    <a:pt x="64627" y="28117"/>
                  </a:lnTo>
                  <a:lnTo>
                    <a:pt x="63959" y="28785"/>
                  </a:lnTo>
                  <a:lnTo>
                    <a:pt x="63316" y="29452"/>
                  </a:lnTo>
                  <a:lnTo>
                    <a:pt x="62624" y="30072"/>
                  </a:lnTo>
                  <a:lnTo>
                    <a:pt x="61932" y="30669"/>
                  </a:lnTo>
                  <a:lnTo>
                    <a:pt x="61217" y="31241"/>
                  </a:lnTo>
                  <a:lnTo>
                    <a:pt x="60502" y="31789"/>
                  </a:lnTo>
                  <a:lnTo>
                    <a:pt x="59762" y="32314"/>
                  </a:lnTo>
                  <a:lnTo>
                    <a:pt x="59023" y="32815"/>
                  </a:lnTo>
                  <a:lnTo>
                    <a:pt x="58260" y="33292"/>
                  </a:lnTo>
                  <a:lnTo>
                    <a:pt x="57473" y="33745"/>
                  </a:lnTo>
                  <a:lnTo>
                    <a:pt x="56710" y="34150"/>
                  </a:lnTo>
                  <a:lnTo>
                    <a:pt x="55899" y="34556"/>
                  </a:lnTo>
                  <a:lnTo>
                    <a:pt x="55112" y="34913"/>
                  </a:lnTo>
                  <a:lnTo>
                    <a:pt x="55112" y="41972"/>
                  </a:lnTo>
                  <a:lnTo>
                    <a:pt x="55112" y="46647"/>
                  </a:lnTo>
                  <a:lnTo>
                    <a:pt x="56018" y="46289"/>
                  </a:lnTo>
                  <a:lnTo>
                    <a:pt x="56924" y="45931"/>
                  </a:lnTo>
                  <a:lnTo>
                    <a:pt x="57831" y="45526"/>
                  </a:lnTo>
                  <a:lnTo>
                    <a:pt x="58713" y="45120"/>
                  </a:lnTo>
                  <a:lnTo>
                    <a:pt x="59595" y="44667"/>
                  </a:lnTo>
                  <a:lnTo>
                    <a:pt x="60478" y="44190"/>
                  </a:lnTo>
                  <a:lnTo>
                    <a:pt x="61360" y="43689"/>
                  </a:lnTo>
                  <a:lnTo>
                    <a:pt x="62219" y="43189"/>
                  </a:lnTo>
                  <a:lnTo>
                    <a:pt x="63077" y="42640"/>
                  </a:lnTo>
                  <a:lnTo>
                    <a:pt x="63912" y="42092"/>
                  </a:lnTo>
                  <a:lnTo>
                    <a:pt x="64746" y="41519"/>
                  </a:lnTo>
                  <a:lnTo>
                    <a:pt x="65581" y="40923"/>
                  </a:lnTo>
                  <a:lnTo>
                    <a:pt x="66392" y="40303"/>
                  </a:lnTo>
                  <a:lnTo>
                    <a:pt x="67203" y="39683"/>
                  </a:lnTo>
                  <a:lnTo>
                    <a:pt x="68014" y="39039"/>
                  </a:lnTo>
                  <a:lnTo>
                    <a:pt x="68801" y="38371"/>
                  </a:lnTo>
                  <a:lnTo>
                    <a:pt x="69588" y="37704"/>
                  </a:lnTo>
                  <a:lnTo>
                    <a:pt x="70351" y="37036"/>
                  </a:lnTo>
                  <a:lnTo>
                    <a:pt x="71114" y="36320"/>
                  </a:lnTo>
                  <a:lnTo>
                    <a:pt x="71877" y="35629"/>
                  </a:lnTo>
                  <a:lnTo>
                    <a:pt x="73332" y="34198"/>
                  </a:lnTo>
                  <a:lnTo>
                    <a:pt x="74762" y="32719"/>
                  </a:lnTo>
                  <a:lnTo>
                    <a:pt x="76146" y="31241"/>
                  </a:lnTo>
                  <a:lnTo>
                    <a:pt x="77481" y="29738"/>
                  </a:lnTo>
                  <a:lnTo>
                    <a:pt x="78769" y="28236"/>
                  </a:lnTo>
                  <a:lnTo>
                    <a:pt x="80009" y="26734"/>
                  </a:lnTo>
                  <a:lnTo>
                    <a:pt x="81201" y="25231"/>
                  </a:lnTo>
                  <a:lnTo>
                    <a:pt x="82322" y="23753"/>
                  </a:lnTo>
                  <a:lnTo>
                    <a:pt x="83419" y="22298"/>
                  </a:lnTo>
                  <a:lnTo>
                    <a:pt x="84421" y="20891"/>
                  </a:lnTo>
                  <a:lnTo>
                    <a:pt x="85399" y="19508"/>
                  </a:lnTo>
                  <a:lnTo>
                    <a:pt x="86305" y="18172"/>
                  </a:lnTo>
                  <a:lnTo>
                    <a:pt x="87139" y="16908"/>
                  </a:lnTo>
                  <a:lnTo>
                    <a:pt x="87926" y="15692"/>
                  </a:lnTo>
                  <a:lnTo>
                    <a:pt x="89310" y="13498"/>
                  </a:lnTo>
                  <a:lnTo>
                    <a:pt x="90407" y="11662"/>
                  </a:lnTo>
                  <a:lnTo>
                    <a:pt x="91217" y="10231"/>
                  </a:lnTo>
                  <a:lnTo>
                    <a:pt x="91742" y="9277"/>
                  </a:lnTo>
                  <a:lnTo>
                    <a:pt x="91241" y="8872"/>
                  </a:lnTo>
                  <a:lnTo>
                    <a:pt x="90693" y="8466"/>
                  </a:lnTo>
                  <a:lnTo>
                    <a:pt x="90168" y="8061"/>
                  </a:lnTo>
                  <a:lnTo>
                    <a:pt x="89620" y="7679"/>
                  </a:lnTo>
                  <a:lnTo>
                    <a:pt x="89047" y="7322"/>
                  </a:lnTo>
                  <a:lnTo>
                    <a:pt x="88475" y="6964"/>
                  </a:lnTo>
                  <a:lnTo>
                    <a:pt x="87330" y="6272"/>
                  </a:lnTo>
                  <a:lnTo>
                    <a:pt x="86138" y="5652"/>
                  </a:lnTo>
                  <a:lnTo>
                    <a:pt x="84922" y="5056"/>
                  </a:lnTo>
                  <a:lnTo>
                    <a:pt x="83682" y="4508"/>
                  </a:lnTo>
                  <a:lnTo>
                    <a:pt x="82394" y="4007"/>
                  </a:lnTo>
                  <a:lnTo>
                    <a:pt x="81583" y="3697"/>
                  </a:lnTo>
                  <a:lnTo>
                    <a:pt x="80748" y="3411"/>
                  </a:lnTo>
                  <a:lnTo>
                    <a:pt x="79890" y="3148"/>
                  </a:lnTo>
                  <a:lnTo>
                    <a:pt x="79031" y="2886"/>
                  </a:lnTo>
                  <a:lnTo>
                    <a:pt x="78173" y="2647"/>
                  </a:lnTo>
                  <a:lnTo>
                    <a:pt x="77290" y="2433"/>
                  </a:lnTo>
                  <a:lnTo>
                    <a:pt x="76384" y="2218"/>
                  </a:lnTo>
                  <a:lnTo>
                    <a:pt x="75502" y="2004"/>
                  </a:lnTo>
                  <a:lnTo>
                    <a:pt x="74119" y="1741"/>
                  </a:lnTo>
                  <a:lnTo>
                    <a:pt x="72735" y="1479"/>
                  </a:lnTo>
                  <a:lnTo>
                    <a:pt x="71328" y="1264"/>
                  </a:lnTo>
                  <a:lnTo>
                    <a:pt x="69921" y="1050"/>
                  </a:lnTo>
                  <a:lnTo>
                    <a:pt x="68467" y="883"/>
                  </a:lnTo>
                  <a:lnTo>
                    <a:pt x="67012" y="716"/>
                  </a:lnTo>
                  <a:lnTo>
                    <a:pt x="65510" y="597"/>
                  </a:lnTo>
                  <a:lnTo>
                    <a:pt x="64007" y="477"/>
                  </a:lnTo>
                  <a:lnTo>
                    <a:pt x="63435" y="978"/>
                  </a:lnTo>
                  <a:lnTo>
                    <a:pt x="62863" y="1407"/>
                  </a:lnTo>
                  <a:lnTo>
                    <a:pt x="62290" y="1789"/>
                  </a:lnTo>
                  <a:lnTo>
                    <a:pt x="61742" y="2123"/>
                  </a:lnTo>
                  <a:lnTo>
                    <a:pt x="61217" y="2409"/>
                  </a:lnTo>
                  <a:lnTo>
                    <a:pt x="60716" y="2647"/>
                  </a:lnTo>
                  <a:lnTo>
                    <a:pt x="60215" y="2838"/>
                  </a:lnTo>
                  <a:lnTo>
                    <a:pt x="59738" y="2981"/>
                  </a:lnTo>
                  <a:lnTo>
                    <a:pt x="59285" y="3077"/>
                  </a:lnTo>
                  <a:lnTo>
                    <a:pt x="58832" y="3148"/>
                  </a:lnTo>
                  <a:lnTo>
                    <a:pt x="58403" y="3172"/>
                  </a:lnTo>
                  <a:lnTo>
                    <a:pt x="57974" y="3172"/>
                  </a:lnTo>
                  <a:lnTo>
                    <a:pt x="57568" y="3148"/>
                  </a:lnTo>
                  <a:lnTo>
                    <a:pt x="57187" y="3077"/>
                  </a:lnTo>
                  <a:lnTo>
                    <a:pt x="56829" y="3005"/>
                  </a:lnTo>
                  <a:lnTo>
                    <a:pt x="56471" y="2886"/>
                  </a:lnTo>
                  <a:lnTo>
                    <a:pt x="56137" y="2767"/>
                  </a:lnTo>
                  <a:lnTo>
                    <a:pt x="55804" y="2624"/>
                  </a:lnTo>
                  <a:lnTo>
                    <a:pt x="55517" y="2457"/>
                  </a:lnTo>
                  <a:lnTo>
                    <a:pt x="55231" y="2290"/>
                  </a:lnTo>
                  <a:lnTo>
                    <a:pt x="54945" y="2099"/>
                  </a:lnTo>
                  <a:lnTo>
                    <a:pt x="54683" y="1908"/>
                  </a:lnTo>
                  <a:lnTo>
                    <a:pt x="54230" y="1503"/>
                  </a:lnTo>
                  <a:lnTo>
                    <a:pt x="53824" y="1097"/>
                  </a:lnTo>
                  <a:lnTo>
                    <a:pt x="53490" y="692"/>
                  </a:lnTo>
                  <a:lnTo>
                    <a:pt x="53228" y="334"/>
                  </a:lnTo>
                  <a:lnTo>
                    <a:pt x="53013" y="48"/>
                  </a:lnTo>
                  <a:lnTo>
                    <a:pt x="49484" y="24"/>
                  </a:lnTo>
                  <a:lnTo>
                    <a:pt x="45883" y="0"/>
                  </a:lnTo>
                  <a:close/>
                </a:path>
              </a:pathLst>
            </a:custGeom>
            <a:solidFill>
              <a:srgbClr val="00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4"/>
            <p:cNvSpPr/>
            <p:nvPr/>
          </p:nvSpPr>
          <p:spPr>
            <a:xfrm>
              <a:off x="2747275" y="1618900"/>
              <a:ext cx="2293575" cy="1166175"/>
            </a:xfrm>
            <a:custGeom>
              <a:avLst/>
              <a:gdLst/>
              <a:ahLst/>
              <a:cxnLst/>
              <a:rect l="l" t="t" r="r" b="b"/>
              <a:pathLst>
                <a:path w="91743" h="46647" fill="none" extrusionOk="0">
                  <a:moveTo>
                    <a:pt x="82394" y="4007"/>
                  </a:moveTo>
                  <a:lnTo>
                    <a:pt x="82394" y="4007"/>
                  </a:lnTo>
                  <a:lnTo>
                    <a:pt x="81583" y="3697"/>
                  </a:lnTo>
                  <a:lnTo>
                    <a:pt x="80748" y="3411"/>
                  </a:lnTo>
                  <a:lnTo>
                    <a:pt x="79890" y="3148"/>
                  </a:lnTo>
                  <a:lnTo>
                    <a:pt x="79031" y="2886"/>
                  </a:lnTo>
                  <a:lnTo>
                    <a:pt x="78173" y="2647"/>
                  </a:lnTo>
                  <a:lnTo>
                    <a:pt x="77290" y="2433"/>
                  </a:lnTo>
                  <a:lnTo>
                    <a:pt x="76384" y="2218"/>
                  </a:lnTo>
                  <a:lnTo>
                    <a:pt x="75502" y="2004"/>
                  </a:lnTo>
                  <a:lnTo>
                    <a:pt x="75502" y="2004"/>
                  </a:lnTo>
                  <a:lnTo>
                    <a:pt x="74119" y="1741"/>
                  </a:lnTo>
                  <a:lnTo>
                    <a:pt x="72735" y="1479"/>
                  </a:lnTo>
                  <a:lnTo>
                    <a:pt x="71328" y="1264"/>
                  </a:lnTo>
                  <a:lnTo>
                    <a:pt x="69921" y="1050"/>
                  </a:lnTo>
                  <a:lnTo>
                    <a:pt x="68467" y="883"/>
                  </a:lnTo>
                  <a:lnTo>
                    <a:pt x="67012" y="716"/>
                  </a:lnTo>
                  <a:lnTo>
                    <a:pt x="65510" y="597"/>
                  </a:lnTo>
                  <a:lnTo>
                    <a:pt x="64007" y="477"/>
                  </a:lnTo>
                  <a:lnTo>
                    <a:pt x="64007" y="477"/>
                  </a:lnTo>
                  <a:lnTo>
                    <a:pt x="63435" y="978"/>
                  </a:lnTo>
                  <a:lnTo>
                    <a:pt x="62863" y="1407"/>
                  </a:lnTo>
                  <a:lnTo>
                    <a:pt x="62290" y="1789"/>
                  </a:lnTo>
                  <a:lnTo>
                    <a:pt x="61742" y="2123"/>
                  </a:lnTo>
                  <a:lnTo>
                    <a:pt x="61217" y="2409"/>
                  </a:lnTo>
                  <a:lnTo>
                    <a:pt x="60716" y="2647"/>
                  </a:lnTo>
                  <a:lnTo>
                    <a:pt x="60215" y="2838"/>
                  </a:lnTo>
                  <a:lnTo>
                    <a:pt x="59738" y="2981"/>
                  </a:lnTo>
                  <a:lnTo>
                    <a:pt x="59285" y="3077"/>
                  </a:lnTo>
                  <a:lnTo>
                    <a:pt x="58832" y="3148"/>
                  </a:lnTo>
                  <a:lnTo>
                    <a:pt x="58403" y="3172"/>
                  </a:lnTo>
                  <a:lnTo>
                    <a:pt x="57974" y="3172"/>
                  </a:lnTo>
                  <a:lnTo>
                    <a:pt x="57568" y="3148"/>
                  </a:lnTo>
                  <a:lnTo>
                    <a:pt x="57187" y="3077"/>
                  </a:lnTo>
                  <a:lnTo>
                    <a:pt x="56829" y="3005"/>
                  </a:lnTo>
                  <a:lnTo>
                    <a:pt x="56471" y="2886"/>
                  </a:lnTo>
                  <a:lnTo>
                    <a:pt x="56137" y="2767"/>
                  </a:lnTo>
                  <a:lnTo>
                    <a:pt x="55804" y="2624"/>
                  </a:lnTo>
                  <a:lnTo>
                    <a:pt x="55517" y="2457"/>
                  </a:lnTo>
                  <a:lnTo>
                    <a:pt x="55231" y="2290"/>
                  </a:lnTo>
                  <a:lnTo>
                    <a:pt x="54945" y="2099"/>
                  </a:lnTo>
                  <a:lnTo>
                    <a:pt x="54683" y="1908"/>
                  </a:lnTo>
                  <a:lnTo>
                    <a:pt x="54230" y="1503"/>
                  </a:lnTo>
                  <a:lnTo>
                    <a:pt x="53824" y="1097"/>
                  </a:lnTo>
                  <a:lnTo>
                    <a:pt x="53490" y="692"/>
                  </a:lnTo>
                  <a:lnTo>
                    <a:pt x="53228" y="334"/>
                  </a:lnTo>
                  <a:lnTo>
                    <a:pt x="53013" y="48"/>
                  </a:lnTo>
                  <a:lnTo>
                    <a:pt x="53013" y="48"/>
                  </a:lnTo>
                  <a:lnTo>
                    <a:pt x="49484" y="24"/>
                  </a:lnTo>
                  <a:lnTo>
                    <a:pt x="45883" y="0"/>
                  </a:lnTo>
                  <a:lnTo>
                    <a:pt x="45883" y="0"/>
                  </a:lnTo>
                  <a:lnTo>
                    <a:pt x="42282" y="24"/>
                  </a:lnTo>
                  <a:lnTo>
                    <a:pt x="38729" y="48"/>
                  </a:lnTo>
                  <a:lnTo>
                    <a:pt x="38729" y="48"/>
                  </a:lnTo>
                  <a:lnTo>
                    <a:pt x="38538" y="334"/>
                  </a:lnTo>
                  <a:lnTo>
                    <a:pt x="38252" y="692"/>
                  </a:lnTo>
                  <a:lnTo>
                    <a:pt x="37918" y="1097"/>
                  </a:lnTo>
                  <a:lnTo>
                    <a:pt x="37536" y="1503"/>
                  </a:lnTo>
                  <a:lnTo>
                    <a:pt x="37059" y="1908"/>
                  </a:lnTo>
                  <a:lnTo>
                    <a:pt x="36797" y="2099"/>
                  </a:lnTo>
                  <a:lnTo>
                    <a:pt x="36535" y="2290"/>
                  </a:lnTo>
                  <a:lnTo>
                    <a:pt x="36248" y="2457"/>
                  </a:lnTo>
                  <a:lnTo>
                    <a:pt x="35938" y="2624"/>
                  </a:lnTo>
                  <a:lnTo>
                    <a:pt x="35605" y="2767"/>
                  </a:lnTo>
                  <a:lnTo>
                    <a:pt x="35271" y="2886"/>
                  </a:lnTo>
                  <a:lnTo>
                    <a:pt x="34937" y="3005"/>
                  </a:lnTo>
                  <a:lnTo>
                    <a:pt x="34555" y="3077"/>
                  </a:lnTo>
                  <a:lnTo>
                    <a:pt x="34174" y="3148"/>
                  </a:lnTo>
                  <a:lnTo>
                    <a:pt x="33768" y="3172"/>
                  </a:lnTo>
                  <a:lnTo>
                    <a:pt x="33363" y="3172"/>
                  </a:lnTo>
                  <a:lnTo>
                    <a:pt x="32934" y="3148"/>
                  </a:lnTo>
                  <a:lnTo>
                    <a:pt x="32481" y="3077"/>
                  </a:lnTo>
                  <a:lnTo>
                    <a:pt x="32004" y="2981"/>
                  </a:lnTo>
                  <a:lnTo>
                    <a:pt x="31527" y="2838"/>
                  </a:lnTo>
                  <a:lnTo>
                    <a:pt x="31026" y="2647"/>
                  </a:lnTo>
                  <a:lnTo>
                    <a:pt x="30525" y="2409"/>
                  </a:lnTo>
                  <a:lnTo>
                    <a:pt x="30000" y="2123"/>
                  </a:lnTo>
                  <a:lnTo>
                    <a:pt x="29452" y="1789"/>
                  </a:lnTo>
                  <a:lnTo>
                    <a:pt x="28903" y="1407"/>
                  </a:lnTo>
                  <a:lnTo>
                    <a:pt x="28331" y="978"/>
                  </a:lnTo>
                  <a:lnTo>
                    <a:pt x="27735" y="477"/>
                  </a:lnTo>
                  <a:lnTo>
                    <a:pt x="27735" y="477"/>
                  </a:lnTo>
                  <a:lnTo>
                    <a:pt x="26161" y="597"/>
                  </a:lnTo>
                  <a:lnTo>
                    <a:pt x="24611" y="740"/>
                  </a:lnTo>
                  <a:lnTo>
                    <a:pt x="23061" y="907"/>
                  </a:lnTo>
                  <a:lnTo>
                    <a:pt x="21534" y="1097"/>
                  </a:lnTo>
                  <a:lnTo>
                    <a:pt x="20056" y="1312"/>
                  </a:lnTo>
                  <a:lnTo>
                    <a:pt x="18577" y="1550"/>
                  </a:lnTo>
                  <a:lnTo>
                    <a:pt x="17146" y="1837"/>
                  </a:lnTo>
                  <a:lnTo>
                    <a:pt x="15716" y="2123"/>
                  </a:lnTo>
                  <a:lnTo>
                    <a:pt x="15716" y="2123"/>
                  </a:lnTo>
                  <a:lnTo>
                    <a:pt x="14070" y="2528"/>
                  </a:lnTo>
                  <a:lnTo>
                    <a:pt x="12449" y="2981"/>
                  </a:lnTo>
                  <a:lnTo>
                    <a:pt x="11662" y="3220"/>
                  </a:lnTo>
                  <a:lnTo>
                    <a:pt x="10875" y="3458"/>
                  </a:lnTo>
                  <a:lnTo>
                    <a:pt x="10111" y="3721"/>
                  </a:lnTo>
                  <a:lnTo>
                    <a:pt x="9348" y="4007"/>
                  </a:lnTo>
                  <a:lnTo>
                    <a:pt x="9348" y="4007"/>
                  </a:lnTo>
                  <a:lnTo>
                    <a:pt x="8061" y="4508"/>
                  </a:lnTo>
                  <a:lnTo>
                    <a:pt x="6820" y="5056"/>
                  </a:lnTo>
                  <a:lnTo>
                    <a:pt x="5604" y="5652"/>
                  </a:lnTo>
                  <a:lnTo>
                    <a:pt x="4412" y="6272"/>
                  </a:lnTo>
                  <a:lnTo>
                    <a:pt x="3267" y="6964"/>
                  </a:lnTo>
                  <a:lnTo>
                    <a:pt x="2695" y="7322"/>
                  </a:lnTo>
                  <a:lnTo>
                    <a:pt x="2146" y="7679"/>
                  </a:lnTo>
                  <a:lnTo>
                    <a:pt x="1598" y="8061"/>
                  </a:lnTo>
                  <a:lnTo>
                    <a:pt x="1049" y="8466"/>
                  </a:lnTo>
                  <a:lnTo>
                    <a:pt x="525" y="8872"/>
                  </a:lnTo>
                  <a:lnTo>
                    <a:pt x="0" y="9277"/>
                  </a:lnTo>
                  <a:lnTo>
                    <a:pt x="0" y="9277"/>
                  </a:lnTo>
                  <a:lnTo>
                    <a:pt x="525" y="10231"/>
                  </a:lnTo>
                  <a:lnTo>
                    <a:pt x="1359" y="11662"/>
                  </a:lnTo>
                  <a:lnTo>
                    <a:pt x="2456" y="13498"/>
                  </a:lnTo>
                  <a:lnTo>
                    <a:pt x="3816" y="15692"/>
                  </a:lnTo>
                  <a:lnTo>
                    <a:pt x="4603" y="16908"/>
                  </a:lnTo>
                  <a:lnTo>
                    <a:pt x="5461" y="18172"/>
                  </a:lnTo>
                  <a:lnTo>
                    <a:pt x="6367" y="19508"/>
                  </a:lnTo>
                  <a:lnTo>
                    <a:pt x="7321" y="20891"/>
                  </a:lnTo>
                  <a:lnTo>
                    <a:pt x="8347" y="22298"/>
                  </a:lnTo>
                  <a:lnTo>
                    <a:pt x="9420" y="23753"/>
                  </a:lnTo>
                  <a:lnTo>
                    <a:pt x="10565" y="25231"/>
                  </a:lnTo>
                  <a:lnTo>
                    <a:pt x="11733" y="26734"/>
                  </a:lnTo>
                  <a:lnTo>
                    <a:pt x="12973" y="28236"/>
                  </a:lnTo>
                  <a:lnTo>
                    <a:pt x="14261" y="29738"/>
                  </a:lnTo>
                  <a:lnTo>
                    <a:pt x="15596" y="31241"/>
                  </a:lnTo>
                  <a:lnTo>
                    <a:pt x="16980" y="32719"/>
                  </a:lnTo>
                  <a:lnTo>
                    <a:pt x="18410" y="34198"/>
                  </a:lnTo>
                  <a:lnTo>
                    <a:pt x="19889" y="35629"/>
                  </a:lnTo>
                  <a:lnTo>
                    <a:pt x="20628" y="36320"/>
                  </a:lnTo>
                  <a:lnTo>
                    <a:pt x="21391" y="37036"/>
                  </a:lnTo>
                  <a:lnTo>
                    <a:pt x="22178" y="37704"/>
                  </a:lnTo>
                  <a:lnTo>
                    <a:pt x="22941" y="38371"/>
                  </a:lnTo>
                  <a:lnTo>
                    <a:pt x="23752" y="39039"/>
                  </a:lnTo>
                  <a:lnTo>
                    <a:pt x="24539" y="39683"/>
                  </a:lnTo>
                  <a:lnTo>
                    <a:pt x="25350" y="40303"/>
                  </a:lnTo>
                  <a:lnTo>
                    <a:pt x="26185" y="40923"/>
                  </a:lnTo>
                  <a:lnTo>
                    <a:pt x="26996" y="41519"/>
                  </a:lnTo>
                  <a:lnTo>
                    <a:pt x="27830" y="42092"/>
                  </a:lnTo>
                  <a:lnTo>
                    <a:pt x="28689" y="42640"/>
                  </a:lnTo>
                  <a:lnTo>
                    <a:pt x="29547" y="43189"/>
                  </a:lnTo>
                  <a:lnTo>
                    <a:pt x="30406" y="43689"/>
                  </a:lnTo>
                  <a:lnTo>
                    <a:pt x="31264" y="44190"/>
                  </a:lnTo>
                  <a:lnTo>
                    <a:pt x="32147" y="44667"/>
                  </a:lnTo>
                  <a:lnTo>
                    <a:pt x="33029" y="45120"/>
                  </a:lnTo>
                  <a:lnTo>
                    <a:pt x="33935" y="45526"/>
                  </a:lnTo>
                  <a:lnTo>
                    <a:pt x="34818" y="45931"/>
                  </a:lnTo>
                  <a:lnTo>
                    <a:pt x="35748" y="46289"/>
                  </a:lnTo>
                  <a:lnTo>
                    <a:pt x="36654" y="46647"/>
                  </a:lnTo>
                  <a:lnTo>
                    <a:pt x="36654" y="42211"/>
                  </a:lnTo>
                  <a:lnTo>
                    <a:pt x="36654" y="35152"/>
                  </a:lnTo>
                  <a:lnTo>
                    <a:pt x="36654" y="35152"/>
                  </a:lnTo>
                  <a:lnTo>
                    <a:pt x="35819" y="34794"/>
                  </a:lnTo>
                  <a:lnTo>
                    <a:pt x="35008" y="34413"/>
                  </a:lnTo>
                  <a:lnTo>
                    <a:pt x="34198" y="34007"/>
                  </a:lnTo>
                  <a:lnTo>
                    <a:pt x="33411" y="33578"/>
                  </a:lnTo>
                  <a:lnTo>
                    <a:pt x="32624" y="33101"/>
                  </a:lnTo>
                  <a:lnTo>
                    <a:pt x="31861" y="32600"/>
                  </a:lnTo>
                  <a:lnTo>
                    <a:pt x="31097" y="32099"/>
                  </a:lnTo>
                  <a:lnTo>
                    <a:pt x="30358" y="31551"/>
                  </a:lnTo>
                  <a:lnTo>
                    <a:pt x="29643" y="30979"/>
                  </a:lnTo>
                  <a:lnTo>
                    <a:pt x="28927" y="30382"/>
                  </a:lnTo>
                  <a:lnTo>
                    <a:pt x="28212" y="29738"/>
                  </a:lnTo>
                  <a:lnTo>
                    <a:pt x="27544" y="29095"/>
                  </a:lnTo>
                  <a:lnTo>
                    <a:pt x="26853" y="28427"/>
                  </a:lnTo>
                  <a:lnTo>
                    <a:pt x="26209" y="27735"/>
                  </a:lnTo>
                  <a:lnTo>
                    <a:pt x="25565" y="27020"/>
                  </a:lnTo>
                  <a:lnTo>
                    <a:pt x="24945" y="26257"/>
                  </a:lnTo>
                  <a:lnTo>
                    <a:pt x="24325" y="25494"/>
                  </a:lnTo>
                  <a:lnTo>
                    <a:pt x="23728" y="24707"/>
                  </a:lnTo>
                  <a:lnTo>
                    <a:pt x="23156" y="23920"/>
                  </a:lnTo>
                  <a:lnTo>
                    <a:pt x="22608" y="23085"/>
                  </a:lnTo>
                  <a:lnTo>
                    <a:pt x="22083" y="22226"/>
                  </a:lnTo>
                  <a:lnTo>
                    <a:pt x="21558" y="21368"/>
                  </a:lnTo>
                  <a:lnTo>
                    <a:pt x="21058" y="20486"/>
                  </a:lnTo>
                  <a:lnTo>
                    <a:pt x="20557" y="19579"/>
                  </a:lnTo>
                  <a:lnTo>
                    <a:pt x="20104" y="18649"/>
                  </a:lnTo>
                  <a:lnTo>
                    <a:pt x="19674" y="17695"/>
                  </a:lnTo>
                  <a:lnTo>
                    <a:pt x="19245" y="16741"/>
                  </a:lnTo>
                  <a:lnTo>
                    <a:pt x="18840" y="15764"/>
                  </a:lnTo>
                  <a:lnTo>
                    <a:pt x="18458" y="14762"/>
                  </a:lnTo>
                  <a:lnTo>
                    <a:pt x="18100" y="13760"/>
                  </a:lnTo>
                  <a:lnTo>
                    <a:pt x="17767" y="12735"/>
                  </a:lnTo>
                  <a:lnTo>
                    <a:pt x="17457" y="11710"/>
                  </a:lnTo>
                  <a:lnTo>
                    <a:pt x="17457" y="11710"/>
                  </a:lnTo>
                  <a:lnTo>
                    <a:pt x="17719" y="11662"/>
                  </a:lnTo>
                  <a:lnTo>
                    <a:pt x="18005" y="11590"/>
                  </a:lnTo>
                  <a:lnTo>
                    <a:pt x="18291" y="11495"/>
                  </a:lnTo>
                  <a:lnTo>
                    <a:pt x="18577" y="11352"/>
                  </a:lnTo>
                  <a:lnTo>
                    <a:pt x="18577" y="11352"/>
                  </a:lnTo>
                  <a:lnTo>
                    <a:pt x="19197" y="11090"/>
                  </a:lnTo>
                  <a:lnTo>
                    <a:pt x="19817" y="10851"/>
                  </a:lnTo>
                  <a:lnTo>
                    <a:pt x="20437" y="10660"/>
                  </a:lnTo>
                  <a:lnTo>
                    <a:pt x="21058" y="10493"/>
                  </a:lnTo>
                  <a:lnTo>
                    <a:pt x="21678" y="10350"/>
                  </a:lnTo>
                  <a:lnTo>
                    <a:pt x="22298" y="10231"/>
                  </a:lnTo>
                  <a:lnTo>
                    <a:pt x="22941" y="10159"/>
                  </a:lnTo>
                  <a:lnTo>
                    <a:pt x="23562" y="10088"/>
                  </a:lnTo>
                  <a:lnTo>
                    <a:pt x="24205" y="10064"/>
                  </a:lnTo>
                  <a:lnTo>
                    <a:pt x="24849" y="10040"/>
                  </a:lnTo>
                  <a:lnTo>
                    <a:pt x="26113" y="10040"/>
                  </a:lnTo>
                  <a:lnTo>
                    <a:pt x="27401" y="10064"/>
                  </a:lnTo>
                  <a:lnTo>
                    <a:pt x="28689" y="10136"/>
                  </a:lnTo>
                  <a:lnTo>
                    <a:pt x="28689" y="10136"/>
                  </a:lnTo>
                  <a:lnTo>
                    <a:pt x="29857" y="10183"/>
                  </a:lnTo>
                  <a:lnTo>
                    <a:pt x="31002" y="10231"/>
                  </a:lnTo>
                  <a:lnTo>
                    <a:pt x="32147" y="10231"/>
                  </a:lnTo>
                  <a:lnTo>
                    <a:pt x="33315" y="10207"/>
                  </a:lnTo>
                  <a:lnTo>
                    <a:pt x="33888" y="10159"/>
                  </a:lnTo>
                  <a:lnTo>
                    <a:pt x="34460" y="10112"/>
                  </a:lnTo>
                  <a:lnTo>
                    <a:pt x="35032" y="10040"/>
                  </a:lnTo>
                  <a:lnTo>
                    <a:pt x="35581" y="9945"/>
                  </a:lnTo>
                  <a:lnTo>
                    <a:pt x="36153" y="9826"/>
                  </a:lnTo>
                  <a:lnTo>
                    <a:pt x="36725" y="9683"/>
                  </a:lnTo>
                  <a:lnTo>
                    <a:pt x="37274" y="9516"/>
                  </a:lnTo>
                  <a:lnTo>
                    <a:pt x="37846" y="9325"/>
                  </a:lnTo>
                  <a:lnTo>
                    <a:pt x="37846" y="9325"/>
                  </a:lnTo>
                  <a:lnTo>
                    <a:pt x="38562" y="9039"/>
                  </a:lnTo>
                  <a:lnTo>
                    <a:pt x="39253" y="8729"/>
                  </a:lnTo>
                  <a:lnTo>
                    <a:pt x="39897" y="8395"/>
                  </a:lnTo>
                  <a:lnTo>
                    <a:pt x="40541" y="8013"/>
                  </a:lnTo>
                  <a:lnTo>
                    <a:pt x="41137" y="7632"/>
                  </a:lnTo>
                  <a:lnTo>
                    <a:pt x="41686" y="7202"/>
                  </a:lnTo>
                  <a:lnTo>
                    <a:pt x="42234" y="6773"/>
                  </a:lnTo>
                  <a:lnTo>
                    <a:pt x="42759" y="6296"/>
                  </a:lnTo>
                  <a:lnTo>
                    <a:pt x="43236" y="5795"/>
                  </a:lnTo>
                  <a:lnTo>
                    <a:pt x="43689" y="5295"/>
                  </a:lnTo>
                  <a:lnTo>
                    <a:pt x="44118" y="4746"/>
                  </a:lnTo>
                  <a:lnTo>
                    <a:pt x="44524" y="4198"/>
                  </a:lnTo>
                  <a:lnTo>
                    <a:pt x="44905" y="3625"/>
                  </a:lnTo>
                  <a:lnTo>
                    <a:pt x="45239" y="3029"/>
                  </a:lnTo>
                  <a:lnTo>
                    <a:pt x="45573" y="2409"/>
                  </a:lnTo>
                  <a:lnTo>
                    <a:pt x="45883" y="1789"/>
                  </a:lnTo>
                  <a:lnTo>
                    <a:pt x="45883" y="1789"/>
                  </a:lnTo>
                  <a:lnTo>
                    <a:pt x="46169" y="2409"/>
                  </a:lnTo>
                  <a:lnTo>
                    <a:pt x="46503" y="3029"/>
                  </a:lnTo>
                  <a:lnTo>
                    <a:pt x="46861" y="3625"/>
                  </a:lnTo>
                  <a:lnTo>
                    <a:pt x="47242" y="4198"/>
                  </a:lnTo>
                  <a:lnTo>
                    <a:pt x="47624" y="4746"/>
                  </a:lnTo>
                  <a:lnTo>
                    <a:pt x="48053" y="5295"/>
                  </a:lnTo>
                  <a:lnTo>
                    <a:pt x="48530" y="5795"/>
                  </a:lnTo>
                  <a:lnTo>
                    <a:pt x="49007" y="6296"/>
                  </a:lnTo>
                  <a:lnTo>
                    <a:pt x="49508" y="6773"/>
                  </a:lnTo>
                  <a:lnTo>
                    <a:pt x="50056" y="7202"/>
                  </a:lnTo>
                  <a:lnTo>
                    <a:pt x="50629" y="7632"/>
                  </a:lnTo>
                  <a:lnTo>
                    <a:pt x="51225" y="8013"/>
                  </a:lnTo>
                  <a:lnTo>
                    <a:pt x="51845" y="8395"/>
                  </a:lnTo>
                  <a:lnTo>
                    <a:pt x="52513" y="8729"/>
                  </a:lnTo>
                  <a:lnTo>
                    <a:pt x="53180" y="9039"/>
                  </a:lnTo>
                  <a:lnTo>
                    <a:pt x="53896" y="9325"/>
                  </a:lnTo>
                  <a:lnTo>
                    <a:pt x="53896" y="9325"/>
                  </a:lnTo>
                  <a:lnTo>
                    <a:pt x="54468" y="9516"/>
                  </a:lnTo>
                  <a:lnTo>
                    <a:pt x="55040" y="9683"/>
                  </a:lnTo>
                  <a:lnTo>
                    <a:pt x="55589" y="9826"/>
                  </a:lnTo>
                  <a:lnTo>
                    <a:pt x="56161" y="9945"/>
                  </a:lnTo>
                  <a:lnTo>
                    <a:pt x="56734" y="10040"/>
                  </a:lnTo>
                  <a:lnTo>
                    <a:pt x="57306" y="10112"/>
                  </a:lnTo>
                  <a:lnTo>
                    <a:pt x="57878" y="10159"/>
                  </a:lnTo>
                  <a:lnTo>
                    <a:pt x="58451" y="10207"/>
                  </a:lnTo>
                  <a:lnTo>
                    <a:pt x="59595" y="10231"/>
                  </a:lnTo>
                  <a:lnTo>
                    <a:pt x="60740" y="10231"/>
                  </a:lnTo>
                  <a:lnTo>
                    <a:pt x="61909" y="10183"/>
                  </a:lnTo>
                  <a:lnTo>
                    <a:pt x="63053" y="10136"/>
                  </a:lnTo>
                  <a:lnTo>
                    <a:pt x="63053" y="10136"/>
                  </a:lnTo>
                  <a:lnTo>
                    <a:pt x="64341" y="10064"/>
                  </a:lnTo>
                  <a:lnTo>
                    <a:pt x="65629" y="10040"/>
                  </a:lnTo>
                  <a:lnTo>
                    <a:pt x="66917" y="10040"/>
                  </a:lnTo>
                  <a:lnTo>
                    <a:pt x="67537" y="10064"/>
                  </a:lnTo>
                  <a:lnTo>
                    <a:pt x="68181" y="10088"/>
                  </a:lnTo>
                  <a:lnTo>
                    <a:pt x="68824" y="10159"/>
                  </a:lnTo>
                  <a:lnTo>
                    <a:pt x="69444" y="10231"/>
                  </a:lnTo>
                  <a:lnTo>
                    <a:pt x="70065" y="10350"/>
                  </a:lnTo>
                  <a:lnTo>
                    <a:pt x="70708" y="10493"/>
                  </a:lnTo>
                  <a:lnTo>
                    <a:pt x="71328" y="10660"/>
                  </a:lnTo>
                  <a:lnTo>
                    <a:pt x="71948" y="10851"/>
                  </a:lnTo>
                  <a:lnTo>
                    <a:pt x="72545" y="11090"/>
                  </a:lnTo>
                  <a:lnTo>
                    <a:pt x="73165" y="11352"/>
                  </a:lnTo>
                  <a:lnTo>
                    <a:pt x="73165" y="11352"/>
                  </a:lnTo>
                  <a:lnTo>
                    <a:pt x="73475" y="11495"/>
                  </a:lnTo>
                  <a:lnTo>
                    <a:pt x="73785" y="11590"/>
                  </a:lnTo>
                  <a:lnTo>
                    <a:pt x="73785" y="11590"/>
                  </a:lnTo>
                  <a:lnTo>
                    <a:pt x="73475" y="12616"/>
                  </a:lnTo>
                  <a:lnTo>
                    <a:pt x="73141" y="13617"/>
                  </a:lnTo>
                  <a:lnTo>
                    <a:pt x="72783" y="14619"/>
                  </a:lnTo>
                  <a:lnTo>
                    <a:pt x="72425" y="15597"/>
                  </a:lnTo>
                  <a:lnTo>
                    <a:pt x="72020" y="16551"/>
                  </a:lnTo>
                  <a:lnTo>
                    <a:pt x="71615" y="17505"/>
                  </a:lnTo>
                  <a:lnTo>
                    <a:pt x="71185" y="18435"/>
                  </a:lnTo>
                  <a:lnTo>
                    <a:pt x="70732" y="19341"/>
                  </a:lnTo>
                  <a:lnTo>
                    <a:pt x="70279" y="20247"/>
                  </a:lnTo>
                  <a:lnTo>
                    <a:pt x="69778" y="21106"/>
                  </a:lnTo>
                  <a:lnTo>
                    <a:pt x="69278" y="21964"/>
                  </a:lnTo>
                  <a:lnTo>
                    <a:pt x="68753" y="22823"/>
                  </a:lnTo>
                  <a:lnTo>
                    <a:pt x="68204" y="23633"/>
                  </a:lnTo>
                  <a:lnTo>
                    <a:pt x="67656" y="24444"/>
                  </a:lnTo>
                  <a:lnTo>
                    <a:pt x="67084" y="25207"/>
                  </a:lnTo>
                  <a:lnTo>
                    <a:pt x="66487" y="25971"/>
                  </a:lnTo>
                  <a:lnTo>
                    <a:pt x="65891" y="26710"/>
                  </a:lnTo>
                  <a:lnTo>
                    <a:pt x="65271" y="27425"/>
                  </a:lnTo>
                  <a:lnTo>
                    <a:pt x="64627" y="28117"/>
                  </a:lnTo>
                  <a:lnTo>
                    <a:pt x="63959" y="28785"/>
                  </a:lnTo>
                  <a:lnTo>
                    <a:pt x="63316" y="29452"/>
                  </a:lnTo>
                  <a:lnTo>
                    <a:pt x="62624" y="30072"/>
                  </a:lnTo>
                  <a:lnTo>
                    <a:pt x="61932" y="30669"/>
                  </a:lnTo>
                  <a:lnTo>
                    <a:pt x="61217" y="31241"/>
                  </a:lnTo>
                  <a:lnTo>
                    <a:pt x="60502" y="31789"/>
                  </a:lnTo>
                  <a:lnTo>
                    <a:pt x="59762" y="32314"/>
                  </a:lnTo>
                  <a:lnTo>
                    <a:pt x="59023" y="32815"/>
                  </a:lnTo>
                  <a:lnTo>
                    <a:pt x="58260" y="33292"/>
                  </a:lnTo>
                  <a:lnTo>
                    <a:pt x="57473" y="33745"/>
                  </a:lnTo>
                  <a:lnTo>
                    <a:pt x="56710" y="34150"/>
                  </a:lnTo>
                  <a:lnTo>
                    <a:pt x="55899" y="34556"/>
                  </a:lnTo>
                  <a:lnTo>
                    <a:pt x="55112" y="34913"/>
                  </a:lnTo>
                  <a:lnTo>
                    <a:pt x="55112" y="41972"/>
                  </a:lnTo>
                  <a:lnTo>
                    <a:pt x="55112" y="46647"/>
                  </a:lnTo>
                  <a:lnTo>
                    <a:pt x="55112" y="46647"/>
                  </a:lnTo>
                  <a:lnTo>
                    <a:pt x="56018" y="46289"/>
                  </a:lnTo>
                  <a:lnTo>
                    <a:pt x="56924" y="45931"/>
                  </a:lnTo>
                  <a:lnTo>
                    <a:pt x="57831" y="45526"/>
                  </a:lnTo>
                  <a:lnTo>
                    <a:pt x="58713" y="45120"/>
                  </a:lnTo>
                  <a:lnTo>
                    <a:pt x="59595" y="44667"/>
                  </a:lnTo>
                  <a:lnTo>
                    <a:pt x="60478" y="44190"/>
                  </a:lnTo>
                  <a:lnTo>
                    <a:pt x="61360" y="43689"/>
                  </a:lnTo>
                  <a:lnTo>
                    <a:pt x="62219" y="43189"/>
                  </a:lnTo>
                  <a:lnTo>
                    <a:pt x="63077" y="42640"/>
                  </a:lnTo>
                  <a:lnTo>
                    <a:pt x="63912" y="42092"/>
                  </a:lnTo>
                  <a:lnTo>
                    <a:pt x="64746" y="41519"/>
                  </a:lnTo>
                  <a:lnTo>
                    <a:pt x="65581" y="40923"/>
                  </a:lnTo>
                  <a:lnTo>
                    <a:pt x="66392" y="40303"/>
                  </a:lnTo>
                  <a:lnTo>
                    <a:pt x="67203" y="39683"/>
                  </a:lnTo>
                  <a:lnTo>
                    <a:pt x="68014" y="39039"/>
                  </a:lnTo>
                  <a:lnTo>
                    <a:pt x="68801" y="38371"/>
                  </a:lnTo>
                  <a:lnTo>
                    <a:pt x="69588" y="37704"/>
                  </a:lnTo>
                  <a:lnTo>
                    <a:pt x="70351" y="37036"/>
                  </a:lnTo>
                  <a:lnTo>
                    <a:pt x="71114" y="36320"/>
                  </a:lnTo>
                  <a:lnTo>
                    <a:pt x="71877" y="35629"/>
                  </a:lnTo>
                  <a:lnTo>
                    <a:pt x="73332" y="34198"/>
                  </a:lnTo>
                  <a:lnTo>
                    <a:pt x="74762" y="32719"/>
                  </a:lnTo>
                  <a:lnTo>
                    <a:pt x="76146" y="31241"/>
                  </a:lnTo>
                  <a:lnTo>
                    <a:pt x="77481" y="29738"/>
                  </a:lnTo>
                  <a:lnTo>
                    <a:pt x="78769" y="28236"/>
                  </a:lnTo>
                  <a:lnTo>
                    <a:pt x="80009" y="26734"/>
                  </a:lnTo>
                  <a:lnTo>
                    <a:pt x="81201" y="25231"/>
                  </a:lnTo>
                  <a:lnTo>
                    <a:pt x="82322" y="23753"/>
                  </a:lnTo>
                  <a:lnTo>
                    <a:pt x="83419" y="22298"/>
                  </a:lnTo>
                  <a:lnTo>
                    <a:pt x="84421" y="20891"/>
                  </a:lnTo>
                  <a:lnTo>
                    <a:pt x="85399" y="19508"/>
                  </a:lnTo>
                  <a:lnTo>
                    <a:pt x="86305" y="18172"/>
                  </a:lnTo>
                  <a:lnTo>
                    <a:pt x="87139" y="16908"/>
                  </a:lnTo>
                  <a:lnTo>
                    <a:pt x="87926" y="15692"/>
                  </a:lnTo>
                  <a:lnTo>
                    <a:pt x="89310" y="13498"/>
                  </a:lnTo>
                  <a:lnTo>
                    <a:pt x="90407" y="11662"/>
                  </a:lnTo>
                  <a:lnTo>
                    <a:pt x="91217" y="10231"/>
                  </a:lnTo>
                  <a:lnTo>
                    <a:pt x="91742" y="9277"/>
                  </a:lnTo>
                  <a:lnTo>
                    <a:pt x="91742" y="9277"/>
                  </a:lnTo>
                  <a:lnTo>
                    <a:pt x="91241" y="8872"/>
                  </a:lnTo>
                  <a:lnTo>
                    <a:pt x="90693" y="8466"/>
                  </a:lnTo>
                  <a:lnTo>
                    <a:pt x="90168" y="8061"/>
                  </a:lnTo>
                  <a:lnTo>
                    <a:pt x="89620" y="7679"/>
                  </a:lnTo>
                  <a:lnTo>
                    <a:pt x="89047" y="7322"/>
                  </a:lnTo>
                  <a:lnTo>
                    <a:pt x="88475" y="6964"/>
                  </a:lnTo>
                  <a:lnTo>
                    <a:pt x="87330" y="6272"/>
                  </a:lnTo>
                  <a:lnTo>
                    <a:pt x="86138" y="5652"/>
                  </a:lnTo>
                  <a:lnTo>
                    <a:pt x="84922" y="5056"/>
                  </a:lnTo>
                  <a:lnTo>
                    <a:pt x="83682" y="4508"/>
                  </a:lnTo>
                  <a:lnTo>
                    <a:pt x="82394" y="40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a:off x="4072600" y="1620100"/>
              <a:ext cx="274875" cy="78125"/>
            </a:xfrm>
            <a:custGeom>
              <a:avLst/>
              <a:gdLst/>
              <a:ahLst/>
              <a:cxnLst/>
              <a:rect l="l" t="t" r="r" b="b"/>
              <a:pathLst>
                <a:path w="10995" h="3125" extrusionOk="0">
                  <a:moveTo>
                    <a:pt x="0" y="0"/>
                  </a:moveTo>
                  <a:lnTo>
                    <a:pt x="215" y="286"/>
                  </a:lnTo>
                  <a:lnTo>
                    <a:pt x="477" y="644"/>
                  </a:lnTo>
                  <a:lnTo>
                    <a:pt x="811" y="1049"/>
                  </a:lnTo>
                  <a:lnTo>
                    <a:pt x="1217" y="1455"/>
                  </a:lnTo>
                  <a:lnTo>
                    <a:pt x="1670" y="1860"/>
                  </a:lnTo>
                  <a:lnTo>
                    <a:pt x="1932" y="2051"/>
                  </a:lnTo>
                  <a:lnTo>
                    <a:pt x="2218" y="2242"/>
                  </a:lnTo>
                  <a:lnTo>
                    <a:pt x="2504" y="2409"/>
                  </a:lnTo>
                  <a:lnTo>
                    <a:pt x="2791" y="2576"/>
                  </a:lnTo>
                  <a:lnTo>
                    <a:pt x="3124" y="2719"/>
                  </a:lnTo>
                  <a:lnTo>
                    <a:pt x="3458" y="2838"/>
                  </a:lnTo>
                  <a:lnTo>
                    <a:pt x="3816" y="2957"/>
                  </a:lnTo>
                  <a:lnTo>
                    <a:pt x="4174" y="3029"/>
                  </a:lnTo>
                  <a:lnTo>
                    <a:pt x="4555" y="3100"/>
                  </a:lnTo>
                  <a:lnTo>
                    <a:pt x="4961" y="3124"/>
                  </a:lnTo>
                  <a:lnTo>
                    <a:pt x="5390" y="3124"/>
                  </a:lnTo>
                  <a:lnTo>
                    <a:pt x="5819" y="3100"/>
                  </a:lnTo>
                  <a:lnTo>
                    <a:pt x="6272" y="3029"/>
                  </a:lnTo>
                  <a:lnTo>
                    <a:pt x="6725" y="2933"/>
                  </a:lnTo>
                  <a:lnTo>
                    <a:pt x="7202" y="2790"/>
                  </a:lnTo>
                  <a:lnTo>
                    <a:pt x="7703" y="2599"/>
                  </a:lnTo>
                  <a:lnTo>
                    <a:pt x="8204" y="2361"/>
                  </a:lnTo>
                  <a:lnTo>
                    <a:pt x="8729" y="2075"/>
                  </a:lnTo>
                  <a:lnTo>
                    <a:pt x="9277" y="1741"/>
                  </a:lnTo>
                  <a:lnTo>
                    <a:pt x="9850" y="1359"/>
                  </a:lnTo>
                  <a:lnTo>
                    <a:pt x="10422" y="930"/>
                  </a:lnTo>
                  <a:lnTo>
                    <a:pt x="10994" y="429"/>
                  </a:lnTo>
                  <a:lnTo>
                    <a:pt x="8323" y="262"/>
                  </a:lnTo>
                  <a:lnTo>
                    <a:pt x="5605" y="143"/>
                  </a:lnTo>
                  <a:lnTo>
                    <a:pt x="2814" y="48"/>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4"/>
            <p:cNvSpPr/>
            <p:nvPr/>
          </p:nvSpPr>
          <p:spPr>
            <a:xfrm>
              <a:off x="3440625" y="1620100"/>
              <a:ext cx="274875" cy="78125"/>
            </a:xfrm>
            <a:custGeom>
              <a:avLst/>
              <a:gdLst/>
              <a:ahLst/>
              <a:cxnLst/>
              <a:rect l="l" t="t" r="r" b="b"/>
              <a:pathLst>
                <a:path w="10995" h="3125" extrusionOk="0">
                  <a:moveTo>
                    <a:pt x="10995" y="0"/>
                  </a:moveTo>
                  <a:lnTo>
                    <a:pt x="8181" y="48"/>
                  </a:lnTo>
                  <a:lnTo>
                    <a:pt x="5414" y="143"/>
                  </a:lnTo>
                  <a:lnTo>
                    <a:pt x="2672" y="262"/>
                  </a:lnTo>
                  <a:lnTo>
                    <a:pt x="1" y="429"/>
                  </a:lnTo>
                  <a:lnTo>
                    <a:pt x="597" y="930"/>
                  </a:lnTo>
                  <a:lnTo>
                    <a:pt x="1169" y="1359"/>
                  </a:lnTo>
                  <a:lnTo>
                    <a:pt x="1718" y="1741"/>
                  </a:lnTo>
                  <a:lnTo>
                    <a:pt x="2266" y="2075"/>
                  </a:lnTo>
                  <a:lnTo>
                    <a:pt x="2791" y="2361"/>
                  </a:lnTo>
                  <a:lnTo>
                    <a:pt x="3292" y="2599"/>
                  </a:lnTo>
                  <a:lnTo>
                    <a:pt x="3793" y="2790"/>
                  </a:lnTo>
                  <a:lnTo>
                    <a:pt x="4270" y="2933"/>
                  </a:lnTo>
                  <a:lnTo>
                    <a:pt x="4747" y="3029"/>
                  </a:lnTo>
                  <a:lnTo>
                    <a:pt x="5200" y="3100"/>
                  </a:lnTo>
                  <a:lnTo>
                    <a:pt x="5629" y="3124"/>
                  </a:lnTo>
                  <a:lnTo>
                    <a:pt x="6034" y="3124"/>
                  </a:lnTo>
                  <a:lnTo>
                    <a:pt x="6440" y="3100"/>
                  </a:lnTo>
                  <a:lnTo>
                    <a:pt x="6821" y="3029"/>
                  </a:lnTo>
                  <a:lnTo>
                    <a:pt x="7203" y="2957"/>
                  </a:lnTo>
                  <a:lnTo>
                    <a:pt x="7537" y="2838"/>
                  </a:lnTo>
                  <a:lnTo>
                    <a:pt x="7871" y="2719"/>
                  </a:lnTo>
                  <a:lnTo>
                    <a:pt x="8204" y="2576"/>
                  </a:lnTo>
                  <a:lnTo>
                    <a:pt x="8514" y="2409"/>
                  </a:lnTo>
                  <a:lnTo>
                    <a:pt x="8801" y="2242"/>
                  </a:lnTo>
                  <a:lnTo>
                    <a:pt x="9063" y="2051"/>
                  </a:lnTo>
                  <a:lnTo>
                    <a:pt x="9325" y="1860"/>
                  </a:lnTo>
                  <a:lnTo>
                    <a:pt x="9802" y="1455"/>
                  </a:lnTo>
                  <a:lnTo>
                    <a:pt x="10184" y="1049"/>
                  </a:lnTo>
                  <a:lnTo>
                    <a:pt x="10518" y="644"/>
                  </a:lnTo>
                  <a:lnTo>
                    <a:pt x="10804" y="286"/>
                  </a:lnTo>
                  <a:lnTo>
                    <a:pt x="109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4"/>
            <p:cNvSpPr/>
            <p:nvPr/>
          </p:nvSpPr>
          <p:spPr>
            <a:xfrm>
              <a:off x="3142550" y="1071600"/>
              <a:ext cx="1489300" cy="371450"/>
            </a:xfrm>
            <a:custGeom>
              <a:avLst/>
              <a:gdLst/>
              <a:ahLst/>
              <a:cxnLst/>
              <a:rect l="l" t="t" r="r" b="b"/>
              <a:pathLst>
                <a:path w="59572" h="14858" extrusionOk="0">
                  <a:moveTo>
                    <a:pt x="21201" y="0"/>
                  </a:moveTo>
                  <a:lnTo>
                    <a:pt x="20461" y="215"/>
                  </a:lnTo>
                  <a:lnTo>
                    <a:pt x="19746" y="429"/>
                  </a:lnTo>
                  <a:lnTo>
                    <a:pt x="19007" y="668"/>
                  </a:lnTo>
                  <a:lnTo>
                    <a:pt x="18291" y="930"/>
                  </a:lnTo>
                  <a:lnTo>
                    <a:pt x="16860" y="1479"/>
                  </a:lnTo>
                  <a:lnTo>
                    <a:pt x="15453" y="2075"/>
                  </a:lnTo>
                  <a:lnTo>
                    <a:pt x="14070" y="2743"/>
                  </a:lnTo>
                  <a:lnTo>
                    <a:pt x="12711" y="3434"/>
                  </a:lnTo>
                  <a:lnTo>
                    <a:pt x="11375" y="4150"/>
                  </a:lnTo>
                  <a:lnTo>
                    <a:pt x="10040" y="4937"/>
                  </a:lnTo>
                  <a:lnTo>
                    <a:pt x="8752" y="5747"/>
                  </a:lnTo>
                  <a:lnTo>
                    <a:pt x="7464" y="6582"/>
                  </a:lnTo>
                  <a:lnTo>
                    <a:pt x="6224" y="7441"/>
                  </a:lnTo>
                  <a:lnTo>
                    <a:pt x="5008" y="8323"/>
                  </a:lnTo>
                  <a:lnTo>
                    <a:pt x="3792" y="9253"/>
                  </a:lnTo>
                  <a:lnTo>
                    <a:pt x="2623" y="10183"/>
                  </a:lnTo>
                  <a:lnTo>
                    <a:pt x="1479" y="11113"/>
                  </a:lnTo>
                  <a:lnTo>
                    <a:pt x="382" y="12067"/>
                  </a:lnTo>
                  <a:lnTo>
                    <a:pt x="167" y="13450"/>
                  </a:lnTo>
                  <a:lnTo>
                    <a:pt x="0" y="14857"/>
                  </a:lnTo>
                  <a:lnTo>
                    <a:pt x="0" y="14857"/>
                  </a:lnTo>
                  <a:lnTo>
                    <a:pt x="1741" y="14810"/>
                  </a:lnTo>
                  <a:lnTo>
                    <a:pt x="3506" y="14786"/>
                  </a:lnTo>
                  <a:lnTo>
                    <a:pt x="6987" y="14786"/>
                  </a:lnTo>
                  <a:lnTo>
                    <a:pt x="10493" y="14810"/>
                  </a:lnTo>
                  <a:lnTo>
                    <a:pt x="13975" y="14833"/>
                  </a:lnTo>
                  <a:lnTo>
                    <a:pt x="46169" y="14833"/>
                  </a:lnTo>
                  <a:lnTo>
                    <a:pt x="49508" y="14810"/>
                  </a:lnTo>
                  <a:lnTo>
                    <a:pt x="52870" y="14786"/>
                  </a:lnTo>
                  <a:lnTo>
                    <a:pt x="56209" y="14786"/>
                  </a:lnTo>
                  <a:lnTo>
                    <a:pt x="57902" y="14810"/>
                  </a:lnTo>
                  <a:lnTo>
                    <a:pt x="59572" y="14833"/>
                  </a:lnTo>
                  <a:lnTo>
                    <a:pt x="59476" y="13999"/>
                  </a:lnTo>
                  <a:lnTo>
                    <a:pt x="59357" y="13164"/>
                  </a:lnTo>
                  <a:lnTo>
                    <a:pt x="59238" y="12329"/>
                  </a:lnTo>
                  <a:lnTo>
                    <a:pt x="59118" y="11519"/>
                  </a:lnTo>
                  <a:lnTo>
                    <a:pt x="58141" y="10708"/>
                  </a:lnTo>
                  <a:lnTo>
                    <a:pt x="57139" y="9897"/>
                  </a:lnTo>
                  <a:lnTo>
                    <a:pt x="56137" y="9086"/>
                  </a:lnTo>
                  <a:lnTo>
                    <a:pt x="55112" y="8323"/>
                  </a:lnTo>
                  <a:lnTo>
                    <a:pt x="54897" y="8633"/>
                  </a:lnTo>
                  <a:lnTo>
                    <a:pt x="54683" y="8943"/>
                  </a:lnTo>
                  <a:lnTo>
                    <a:pt x="54444" y="9229"/>
                  </a:lnTo>
                  <a:lnTo>
                    <a:pt x="54206" y="9515"/>
                  </a:lnTo>
                  <a:lnTo>
                    <a:pt x="53943" y="9802"/>
                  </a:lnTo>
                  <a:lnTo>
                    <a:pt x="53681" y="10064"/>
                  </a:lnTo>
                  <a:lnTo>
                    <a:pt x="53395" y="10302"/>
                  </a:lnTo>
                  <a:lnTo>
                    <a:pt x="53109" y="10541"/>
                  </a:lnTo>
                  <a:lnTo>
                    <a:pt x="52823" y="10755"/>
                  </a:lnTo>
                  <a:lnTo>
                    <a:pt x="52513" y="10970"/>
                  </a:lnTo>
                  <a:lnTo>
                    <a:pt x="52179" y="11161"/>
                  </a:lnTo>
                  <a:lnTo>
                    <a:pt x="51845" y="11328"/>
                  </a:lnTo>
                  <a:lnTo>
                    <a:pt x="51511" y="11495"/>
                  </a:lnTo>
                  <a:lnTo>
                    <a:pt x="51153" y="11638"/>
                  </a:lnTo>
                  <a:lnTo>
                    <a:pt x="50796" y="11757"/>
                  </a:lnTo>
                  <a:lnTo>
                    <a:pt x="50438" y="11852"/>
                  </a:lnTo>
                  <a:lnTo>
                    <a:pt x="50009" y="11948"/>
                  </a:lnTo>
                  <a:lnTo>
                    <a:pt x="49579" y="12019"/>
                  </a:lnTo>
                  <a:lnTo>
                    <a:pt x="49150" y="12067"/>
                  </a:lnTo>
                  <a:lnTo>
                    <a:pt x="48721" y="12115"/>
                  </a:lnTo>
                  <a:lnTo>
                    <a:pt x="47457" y="12115"/>
                  </a:lnTo>
                  <a:lnTo>
                    <a:pt x="47052" y="12067"/>
                  </a:lnTo>
                  <a:lnTo>
                    <a:pt x="46646" y="12019"/>
                  </a:lnTo>
                  <a:lnTo>
                    <a:pt x="46241" y="11948"/>
                  </a:lnTo>
                  <a:lnTo>
                    <a:pt x="45835" y="11876"/>
                  </a:lnTo>
                  <a:lnTo>
                    <a:pt x="45430" y="11781"/>
                  </a:lnTo>
                  <a:lnTo>
                    <a:pt x="44619" y="11566"/>
                  </a:lnTo>
                  <a:lnTo>
                    <a:pt x="43832" y="11280"/>
                  </a:lnTo>
                  <a:lnTo>
                    <a:pt x="43069" y="10946"/>
                  </a:lnTo>
                  <a:lnTo>
                    <a:pt x="42306" y="10565"/>
                  </a:lnTo>
                  <a:lnTo>
                    <a:pt x="41543" y="10159"/>
                  </a:lnTo>
                  <a:lnTo>
                    <a:pt x="40803" y="9706"/>
                  </a:lnTo>
                  <a:lnTo>
                    <a:pt x="40088" y="9205"/>
                  </a:lnTo>
                  <a:lnTo>
                    <a:pt x="39373" y="8705"/>
                  </a:lnTo>
                  <a:lnTo>
                    <a:pt x="38657" y="8180"/>
                  </a:lnTo>
                  <a:lnTo>
                    <a:pt x="37966" y="7608"/>
                  </a:lnTo>
                  <a:lnTo>
                    <a:pt x="37846" y="7918"/>
                  </a:lnTo>
                  <a:lnTo>
                    <a:pt x="37703" y="8204"/>
                  </a:lnTo>
                  <a:lnTo>
                    <a:pt x="37560" y="8490"/>
                  </a:lnTo>
                  <a:lnTo>
                    <a:pt x="37393" y="8776"/>
                  </a:lnTo>
                  <a:lnTo>
                    <a:pt x="37131" y="9134"/>
                  </a:lnTo>
                  <a:lnTo>
                    <a:pt x="36845" y="9468"/>
                  </a:lnTo>
                  <a:lnTo>
                    <a:pt x="36535" y="9802"/>
                  </a:lnTo>
                  <a:lnTo>
                    <a:pt x="36225" y="10088"/>
                  </a:lnTo>
                  <a:lnTo>
                    <a:pt x="35891" y="10374"/>
                  </a:lnTo>
                  <a:lnTo>
                    <a:pt x="35509" y="10612"/>
                  </a:lnTo>
                  <a:lnTo>
                    <a:pt x="35152" y="10827"/>
                  </a:lnTo>
                  <a:lnTo>
                    <a:pt x="34746" y="11018"/>
                  </a:lnTo>
                  <a:lnTo>
                    <a:pt x="34341" y="11185"/>
                  </a:lnTo>
                  <a:lnTo>
                    <a:pt x="33935" y="11304"/>
                  </a:lnTo>
                  <a:lnTo>
                    <a:pt x="33506" y="11375"/>
                  </a:lnTo>
                  <a:lnTo>
                    <a:pt x="33077" y="11399"/>
                  </a:lnTo>
                  <a:lnTo>
                    <a:pt x="32648" y="11399"/>
                  </a:lnTo>
                  <a:lnTo>
                    <a:pt x="32194" y="11352"/>
                  </a:lnTo>
                  <a:lnTo>
                    <a:pt x="31765" y="11232"/>
                  </a:lnTo>
                  <a:lnTo>
                    <a:pt x="31312" y="11089"/>
                  </a:lnTo>
                  <a:lnTo>
                    <a:pt x="30859" y="10899"/>
                  </a:lnTo>
                  <a:lnTo>
                    <a:pt x="30406" y="10684"/>
                  </a:lnTo>
                  <a:lnTo>
                    <a:pt x="29953" y="10469"/>
                  </a:lnTo>
                  <a:lnTo>
                    <a:pt x="29523" y="10255"/>
                  </a:lnTo>
                  <a:lnTo>
                    <a:pt x="29094" y="9992"/>
                  </a:lnTo>
                  <a:lnTo>
                    <a:pt x="28689" y="9754"/>
                  </a:lnTo>
                  <a:lnTo>
                    <a:pt x="28283" y="9468"/>
                  </a:lnTo>
                  <a:lnTo>
                    <a:pt x="27902" y="9205"/>
                  </a:lnTo>
                  <a:lnTo>
                    <a:pt x="27139" y="8609"/>
                  </a:lnTo>
                  <a:lnTo>
                    <a:pt x="26423" y="7989"/>
                  </a:lnTo>
                  <a:lnTo>
                    <a:pt x="25756" y="7321"/>
                  </a:lnTo>
                  <a:lnTo>
                    <a:pt x="25112" y="6606"/>
                  </a:lnTo>
                  <a:lnTo>
                    <a:pt x="24492" y="5867"/>
                  </a:lnTo>
                  <a:lnTo>
                    <a:pt x="23919" y="5104"/>
                  </a:lnTo>
                  <a:lnTo>
                    <a:pt x="23371" y="4317"/>
                  </a:lnTo>
                  <a:lnTo>
                    <a:pt x="22870" y="3482"/>
                  </a:lnTo>
                  <a:lnTo>
                    <a:pt x="22417" y="2647"/>
                  </a:lnTo>
                  <a:lnTo>
                    <a:pt x="21964" y="1789"/>
                  </a:lnTo>
                  <a:lnTo>
                    <a:pt x="21558" y="906"/>
                  </a:lnTo>
                  <a:lnTo>
                    <a:pt x="21201" y="0"/>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4067225" y="1571800"/>
              <a:ext cx="337475" cy="59050"/>
            </a:xfrm>
            <a:custGeom>
              <a:avLst/>
              <a:gdLst/>
              <a:ahLst/>
              <a:cxnLst/>
              <a:rect l="l" t="t" r="r" b="b"/>
              <a:pathLst>
                <a:path w="13499" h="2362" extrusionOk="0">
                  <a:moveTo>
                    <a:pt x="13499" y="0"/>
                  </a:moveTo>
                  <a:lnTo>
                    <a:pt x="1" y="1574"/>
                  </a:lnTo>
                  <a:lnTo>
                    <a:pt x="215" y="1932"/>
                  </a:lnTo>
                  <a:lnTo>
                    <a:pt x="3029" y="1980"/>
                  </a:lnTo>
                  <a:lnTo>
                    <a:pt x="5820" y="2075"/>
                  </a:lnTo>
                  <a:lnTo>
                    <a:pt x="8538" y="2194"/>
                  </a:lnTo>
                  <a:lnTo>
                    <a:pt x="11209" y="2361"/>
                  </a:lnTo>
                  <a:lnTo>
                    <a:pt x="11782" y="1837"/>
                  </a:lnTo>
                  <a:lnTo>
                    <a:pt x="12330" y="1288"/>
                  </a:lnTo>
                  <a:lnTo>
                    <a:pt x="12926" y="668"/>
                  </a:lnTo>
                  <a:lnTo>
                    <a:pt x="13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4067225" y="1571800"/>
              <a:ext cx="337475" cy="59050"/>
            </a:xfrm>
            <a:custGeom>
              <a:avLst/>
              <a:gdLst/>
              <a:ahLst/>
              <a:cxnLst/>
              <a:rect l="l" t="t" r="r" b="b"/>
              <a:pathLst>
                <a:path w="13499" h="2362" extrusionOk="0">
                  <a:moveTo>
                    <a:pt x="13499" y="0"/>
                  </a:moveTo>
                  <a:lnTo>
                    <a:pt x="1" y="1574"/>
                  </a:lnTo>
                  <a:lnTo>
                    <a:pt x="215" y="1932"/>
                  </a:lnTo>
                  <a:lnTo>
                    <a:pt x="3029" y="1980"/>
                  </a:lnTo>
                  <a:lnTo>
                    <a:pt x="5820" y="2075"/>
                  </a:lnTo>
                  <a:lnTo>
                    <a:pt x="8538" y="2194"/>
                  </a:lnTo>
                  <a:lnTo>
                    <a:pt x="11209" y="2361"/>
                  </a:lnTo>
                  <a:lnTo>
                    <a:pt x="11782" y="1837"/>
                  </a:lnTo>
                  <a:lnTo>
                    <a:pt x="12330" y="1288"/>
                  </a:lnTo>
                  <a:lnTo>
                    <a:pt x="12926" y="668"/>
                  </a:lnTo>
                  <a:lnTo>
                    <a:pt x="13499"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3383400" y="1571800"/>
              <a:ext cx="337475" cy="59050"/>
            </a:xfrm>
            <a:custGeom>
              <a:avLst/>
              <a:gdLst/>
              <a:ahLst/>
              <a:cxnLst/>
              <a:rect l="l" t="t" r="r" b="b"/>
              <a:pathLst>
                <a:path w="13499" h="2362" extrusionOk="0">
                  <a:moveTo>
                    <a:pt x="0" y="0"/>
                  </a:moveTo>
                  <a:lnTo>
                    <a:pt x="597" y="668"/>
                  </a:lnTo>
                  <a:lnTo>
                    <a:pt x="1169" y="1288"/>
                  </a:lnTo>
                  <a:lnTo>
                    <a:pt x="1741" y="1837"/>
                  </a:lnTo>
                  <a:lnTo>
                    <a:pt x="2290" y="2361"/>
                  </a:lnTo>
                  <a:lnTo>
                    <a:pt x="4961" y="2194"/>
                  </a:lnTo>
                  <a:lnTo>
                    <a:pt x="7703" y="2075"/>
                  </a:lnTo>
                  <a:lnTo>
                    <a:pt x="10470" y="1980"/>
                  </a:lnTo>
                  <a:lnTo>
                    <a:pt x="13284" y="1932"/>
                  </a:lnTo>
                  <a:lnTo>
                    <a:pt x="13498" y="1574"/>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3383400" y="1571800"/>
              <a:ext cx="337475" cy="59050"/>
            </a:xfrm>
            <a:custGeom>
              <a:avLst/>
              <a:gdLst/>
              <a:ahLst/>
              <a:cxnLst/>
              <a:rect l="l" t="t" r="r" b="b"/>
              <a:pathLst>
                <a:path w="13499" h="2362" extrusionOk="0">
                  <a:moveTo>
                    <a:pt x="0" y="0"/>
                  </a:moveTo>
                  <a:lnTo>
                    <a:pt x="597" y="668"/>
                  </a:lnTo>
                  <a:lnTo>
                    <a:pt x="1169" y="1288"/>
                  </a:lnTo>
                  <a:lnTo>
                    <a:pt x="1741" y="1837"/>
                  </a:lnTo>
                  <a:lnTo>
                    <a:pt x="2290" y="2361"/>
                  </a:lnTo>
                  <a:lnTo>
                    <a:pt x="4961" y="2194"/>
                  </a:lnTo>
                  <a:lnTo>
                    <a:pt x="7703" y="2075"/>
                  </a:lnTo>
                  <a:lnTo>
                    <a:pt x="10470" y="1980"/>
                  </a:lnTo>
                  <a:lnTo>
                    <a:pt x="13284" y="1932"/>
                  </a:lnTo>
                  <a:lnTo>
                    <a:pt x="13498" y="1574"/>
                  </a:lnTo>
                  <a:lnTo>
                    <a:pt x="0" y="0"/>
                  </a:ln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3717875" y="2052925"/>
              <a:ext cx="349375" cy="154450"/>
            </a:xfrm>
            <a:custGeom>
              <a:avLst/>
              <a:gdLst/>
              <a:ahLst/>
              <a:cxnLst/>
              <a:rect l="l" t="t" r="r" b="b"/>
              <a:pathLst>
                <a:path w="13975" h="6178" extrusionOk="0">
                  <a:moveTo>
                    <a:pt x="13641" y="0"/>
                  </a:moveTo>
                  <a:lnTo>
                    <a:pt x="13593" y="24"/>
                  </a:lnTo>
                  <a:lnTo>
                    <a:pt x="13546" y="72"/>
                  </a:lnTo>
                  <a:lnTo>
                    <a:pt x="13522" y="144"/>
                  </a:lnTo>
                  <a:lnTo>
                    <a:pt x="13426" y="549"/>
                  </a:lnTo>
                  <a:lnTo>
                    <a:pt x="13307" y="978"/>
                  </a:lnTo>
                  <a:lnTo>
                    <a:pt x="13188" y="1384"/>
                  </a:lnTo>
                  <a:lnTo>
                    <a:pt x="13021" y="1789"/>
                  </a:lnTo>
                  <a:lnTo>
                    <a:pt x="12854" y="2171"/>
                  </a:lnTo>
                  <a:lnTo>
                    <a:pt x="12639" y="2552"/>
                  </a:lnTo>
                  <a:lnTo>
                    <a:pt x="12377" y="2910"/>
                  </a:lnTo>
                  <a:lnTo>
                    <a:pt x="12115" y="3244"/>
                  </a:lnTo>
                  <a:lnTo>
                    <a:pt x="11828" y="3530"/>
                  </a:lnTo>
                  <a:lnTo>
                    <a:pt x="11495" y="3792"/>
                  </a:lnTo>
                  <a:lnTo>
                    <a:pt x="11161" y="4031"/>
                  </a:lnTo>
                  <a:lnTo>
                    <a:pt x="10827" y="4245"/>
                  </a:lnTo>
                  <a:lnTo>
                    <a:pt x="10445" y="4436"/>
                  </a:lnTo>
                  <a:lnTo>
                    <a:pt x="10088" y="4603"/>
                  </a:lnTo>
                  <a:lnTo>
                    <a:pt x="9706" y="4770"/>
                  </a:lnTo>
                  <a:lnTo>
                    <a:pt x="9301" y="4889"/>
                  </a:lnTo>
                  <a:lnTo>
                    <a:pt x="8871" y="5009"/>
                  </a:lnTo>
                  <a:lnTo>
                    <a:pt x="8418" y="5080"/>
                  </a:lnTo>
                  <a:lnTo>
                    <a:pt x="7989" y="5152"/>
                  </a:lnTo>
                  <a:lnTo>
                    <a:pt x="7536" y="5199"/>
                  </a:lnTo>
                  <a:lnTo>
                    <a:pt x="6677" y="5199"/>
                  </a:lnTo>
                  <a:lnTo>
                    <a:pt x="6224" y="5152"/>
                  </a:lnTo>
                  <a:lnTo>
                    <a:pt x="5795" y="5104"/>
                  </a:lnTo>
                  <a:lnTo>
                    <a:pt x="5366" y="5009"/>
                  </a:lnTo>
                  <a:lnTo>
                    <a:pt x="4937" y="4913"/>
                  </a:lnTo>
                  <a:lnTo>
                    <a:pt x="4531" y="4770"/>
                  </a:lnTo>
                  <a:lnTo>
                    <a:pt x="4102" y="4627"/>
                  </a:lnTo>
                  <a:lnTo>
                    <a:pt x="3696" y="4460"/>
                  </a:lnTo>
                  <a:lnTo>
                    <a:pt x="3291" y="4269"/>
                  </a:lnTo>
                  <a:lnTo>
                    <a:pt x="2909" y="4055"/>
                  </a:lnTo>
                  <a:lnTo>
                    <a:pt x="2528" y="3816"/>
                  </a:lnTo>
                  <a:lnTo>
                    <a:pt x="2099" y="3506"/>
                  </a:lnTo>
                  <a:lnTo>
                    <a:pt x="1717" y="3148"/>
                  </a:lnTo>
                  <a:lnTo>
                    <a:pt x="1359" y="2767"/>
                  </a:lnTo>
                  <a:lnTo>
                    <a:pt x="1049" y="2361"/>
                  </a:lnTo>
                  <a:lnTo>
                    <a:pt x="787" y="1932"/>
                  </a:lnTo>
                  <a:lnTo>
                    <a:pt x="549" y="1479"/>
                  </a:lnTo>
                  <a:lnTo>
                    <a:pt x="358" y="978"/>
                  </a:lnTo>
                  <a:lnTo>
                    <a:pt x="239" y="477"/>
                  </a:lnTo>
                  <a:lnTo>
                    <a:pt x="215" y="430"/>
                  </a:lnTo>
                  <a:lnTo>
                    <a:pt x="167" y="382"/>
                  </a:lnTo>
                  <a:lnTo>
                    <a:pt x="95" y="382"/>
                  </a:lnTo>
                  <a:lnTo>
                    <a:pt x="48" y="406"/>
                  </a:lnTo>
                  <a:lnTo>
                    <a:pt x="24" y="430"/>
                  </a:lnTo>
                  <a:lnTo>
                    <a:pt x="0" y="477"/>
                  </a:lnTo>
                  <a:lnTo>
                    <a:pt x="0" y="525"/>
                  </a:lnTo>
                  <a:lnTo>
                    <a:pt x="95" y="1026"/>
                  </a:lnTo>
                  <a:lnTo>
                    <a:pt x="215" y="1503"/>
                  </a:lnTo>
                  <a:lnTo>
                    <a:pt x="382" y="1980"/>
                  </a:lnTo>
                  <a:lnTo>
                    <a:pt x="596" y="2457"/>
                  </a:lnTo>
                  <a:lnTo>
                    <a:pt x="811" y="2910"/>
                  </a:lnTo>
                  <a:lnTo>
                    <a:pt x="1097" y="3315"/>
                  </a:lnTo>
                  <a:lnTo>
                    <a:pt x="1383" y="3721"/>
                  </a:lnTo>
                  <a:lnTo>
                    <a:pt x="1717" y="4102"/>
                  </a:lnTo>
                  <a:lnTo>
                    <a:pt x="2099" y="4460"/>
                  </a:lnTo>
                  <a:lnTo>
                    <a:pt x="2480" y="4770"/>
                  </a:lnTo>
                  <a:lnTo>
                    <a:pt x="2909" y="5032"/>
                  </a:lnTo>
                  <a:lnTo>
                    <a:pt x="3339" y="5271"/>
                  </a:lnTo>
                  <a:lnTo>
                    <a:pt x="3792" y="5485"/>
                  </a:lnTo>
                  <a:lnTo>
                    <a:pt x="4269" y="5676"/>
                  </a:lnTo>
                  <a:lnTo>
                    <a:pt x="4746" y="5819"/>
                  </a:lnTo>
                  <a:lnTo>
                    <a:pt x="5223" y="5962"/>
                  </a:lnTo>
                  <a:lnTo>
                    <a:pt x="5700" y="6058"/>
                  </a:lnTo>
                  <a:lnTo>
                    <a:pt x="6200" y="6129"/>
                  </a:lnTo>
                  <a:lnTo>
                    <a:pt x="6677" y="6177"/>
                  </a:lnTo>
                  <a:lnTo>
                    <a:pt x="7679" y="6177"/>
                  </a:lnTo>
                  <a:lnTo>
                    <a:pt x="8180" y="6153"/>
                  </a:lnTo>
                  <a:lnTo>
                    <a:pt x="8681" y="6082"/>
                  </a:lnTo>
                  <a:lnTo>
                    <a:pt x="9158" y="6010"/>
                  </a:lnTo>
                  <a:lnTo>
                    <a:pt x="9635" y="5891"/>
                  </a:lnTo>
                  <a:lnTo>
                    <a:pt x="10111" y="5748"/>
                  </a:lnTo>
                  <a:lnTo>
                    <a:pt x="10565" y="5557"/>
                  </a:lnTo>
                  <a:lnTo>
                    <a:pt x="11018" y="5342"/>
                  </a:lnTo>
                  <a:lnTo>
                    <a:pt x="11447" y="5104"/>
                  </a:lnTo>
                  <a:lnTo>
                    <a:pt x="11852" y="4842"/>
                  </a:lnTo>
                  <a:lnTo>
                    <a:pt x="12234" y="4532"/>
                  </a:lnTo>
                  <a:lnTo>
                    <a:pt x="12615" y="4174"/>
                  </a:lnTo>
                  <a:lnTo>
                    <a:pt x="12806" y="3983"/>
                  </a:lnTo>
                  <a:lnTo>
                    <a:pt x="12973" y="3768"/>
                  </a:lnTo>
                  <a:lnTo>
                    <a:pt x="13140" y="3530"/>
                  </a:lnTo>
                  <a:lnTo>
                    <a:pt x="13283" y="3315"/>
                  </a:lnTo>
                  <a:lnTo>
                    <a:pt x="13426" y="3077"/>
                  </a:lnTo>
                  <a:lnTo>
                    <a:pt x="13546" y="2815"/>
                  </a:lnTo>
                  <a:lnTo>
                    <a:pt x="13665" y="2576"/>
                  </a:lnTo>
                  <a:lnTo>
                    <a:pt x="13760" y="2314"/>
                  </a:lnTo>
                  <a:lnTo>
                    <a:pt x="13832" y="2051"/>
                  </a:lnTo>
                  <a:lnTo>
                    <a:pt x="13879" y="1789"/>
                  </a:lnTo>
                  <a:lnTo>
                    <a:pt x="13927" y="1527"/>
                  </a:lnTo>
                  <a:lnTo>
                    <a:pt x="13951" y="1241"/>
                  </a:lnTo>
                  <a:lnTo>
                    <a:pt x="13975" y="978"/>
                  </a:lnTo>
                  <a:lnTo>
                    <a:pt x="13975" y="692"/>
                  </a:lnTo>
                  <a:lnTo>
                    <a:pt x="13951" y="430"/>
                  </a:lnTo>
                  <a:lnTo>
                    <a:pt x="13903" y="144"/>
                  </a:lnTo>
                  <a:lnTo>
                    <a:pt x="13879" y="72"/>
                  </a:lnTo>
                  <a:lnTo>
                    <a:pt x="13832" y="24"/>
                  </a:lnTo>
                  <a:lnTo>
                    <a:pt x="13784" y="0"/>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4"/>
            <p:cNvSpPr/>
            <p:nvPr/>
          </p:nvSpPr>
          <p:spPr>
            <a:xfrm>
              <a:off x="3792975" y="1875850"/>
              <a:ext cx="144900" cy="110325"/>
            </a:xfrm>
            <a:custGeom>
              <a:avLst/>
              <a:gdLst/>
              <a:ahLst/>
              <a:cxnLst/>
              <a:rect l="l" t="t" r="r" b="b"/>
              <a:pathLst>
                <a:path w="5796" h="4413" extrusionOk="0">
                  <a:moveTo>
                    <a:pt x="478" y="1"/>
                  </a:moveTo>
                  <a:lnTo>
                    <a:pt x="335" y="25"/>
                  </a:lnTo>
                  <a:lnTo>
                    <a:pt x="239" y="72"/>
                  </a:lnTo>
                  <a:lnTo>
                    <a:pt x="144" y="168"/>
                  </a:lnTo>
                  <a:lnTo>
                    <a:pt x="72" y="311"/>
                  </a:lnTo>
                  <a:lnTo>
                    <a:pt x="25" y="597"/>
                  </a:lnTo>
                  <a:lnTo>
                    <a:pt x="1" y="859"/>
                  </a:lnTo>
                  <a:lnTo>
                    <a:pt x="1" y="1145"/>
                  </a:lnTo>
                  <a:lnTo>
                    <a:pt x="25" y="1432"/>
                  </a:lnTo>
                  <a:lnTo>
                    <a:pt x="49" y="1694"/>
                  </a:lnTo>
                  <a:lnTo>
                    <a:pt x="120" y="1956"/>
                  </a:lnTo>
                  <a:lnTo>
                    <a:pt x="192" y="2219"/>
                  </a:lnTo>
                  <a:lnTo>
                    <a:pt x="287" y="2457"/>
                  </a:lnTo>
                  <a:lnTo>
                    <a:pt x="406" y="2696"/>
                  </a:lnTo>
                  <a:lnTo>
                    <a:pt x="549" y="2934"/>
                  </a:lnTo>
                  <a:lnTo>
                    <a:pt x="716" y="3149"/>
                  </a:lnTo>
                  <a:lnTo>
                    <a:pt x="883" y="3339"/>
                  </a:lnTo>
                  <a:lnTo>
                    <a:pt x="1098" y="3530"/>
                  </a:lnTo>
                  <a:lnTo>
                    <a:pt x="1312" y="3697"/>
                  </a:lnTo>
                  <a:lnTo>
                    <a:pt x="1551" y="3864"/>
                  </a:lnTo>
                  <a:lnTo>
                    <a:pt x="1789" y="4007"/>
                  </a:lnTo>
                  <a:lnTo>
                    <a:pt x="2171" y="4174"/>
                  </a:lnTo>
                  <a:lnTo>
                    <a:pt x="2553" y="4293"/>
                  </a:lnTo>
                  <a:lnTo>
                    <a:pt x="2934" y="4389"/>
                  </a:lnTo>
                  <a:lnTo>
                    <a:pt x="3125" y="4413"/>
                  </a:lnTo>
                  <a:lnTo>
                    <a:pt x="3506" y="4413"/>
                  </a:lnTo>
                  <a:lnTo>
                    <a:pt x="3697" y="4389"/>
                  </a:lnTo>
                  <a:lnTo>
                    <a:pt x="3864" y="4341"/>
                  </a:lnTo>
                  <a:lnTo>
                    <a:pt x="4031" y="4293"/>
                  </a:lnTo>
                  <a:lnTo>
                    <a:pt x="4341" y="4174"/>
                  </a:lnTo>
                  <a:lnTo>
                    <a:pt x="4651" y="4007"/>
                  </a:lnTo>
                  <a:lnTo>
                    <a:pt x="4961" y="3816"/>
                  </a:lnTo>
                  <a:lnTo>
                    <a:pt x="5247" y="3578"/>
                  </a:lnTo>
                  <a:lnTo>
                    <a:pt x="5367" y="3435"/>
                  </a:lnTo>
                  <a:lnTo>
                    <a:pt x="5486" y="3292"/>
                  </a:lnTo>
                  <a:lnTo>
                    <a:pt x="5605" y="3149"/>
                  </a:lnTo>
                  <a:lnTo>
                    <a:pt x="5677" y="3006"/>
                  </a:lnTo>
                  <a:lnTo>
                    <a:pt x="5748" y="2839"/>
                  </a:lnTo>
                  <a:lnTo>
                    <a:pt x="5796" y="2672"/>
                  </a:lnTo>
                  <a:lnTo>
                    <a:pt x="5796" y="2505"/>
                  </a:lnTo>
                  <a:lnTo>
                    <a:pt x="5796" y="2338"/>
                  </a:lnTo>
                  <a:lnTo>
                    <a:pt x="5772" y="2195"/>
                  </a:lnTo>
                  <a:lnTo>
                    <a:pt x="5724" y="2052"/>
                  </a:lnTo>
                  <a:lnTo>
                    <a:pt x="5653" y="1932"/>
                  </a:lnTo>
                  <a:lnTo>
                    <a:pt x="5557" y="1837"/>
                  </a:lnTo>
                  <a:lnTo>
                    <a:pt x="5462" y="1742"/>
                  </a:lnTo>
                  <a:lnTo>
                    <a:pt x="5343" y="1694"/>
                  </a:lnTo>
                  <a:lnTo>
                    <a:pt x="5223" y="1646"/>
                  </a:lnTo>
                  <a:lnTo>
                    <a:pt x="5080" y="1622"/>
                  </a:lnTo>
                  <a:lnTo>
                    <a:pt x="4890" y="1646"/>
                  </a:lnTo>
                  <a:lnTo>
                    <a:pt x="4770" y="1694"/>
                  </a:lnTo>
                  <a:lnTo>
                    <a:pt x="4651" y="1742"/>
                  </a:lnTo>
                  <a:lnTo>
                    <a:pt x="4460" y="1861"/>
                  </a:lnTo>
                  <a:lnTo>
                    <a:pt x="4103" y="2123"/>
                  </a:lnTo>
                  <a:lnTo>
                    <a:pt x="3936" y="2242"/>
                  </a:lnTo>
                  <a:lnTo>
                    <a:pt x="3793" y="2314"/>
                  </a:lnTo>
                  <a:lnTo>
                    <a:pt x="3530" y="2409"/>
                  </a:lnTo>
                  <a:lnTo>
                    <a:pt x="3101" y="2529"/>
                  </a:lnTo>
                  <a:lnTo>
                    <a:pt x="2910" y="2552"/>
                  </a:lnTo>
                  <a:lnTo>
                    <a:pt x="2743" y="2576"/>
                  </a:lnTo>
                  <a:lnTo>
                    <a:pt x="2576" y="2552"/>
                  </a:lnTo>
                  <a:lnTo>
                    <a:pt x="2409" y="2529"/>
                  </a:lnTo>
                  <a:lnTo>
                    <a:pt x="2243" y="2457"/>
                  </a:lnTo>
                  <a:lnTo>
                    <a:pt x="2076" y="2409"/>
                  </a:lnTo>
                  <a:lnTo>
                    <a:pt x="1933" y="2314"/>
                  </a:lnTo>
                  <a:lnTo>
                    <a:pt x="1789" y="2219"/>
                  </a:lnTo>
                  <a:lnTo>
                    <a:pt x="1646" y="2123"/>
                  </a:lnTo>
                  <a:lnTo>
                    <a:pt x="1527" y="2004"/>
                  </a:lnTo>
                  <a:lnTo>
                    <a:pt x="1312" y="1742"/>
                  </a:lnTo>
                  <a:lnTo>
                    <a:pt x="1122" y="1455"/>
                  </a:lnTo>
                  <a:lnTo>
                    <a:pt x="1002" y="1122"/>
                  </a:lnTo>
                  <a:lnTo>
                    <a:pt x="931" y="788"/>
                  </a:lnTo>
                  <a:lnTo>
                    <a:pt x="907" y="597"/>
                  </a:lnTo>
                  <a:lnTo>
                    <a:pt x="907" y="430"/>
                  </a:lnTo>
                  <a:lnTo>
                    <a:pt x="907" y="335"/>
                  </a:lnTo>
                  <a:lnTo>
                    <a:pt x="883" y="239"/>
                  </a:lnTo>
                  <a:lnTo>
                    <a:pt x="836" y="168"/>
                  </a:lnTo>
                  <a:lnTo>
                    <a:pt x="788" y="120"/>
                  </a:lnTo>
                  <a:lnTo>
                    <a:pt x="716" y="72"/>
                  </a:lnTo>
                  <a:lnTo>
                    <a:pt x="645" y="48"/>
                  </a:lnTo>
                  <a:lnTo>
                    <a:pt x="478" y="1"/>
                  </a:lnTo>
                  <a:close/>
                </a:path>
              </a:pathLst>
            </a:custGeom>
            <a:solidFill>
              <a:srgbClr val="E277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4"/>
            <p:cNvSpPr/>
            <p:nvPr/>
          </p:nvSpPr>
          <p:spPr>
            <a:xfrm>
              <a:off x="2741300" y="1359550"/>
              <a:ext cx="2305500" cy="491300"/>
            </a:xfrm>
            <a:custGeom>
              <a:avLst/>
              <a:gdLst/>
              <a:ahLst/>
              <a:cxnLst/>
              <a:rect l="l" t="t" r="r" b="b"/>
              <a:pathLst>
                <a:path w="92220" h="19652" extrusionOk="0">
                  <a:moveTo>
                    <a:pt x="75168" y="1"/>
                  </a:moveTo>
                  <a:lnTo>
                    <a:pt x="75288" y="811"/>
                  </a:lnTo>
                  <a:lnTo>
                    <a:pt x="75407" y="1646"/>
                  </a:lnTo>
                  <a:lnTo>
                    <a:pt x="75526" y="2481"/>
                  </a:lnTo>
                  <a:lnTo>
                    <a:pt x="75622" y="3315"/>
                  </a:lnTo>
                  <a:lnTo>
                    <a:pt x="73952" y="3292"/>
                  </a:lnTo>
                  <a:lnTo>
                    <a:pt x="72259" y="3268"/>
                  </a:lnTo>
                  <a:lnTo>
                    <a:pt x="68920" y="3268"/>
                  </a:lnTo>
                  <a:lnTo>
                    <a:pt x="65558" y="3292"/>
                  </a:lnTo>
                  <a:lnTo>
                    <a:pt x="62219" y="3315"/>
                  </a:lnTo>
                  <a:lnTo>
                    <a:pt x="30025" y="3315"/>
                  </a:lnTo>
                  <a:lnTo>
                    <a:pt x="26543" y="3292"/>
                  </a:lnTo>
                  <a:lnTo>
                    <a:pt x="23037" y="3268"/>
                  </a:lnTo>
                  <a:lnTo>
                    <a:pt x="19556" y="3268"/>
                  </a:lnTo>
                  <a:lnTo>
                    <a:pt x="17791" y="3292"/>
                  </a:lnTo>
                  <a:lnTo>
                    <a:pt x="16050" y="3339"/>
                  </a:lnTo>
                  <a:lnTo>
                    <a:pt x="16050" y="3339"/>
                  </a:lnTo>
                  <a:lnTo>
                    <a:pt x="16217" y="1932"/>
                  </a:lnTo>
                  <a:lnTo>
                    <a:pt x="16432" y="549"/>
                  </a:lnTo>
                  <a:lnTo>
                    <a:pt x="14834" y="2004"/>
                  </a:lnTo>
                  <a:lnTo>
                    <a:pt x="13284" y="3435"/>
                  </a:lnTo>
                  <a:lnTo>
                    <a:pt x="12020" y="4699"/>
                  </a:lnTo>
                  <a:lnTo>
                    <a:pt x="10804" y="5939"/>
                  </a:lnTo>
                  <a:lnTo>
                    <a:pt x="9635" y="7155"/>
                  </a:lnTo>
                  <a:lnTo>
                    <a:pt x="8538" y="8371"/>
                  </a:lnTo>
                  <a:lnTo>
                    <a:pt x="7560" y="9468"/>
                  </a:lnTo>
                  <a:lnTo>
                    <a:pt x="6630" y="10541"/>
                  </a:lnTo>
                  <a:lnTo>
                    <a:pt x="5748" y="11591"/>
                  </a:lnTo>
                  <a:lnTo>
                    <a:pt x="4937" y="12592"/>
                  </a:lnTo>
                  <a:lnTo>
                    <a:pt x="3482" y="14428"/>
                  </a:lnTo>
                  <a:lnTo>
                    <a:pt x="2266" y="16026"/>
                  </a:lnTo>
                  <a:lnTo>
                    <a:pt x="1288" y="17362"/>
                  </a:lnTo>
                  <a:lnTo>
                    <a:pt x="573" y="18363"/>
                  </a:lnTo>
                  <a:lnTo>
                    <a:pt x="1" y="19222"/>
                  </a:lnTo>
                  <a:lnTo>
                    <a:pt x="1" y="19246"/>
                  </a:lnTo>
                  <a:lnTo>
                    <a:pt x="24" y="19270"/>
                  </a:lnTo>
                  <a:lnTo>
                    <a:pt x="48" y="19293"/>
                  </a:lnTo>
                  <a:lnTo>
                    <a:pt x="72" y="19341"/>
                  </a:lnTo>
                  <a:lnTo>
                    <a:pt x="72" y="19365"/>
                  </a:lnTo>
                  <a:lnTo>
                    <a:pt x="239" y="19651"/>
                  </a:lnTo>
                  <a:lnTo>
                    <a:pt x="764" y="19246"/>
                  </a:lnTo>
                  <a:lnTo>
                    <a:pt x="1288" y="18840"/>
                  </a:lnTo>
                  <a:lnTo>
                    <a:pt x="1837" y="18435"/>
                  </a:lnTo>
                  <a:lnTo>
                    <a:pt x="2385" y="18053"/>
                  </a:lnTo>
                  <a:lnTo>
                    <a:pt x="2934" y="17696"/>
                  </a:lnTo>
                  <a:lnTo>
                    <a:pt x="3506" y="17338"/>
                  </a:lnTo>
                  <a:lnTo>
                    <a:pt x="4651" y="16646"/>
                  </a:lnTo>
                  <a:lnTo>
                    <a:pt x="5843" y="16026"/>
                  </a:lnTo>
                  <a:lnTo>
                    <a:pt x="7059" y="15430"/>
                  </a:lnTo>
                  <a:lnTo>
                    <a:pt x="8300" y="14882"/>
                  </a:lnTo>
                  <a:lnTo>
                    <a:pt x="9587" y="14381"/>
                  </a:lnTo>
                  <a:lnTo>
                    <a:pt x="10350" y="14095"/>
                  </a:lnTo>
                  <a:lnTo>
                    <a:pt x="11114" y="13832"/>
                  </a:lnTo>
                  <a:lnTo>
                    <a:pt x="11901" y="13594"/>
                  </a:lnTo>
                  <a:lnTo>
                    <a:pt x="12688" y="13355"/>
                  </a:lnTo>
                  <a:lnTo>
                    <a:pt x="14309" y="12902"/>
                  </a:lnTo>
                  <a:lnTo>
                    <a:pt x="15955" y="12497"/>
                  </a:lnTo>
                  <a:lnTo>
                    <a:pt x="17385" y="12211"/>
                  </a:lnTo>
                  <a:lnTo>
                    <a:pt x="18816" y="11924"/>
                  </a:lnTo>
                  <a:lnTo>
                    <a:pt x="20295" y="11686"/>
                  </a:lnTo>
                  <a:lnTo>
                    <a:pt x="21773" y="11471"/>
                  </a:lnTo>
                  <a:lnTo>
                    <a:pt x="23300" y="11281"/>
                  </a:lnTo>
                  <a:lnTo>
                    <a:pt x="24850" y="11114"/>
                  </a:lnTo>
                  <a:lnTo>
                    <a:pt x="26400" y="10971"/>
                  </a:lnTo>
                  <a:lnTo>
                    <a:pt x="27974" y="10851"/>
                  </a:lnTo>
                  <a:lnTo>
                    <a:pt x="27425" y="10327"/>
                  </a:lnTo>
                  <a:lnTo>
                    <a:pt x="26853" y="9778"/>
                  </a:lnTo>
                  <a:lnTo>
                    <a:pt x="26281" y="9158"/>
                  </a:lnTo>
                  <a:lnTo>
                    <a:pt x="25684" y="8490"/>
                  </a:lnTo>
                  <a:lnTo>
                    <a:pt x="25684" y="8490"/>
                  </a:lnTo>
                  <a:lnTo>
                    <a:pt x="39182" y="10064"/>
                  </a:lnTo>
                  <a:lnTo>
                    <a:pt x="38968" y="10422"/>
                  </a:lnTo>
                  <a:lnTo>
                    <a:pt x="42521" y="10398"/>
                  </a:lnTo>
                  <a:lnTo>
                    <a:pt x="46122" y="10374"/>
                  </a:lnTo>
                  <a:lnTo>
                    <a:pt x="49723" y="10398"/>
                  </a:lnTo>
                  <a:lnTo>
                    <a:pt x="53252" y="10422"/>
                  </a:lnTo>
                  <a:lnTo>
                    <a:pt x="53038" y="10064"/>
                  </a:lnTo>
                  <a:lnTo>
                    <a:pt x="66536" y="8490"/>
                  </a:lnTo>
                  <a:lnTo>
                    <a:pt x="66536" y="8490"/>
                  </a:lnTo>
                  <a:lnTo>
                    <a:pt x="65963" y="9158"/>
                  </a:lnTo>
                  <a:lnTo>
                    <a:pt x="65367" y="9778"/>
                  </a:lnTo>
                  <a:lnTo>
                    <a:pt x="64819" y="10327"/>
                  </a:lnTo>
                  <a:lnTo>
                    <a:pt x="64246" y="10851"/>
                  </a:lnTo>
                  <a:lnTo>
                    <a:pt x="65749" y="10971"/>
                  </a:lnTo>
                  <a:lnTo>
                    <a:pt x="67251" y="11090"/>
                  </a:lnTo>
                  <a:lnTo>
                    <a:pt x="68706" y="11257"/>
                  </a:lnTo>
                  <a:lnTo>
                    <a:pt x="70160" y="11424"/>
                  </a:lnTo>
                  <a:lnTo>
                    <a:pt x="71567" y="11638"/>
                  </a:lnTo>
                  <a:lnTo>
                    <a:pt x="72974" y="11853"/>
                  </a:lnTo>
                  <a:lnTo>
                    <a:pt x="74358" y="12115"/>
                  </a:lnTo>
                  <a:lnTo>
                    <a:pt x="75741" y="12378"/>
                  </a:lnTo>
                  <a:lnTo>
                    <a:pt x="76623" y="12592"/>
                  </a:lnTo>
                  <a:lnTo>
                    <a:pt x="77529" y="12807"/>
                  </a:lnTo>
                  <a:lnTo>
                    <a:pt x="78412" y="13021"/>
                  </a:lnTo>
                  <a:lnTo>
                    <a:pt x="79270" y="13260"/>
                  </a:lnTo>
                  <a:lnTo>
                    <a:pt x="80129" y="13522"/>
                  </a:lnTo>
                  <a:lnTo>
                    <a:pt x="80987" y="13785"/>
                  </a:lnTo>
                  <a:lnTo>
                    <a:pt x="81822" y="14071"/>
                  </a:lnTo>
                  <a:lnTo>
                    <a:pt x="82633" y="14381"/>
                  </a:lnTo>
                  <a:lnTo>
                    <a:pt x="83921" y="14882"/>
                  </a:lnTo>
                  <a:lnTo>
                    <a:pt x="85161" y="15430"/>
                  </a:lnTo>
                  <a:lnTo>
                    <a:pt x="86377" y="16026"/>
                  </a:lnTo>
                  <a:lnTo>
                    <a:pt x="87569" y="16646"/>
                  </a:lnTo>
                  <a:lnTo>
                    <a:pt x="88714" y="17338"/>
                  </a:lnTo>
                  <a:lnTo>
                    <a:pt x="89286" y="17696"/>
                  </a:lnTo>
                  <a:lnTo>
                    <a:pt x="89859" y="18053"/>
                  </a:lnTo>
                  <a:lnTo>
                    <a:pt x="90407" y="18435"/>
                  </a:lnTo>
                  <a:lnTo>
                    <a:pt x="90932" y="18840"/>
                  </a:lnTo>
                  <a:lnTo>
                    <a:pt x="91480" y="19246"/>
                  </a:lnTo>
                  <a:lnTo>
                    <a:pt x="91981" y="19651"/>
                  </a:lnTo>
                  <a:lnTo>
                    <a:pt x="92029" y="19603"/>
                  </a:lnTo>
                  <a:lnTo>
                    <a:pt x="92220" y="19222"/>
                  </a:lnTo>
                  <a:lnTo>
                    <a:pt x="91647" y="18363"/>
                  </a:lnTo>
                  <a:lnTo>
                    <a:pt x="90932" y="17362"/>
                  </a:lnTo>
                  <a:lnTo>
                    <a:pt x="89978" y="16026"/>
                  </a:lnTo>
                  <a:lnTo>
                    <a:pt x="88762" y="14428"/>
                  </a:lnTo>
                  <a:lnTo>
                    <a:pt x="87283" y="12592"/>
                  </a:lnTo>
                  <a:lnTo>
                    <a:pt x="86472" y="11591"/>
                  </a:lnTo>
                  <a:lnTo>
                    <a:pt x="85614" y="10541"/>
                  </a:lnTo>
                  <a:lnTo>
                    <a:pt x="84684" y="9468"/>
                  </a:lnTo>
                  <a:lnTo>
                    <a:pt x="83706" y="8371"/>
                  </a:lnTo>
                  <a:lnTo>
                    <a:pt x="82585" y="7155"/>
                  </a:lnTo>
                  <a:lnTo>
                    <a:pt x="81440" y="5939"/>
                  </a:lnTo>
                  <a:lnTo>
                    <a:pt x="80200" y="4699"/>
                  </a:lnTo>
                  <a:lnTo>
                    <a:pt x="78936" y="3435"/>
                  </a:lnTo>
                  <a:lnTo>
                    <a:pt x="75168" y="1"/>
                  </a:lnTo>
                  <a:close/>
                </a:path>
              </a:pathLst>
            </a:custGeom>
            <a:solidFill>
              <a:srgbClr val="00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4"/>
            <p:cNvSpPr/>
            <p:nvPr/>
          </p:nvSpPr>
          <p:spPr>
            <a:xfrm>
              <a:off x="3672550" y="1040000"/>
              <a:ext cx="847825" cy="334475"/>
            </a:xfrm>
            <a:custGeom>
              <a:avLst/>
              <a:gdLst/>
              <a:ahLst/>
              <a:cxnLst/>
              <a:rect l="l" t="t" r="r" b="b"/>
              <a:pathLst>
                <a:path w="33913" h="13379" extrusionOk="0">
                  <a:moveTo>
                    <a:pt x="8872" y="0"/>
                  </a:moveTo>
                  <a:lnTo>
                    <a:pt x="7727" y="24"/>
                  </a:lnTo>
                  <a:lnTo>
                    <a:pt x="6606" y="96"/>
                  </a:lnTo>
                  <a:lnTo>
                    <a:pt x="5486" y="191"/>
                  </a:lnTo>
                  <a:lnTo>
                    <a:pt x="4365" y="334"/>
                  </a:lnTo>
                  <a:lnTo>
                    <a:pt x="3268" y="525"/>
                  </a:lnTo>
                  <a:lnTo>
                    <a:pt x="2171" y="739"/>
                  </a:lnTo>
                  <a:lnTo>
                    <a:pt x="1074" y="978"/>
                  </a:lnTo>
                  <a:lnTo>
                    <a:pt x="1" y="1264"/>
                  </a:lnTo>
                  <a:lnTo>
                    <a:pt x="358" y="2170"/>
                  </a:lnTo>
                  <a:lnTo>
                    <a:pt x="764" y="3053"/>
                  </a:lnTo>
                  <a:lnTo>
                    <a:pt x="1217" y="3911"/>
                  </a:lnTo>
                  <a:lnTo>
                    <a:pt x="1670" y="4746"/>
                  </a:lnTo>
                  <a:lnTo>
                    <a:pt x="2171" y="5581"/>
                  </a:lnTo>
                  <a:lnTo>
                    <a:pt x="2719" y="6368"/>
                  </a:lnTo>
                  <a:lnTo>
                    <a:pt x="3292" y="7131"/>
                  </a:lnTo>
                  <a:lnTo>
                    <a:pt x="3912" y="7870"/>
                  </a:lnTo>
                  <a:lnTo>
                    <a:pt x="4556" y="8585"/>
                  </a:lnTo>
                  <a:lnTo>
                    <a:pt x="5223" y="9253"/>
                  </a:lnTo>
                  <a:lnTo>
                    <a:pt x="5939" y="9873"/>
                  </a:lnTo>
                  <a:lnTo>
                    <a:pt x="6702" y="10469"/>
                  </a:lnTo>
                  <a:lnTo>
                    <a:pt x="7083" y="10732"/>
                  </a:lnTo>
                  <a:lnTo>
                    <a:pt x="7489" y="11018"/>
                  </a:lnTo>
                  <a:lnTo>
                    <a:pt x="7894" y="11256"/>
                  </a:lnTo>
                  <a:lnTo>
                    <a:pt x="8323" y="11519"/>
                  </a:lnTo>
                  <a:lnTo>
                    <a:pt x="8753" y="11733"/>
                  </a:lnTo>
                  <a:lnTo>
                    <a:pt x="9206" y="11948"/>
                  </a:lnTo>
                  <a:lnTo>
                    <a:pt x="9659" y="12163"/>
                  </a:lnTo>
                  <a:lnTo>
                    <a:pt x="10112" y="12353"/>
                  </a:lnTo>
                  <a:lnTo>
                    <a:pt x="10565" y="12496"/>
                  </a:lnTo>
                  <a:lnTo>
                    <a:pt x="10994" y="12616"/>
                  </a:lnTo>
                  <a:lnTo>
                    <a:pt x="11448" y="12663"/>
                  </a:lnTo>
                  <a:lnTo>
                    <a:pt x="11877" y="12663"/>
                  </a:lnTo>
                  <a:lnTo>
                    <a:pt x="12306" y="12639"/>
                  </a:lnTo>
                  <a:lnTo>
                    <a:pt x="12735" y="12568"/>
                  </a:lnTo>
                  <a:lnTo>
                    <a:pt x="13141" y="12449"/>
                  </a:lnTo>
                  <a:lnTo>
                    <a:pt x="13546" y="12282"/>
                  </a:lnTo>
                  <a:lnTo>
                    <a:pt x="13952" y="12091"/>
                  </a:lnTo>
                  <a:lnTo>
                    <a:pt x="14309" y="11876"/>
                  </a:lnTo>
                  <a:lnTo>
                    <a:pt x="14691" y="11638"/>
                  </a:lnTo>
                  <a:lnTo>
                    <a:pt x="15025" y="11352"/>
                  </a:lnTo>
                  <a:lnTo>
                    <a:pt x="15335" y="11066"/>
                  </a:lnTo>
                  <a:lnTo>
                    <a:pt x="15645" y="10732"/>
                  </a:lnTo>
                  <a:lnTo>
                    <a:pt x="15931" y="10398"/>
                  </a:lnTo>
                  <a:lnTo>
                    <a:pt x="16193" y="10040"/>
                  </a:lnTo>
                  <a:lnTo>
                    <a:pt x="16360" y="9754"/>
                  </a:lnTo>
                  <a:lnTo>
                    <a:pt x="16503" y="9468"/>
                  </a:lnTo>
                  <a:lnTo>
                    <a:pt x="16646" y="9182"/>
                  </a:lnTo>
                  <a:lnTo>
                    <a:pt x="16766" y="8872"/>
                  </a:lnTo>
                  <a:lnTo>
                    <a:pt x="17457" y="9444"/>
                  </a:lnTo>
                  <a:lnTo>
                    <a:pt x="18173" y="9969"/>
                  </a:lnTo>
                  <a:lnTo>
                    <a:pt x="18888" y="10469"/>
                  </a:lnTo>
                  <a:lnTo>
                    <a:pt x="19603" y="10970"/>
                  </a:lnTo>
                  <a:lnTo>
                    <a:pt x="20343" y="11423"/>
                  </a:lnTo>
                  <a:lnTo>
                    <a:pt x="21106" y="11829"/>
                  </a:lnTo>
                  <a:lnTo>
                    <a:pt x="21869" y="12210"/>
                  </a:lnTo>
                  <a:lnTo>
                    <a:pt x="22632" y="12544"/>
                  </a:lnTo>
                  <a:lnTo>
                    <a:pt x="23419" y="12830"/>
                  </a:lnTo>
                  <a:lnTo>
                    <a:pt x="24230" y="13045"/>
                  </a:lnTo>
                  <a:lnTo>
                    <a:pt x="24635" y="13140"/>
                  </a:lnTo>
                  <a:lnTo>
                    <a:pt x="25041" y="13212"/>
                  </a:lnTo>
                  <a:lnTo>
                    <a:pt x="25446" y="13283"/>
                  </a:lnTo>
                  <a:lnTo>
                    <a:pt x="25852" y="13331"/>
                  </a:lnTo>
                  <a:lnTo>
                    <a:pt x="26257" y="13379"/>
                  </a:lnTo>
                  <a:lnTo>
                    <a:pt x="27521" y="13379"/>
                  </a:lnTo>
                  <a:lnTo>
                    <a:pt x="27950" y="13331"/>
                  </a:lnTo>
                  <a:lnTo>
                    <a:pt x="28379" y="13283"/>
                  </a:lnTo>
                  <a:lnTo>
                    <a:pt x="28809" y="13212"/>
                  </a:lnTo>
                  <a:lnTo>
                    <a:pt x="29238" y="13116"/>
                  </a:lnTo>
                  <a:lnTo>
                    <a:pt x="29596" y="13021"/>
                  </a:lnTo>
                  <a:lnTo>
                    <a:pt x="29953" y="12902"/>
                  </a:lnTo>
                  <a:lnTo>
                    <a:pt x="30311" y="12759"/>
                  </a:lnTo>
                  <a:lnTo>
                    <a:pt x="30645" y="12592"/>
                  </a:lnTo>
                  <a:lnTo>
                    <a:pt x="30979" y="12425"/>
                  </a:lnTo>
                  <a:lnTo>
                    <a:pt x="31313" y="12234"/>
                  </a:lnTo>
                  <a:lnTo>
                    <a:pt x="31623" y="12019"/>
                  </a:lnTo>
                  <a:lnTo>
                    <a:pt x="31909" y="11805"/>
                  </a:lnTo>
                  <a:lnTo>
                    <a:pt x="32195" y="11566"/>
                  </a:lnTo>
                  <a:lnTo>
                    <a:pt x="32481" y="11328"/>
                  </a:lnTo>
                  <a:lnTo>
                    <a:pt x="32743" y="11066"/>
                  </a:lnTo>
                  <a:lnTo>
                    <a:pt x="33006" y="10779"/>
                  </a:lnTo>
                  <a:lnTo>
                    <a:pt x="33244" y="10493"/>
                  </a:lnTo>
                  <a:lnTo>
                    <a:pt x="33483" y="10207"/>
                  </a:lnTo>
                  <a:lnTo>
                    <a:pt x="33697" y="9897"/>
                  </a:lnTo>
                  <a:lnTo>
                    <a:pt x="33912" y="9587"/>
                  </a:lnTo>
                  <a:lnTo>
                    <a:pt x="32529" y="8585"/>
                  </a:lnTo>
                  <a:lnTo>
                    <a:pt x="31146" y="7631"/>
                  </a:lnTo>
                  <a:lnTo>
                    <a:pt x="29715" y="6701"/>
                  </a:lnTo>
                  <a:lnTo>
                    <a:pt x="28260" y="5819"/>
                  </a:lnTo>
                  <a:lnTo>
                    <a:pt x="26758" y="4984"/>
                  </a:lnTo>
                  <a:lnTo>
                    <a:pt x="26018" y="4579"/>
                  </a:lnTo>
                  <a:lnTo>
                    <a:pt x="25255" y="4197"/>
                  </a:lnTo>
                  <a:lnTo>
                    <a:pt x="24492" y="3816"/>
                  </a:lnTo>
                  <a:lnTo>
                    <a:pt x="23705" y="3458"/>
                  </a:lnTo>
                  <a:lnTo>
                    <a:pt x="22918" y="3124"/>
                  </a:lnTo>
                  <a:lnTo>
                    <a:pt x="22155" y="2790"/>
                  </a:lnTo>
                  <a:lnTo>
                    <a:pt x="21344" y="2457"/>
                  </a:lnTo>
                  <a:lnTo>
                    <a:pt x="20557" y="2170"/>
                  </a:lnTo>
                  <a:lnTo>
                    <a:pt x="19746" y="1884"/>
                  </a:lnTo>
                  <a:lnTo>
                    <a:pt x="18936" y="1622"/>
                  </a:lnTo>
                  <a:lnTo>
                    <a:pt x="18125" y="1383"/>
                  </a:lnTo>
                  <a:lnTo>
                    <a:pt x="17314" y="1145"/>
                  </a:lnTo>
                  <a:lnTo>
                    <a:pt x="16479" y="930"/>
                  </a:lnTo>
                  <a:lnTo>
                    <a:pt x="15669" y="739"/>
                  </a:lnTo>
                  <a:lnTo>
                    <a:pt x="14834" y="573"/>
                  </a:lnTo>
                  <a:lnTo>
                    <a:pt x="13975" y="429"/>
                  </a:lnTo>
                  <a:lnTo>
                    <a:pt x="13141" y="310"/>
                  </a:lnTo>
                  <a:lnTo>
                    <a:pt x="12306" y="191"/>
                  </a:lnTo>
                  <a:lnTo>
                    <a:pt x="11448" y="119"/>
                  </a:lnTo>
                  <a:lnTo>
                    <a:pt x="10589" y="48"/>
                  </a:lnTo>
                  <a:lnTo>
                    <a:pt x="9730" y="24"/>
                  </a:lnTo>
                  <a:lnTo>
                    <a:pt x="8872" y="0"/>
                  </a:lnTo>
                  <a:close/>
                </a:path>
              </a:pathLst>
            </a:custGeom>
            <a:solidFill>
              <a:srgbClr val="00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2435450" y="3393175"/>
              <a:ext cx="2899900" cy="1863125"/>
            </a:xfrm>
            <a:custGeom>
              <a:avLst/>
              <a:gdLst/>
              <a:ahLst/>
              <a:cxnLst/>
              <a:rect l="l" t="t" r="r" b="b"/>
              <a:pathLst>
                <a:path w="115996" h="74525" extrusionOk="0">
                  <a:moveTo>
                    <a:pt x="4150" y="0"/>
                  </a:moveTo>
                  <a:lnTo>
                    <a:pt x="3721" y="48"/>
                  </a:lnTo>
                  <a:lnTo>
                    <a:pt x="3292" y="143"/>
                  </a:lnTo>
                  <a:lnTo>
                    <a:pt x="2886" y="286"/>
                  </a:lnTo>
                  <a:lnTo>
                    <a:pt x="2505" y="453"/>
                  </a:lnTo>
                  <a:lnTo>
                    <a:pt x="2147" y="668"/>
                  </a:lnTo>
                  <a:lnTo>
                    <a:pt x="1813" y="906"/>
                  </a:lnTo>
                  <a:lnTo>
                    <a:pt x="1479" y="1169"/>
                  </a:lnTo>
                  <a:lnTo>
                    <a:pt x="1193" y="1455"/>
                  </a:lnTo>
                  <a:lnTo>
                    <a:pt x="931" y="1765"/>
                  </a:lnTo>
                  <a:lnTo>
                    <a:pt x="692" y="2123"/>
                  </a:lnTo>
                  <a:lnTo>
                    <a:pt x="478" y="2480"/>
                  </a:lnTo>
                  <a:lnTo>
                    <a:pt x="311" y="2862"/>
                  </a:lnTo>
                  <a:lnTo>
                    <a:pt x="168" y="3267"/>
                  </a:lnTo>
                  <a:lnTo>
                    <a:pt x="72" y="3673"/>
                  </a:lnTo>
                  <a:lnTo>
                    <a:pt x="25" y="4102"/>
                  </a:lnTo>
                  <a:lnTo>
                    <a:pt x="1" y="4555"/>
                  </a:lnTo>
                  <a:lnTo>
                    <a:pt x="1" y="69969"/>
                  </a:lnTo>
                  <a:lnTo>
                    <a:pt x="25" y="70423"/>
                  </a:lnTo>
                  <a:lnTo>
                    <a:pt x="96" y="70876"/>
                  </a:lnTo>
                  <a:lnTo>
                    <a:pt x="191" y="71329"/>
                  </a:lnTo>
                  <a:lnTo>
                    <a:pt x="358" y="71734"/>
                  </a:lnTo>
                  <a:lnTo>
                    <a:pt x="549" y="72140"/>
                  </a:lnTo>
                  <a:lnTo>
                    <a:pt x="788" y="72521"/>
                  </a:lnTo>
                  <a:lnTo>
                    <a:pt x="1050" y="72879"/>
                  </a:lnTo>
                  <a:lnTo>
                    <a:pt x="1336" y="73189"/>
                  </a:lnTo>
                  <a:lnTo>
                    <a:pt x="1670" y="73499"/>
                  </a:lnTo>
                  <a:lnTo>
                    <a:pt x="2004" y="73761"/>
                  </a:lnTo>
                  <a:lnTo>
                    <a:pt x="2385" y="73976"/>
                  </a:lnTo>
                  <a:lnTo>
                    <a:pt x="2791" y="74167"/>
                  </a:lnTo>
                  <a:lnTo>
                    <a:pt x="3220" y="74334"/>
                  </a:lnTo>
                  <a:lnTo>
                    <a:pt x="3649" y="74453"/>
                  </a:lnTo>
                  <a:lnTo>
                    <a:pt x="4102" y="74501"/>
                  </a:lnTo>
                  <a:lnTo>
                    <a:pt x="4579" y="74524"/>
                  </a:lnTo>
                  <a:lnTo>
                    <a:pt x="111417" y="74524"/>
                  </a:lnTo>
                  <a:lnTo>
                    <a:pt x="111894" y="74501"/>
                  </a:lnTo>
                  <a:lnTo>
                    <a:pt x="112347" y="74453"/>
                  </a:lnTo>
                  <a:lnTo>
                    <a:pt x="112776" y="74334"/>
                  </a:lnTo>
                  <a:lnTo>
                    <a:pt x="113206" y="74167"/>
                  </a:lnTo>
                  <a:lnTo>
                    <a:pt x="113611" y="73976"/>
                  </a:lnTo>
                  <a:lnTo>
                    <a:pt x="113969" y="73761"/>
                  </a:lnTo>
                  <a:lnTo>
                    <a:pt x="114326" y="73499"/>
                  </a:lnTo>
                  <a:lnTo>
                    <a:pt x="114660" y="73189"/>
                  </a:lnTo>
                  <a:lnTo>
                    <a:pt x="114946" y="72879"/>
                  </a:lnTo>
                  <a:lnTo>
                    <a:pt x="115209" y="72521"/>
                  </a:lnTo>
                  <a:lnTo>
                    <a:pt x="115447" y="72140"/>
                  </a:lnTo>
                  <a:lnTo>
                    <a:pt x="115638" y="71734"/>
                  </a:lnTo>
                  <a:lnTo>
                    <a:pt x="115781" y="71329"/>
                  </a:lnTo>
                  <a:lnTo>
                    <a:pt x="115900" y="70876"/>
                  </a:lnTo>
                  <a:lnTo>
                    <a:pt x="115972" y="70423"/>
                  </a:lnTo>
                  <a:lnTo>
                    <a:pt x="115996" y="69969"/>
                  </a:lnTo>
                  <a:lnTo>
                    <a:pt x="115996" y="61337"/>
                  </a:lnTo>
                  <a:lnTo>
                    <a:pt x="114923" y="61980"/>
                  </a:lnTo>
                  <a:lnTo>
                    <a:pt x="113826" y="62624"/>
                  </a:lnTo>
                  <a:lnTo>
                    <a:pt x="112729" y="63221"/>
                  </a:lnTo>
                  <a:lnTo>
                    <a:pt x="111608" y="63817"/>
                  </a:lnTo>
                  <a:lnTo>
                    <a:pt x="110487" y="64389"/>
                  </a:lnTo>
                  <a:lnTo>
                    <a:pt x="109366" y="64938"/>
                  </a:lnTo>
                  <a:lnTo>
                    <a:pt x="108198" y="65462"/>
                  </a:lnTo>
                  <a:lnTo>
                    <a:pt x="107053" y="65987"/>
                  </a:lnTo>
                  <a:lnTo>
                    <a:pt x="105884" y="66488"/>
                  </a:lnTo>
                  <a:lnTo>
                    <a:pt x="104692" y="66965"/>
                  </a:lnTo>
                  <a:lnTo>
                    <a:pt x="103500" y="67418"/>
                  </a:lnTo>
                  <a:lnTo>
                    <a:pt x="102283" y="67871"/>
                  </a:lnTo>
                  <a:lnTo>
                    <a:pt x="101067" y="68276"/>
                  </a:lnTo>
                  <a:lnTo>
                    <a:pt x="99851" y="68682"/>
                  </a:lnTo>
                  <a:lnTo>
                    <a:pt x="98611" y="69063"/>
                  </a:lnTo>
                  <a:lnTo>
                    <a:pt x="97371" y="69421"/>
                  </a:lnTo>
                  <a:lnTo>
                    <a:pt x="96107" y="69779"/>
                  </a:lnTo>
                  <a:lnTo>
                    <a:pt x="94843" y="70089"/>
                  </a:lnTo>
                  <a:lnTo>
                    <a:pt x="93579" y="70399"/>
                  </a:lnTo>
                  <a:lnTo>
                    <a:pt x="92291" y="70685"/>
                  </a:lnTo>
                  <a:lnTo>
                    <a:pt x="91003" y="70923"/>
                  </a:lnTo>
                  <a:lnTo>
                    <a:pt x="89692" y="71162"/>
                  </a:lnTo>
                  <a:lnTo>
                    <a:pt x="88380" y="71376"/>
                  </a:lnTo>
                  <a:lnTo>
                    <a:pt x="87069" y="71567"/>
                  </a:lnTo>
                  <a:lnTo>
                    <a:pt x="85757" y="71758"/>
                  </a:lnTo>
                  <a:lnTo>
                    <a:pt x="84421" y="71901"/>
                  </a:lnTo>
                  <a:lnTo>
                    <a:pt x="83086" y="72020"/>
                  </a:lnTo>
                  <a:lnTo>
                    <a:pt x="81727" y="72140"/>
                  </a:lnTo>
                  <a:lnTo>
                    <a:pt x="80391" y="72211"/>
                  </a:lnTo>
                  <a:lnTo>
                    <a:pt x="79032" y="72259"/>
                  </a:lnTo>
                  <a:lnTo>
                    <a:pt x="77649" y="72307"/>
                  </a:lnTo>
                  <a:lnTo>
                    <a:pt x="76289" y="72307"/>
                  </a:lnTo>
                  <a:lnTo>
                    <a:pt x="74429" y="72283"/>
                  </a:lnTo>
                  <a:lnTo>
                    <a:pt x="72569" y="72235"/>
                  </a:lnTo>
                  <a:lnTo>
                    <a:pt x="70709" y="72116"/>
                  </a:lnTo>
                  <a:lnTo>
                    <a:pt x="68897" y="71973"/>
                  </a:lnTo>
                  <a:lnTo>
                    <a:pt x="67060" y="71782"/>
                  </a:lnTo>
                  <a:lnTo>
                    <a:pt x="65272" y="71543"/>
                  </a:lnTo>
                  <a:lnTo>
                    <a:pt x="63483" y="71281"/>
                  </a:lnTo>
                  <a:lnTo>
                    <a:pt x="61695" y="70947"/>
                  </a:lnTo>
                  <a:lnTo>
                    <a:pt x="59930" y="70613"/>
                  </a:lnTo>
                  <a:lnTo>
                    <a:pt x="58189" y="70208"/>
                  </a:lnTo>
                  <a:lnTo>
                    <a:pt x="56472" y="69779"/>
                  </a:lnTo>
                  <a:lnTo>
                    <a:pt x="54755" y="69302"/>
                  </a:lnTo>
                  <a:lnTo>
                    <a:pt x="53062" y="68801"/>
                  </a:lnTo>
                  <a:lnTo>
                    <a:pt x="51392" y="68252"/>
                  </a:lnTo>
                  <a:lnTo>
                    <a:pt x="49747" y="67680"/>
                  </a:lnTo>
                  <a:lnTo>
                    <a:pt x="48125" y="67060"/>
                  </a:lnTo>
                  <a:lnTo>
                    <a:pt x="46504" y="66392"/>
                  </a:lnTo>
                  <a:lnTo>
                    <a:pt x="44906" y="65725"/>
                  </a:lnTo>
                  <a:lnTo>
                    <a:pt x="43332" y="64985"/>
                  </a:lnTo>
                  <a:lnTo>
                    <a:pt x="41782" y="64246"/>
                  </a:lnTo>
                  <a:lnTo>
                    <a:pt x="40256" y="63459"/>
                  </a:lnTo>
                  <a:lnTo>
                    <a:pt x="38753" y="62624"/>
                  </a:lnTo>
                  <a:lnTo>
                    <a:pt x="37275" y="61766"/>
                  </a:lnTo>
                  <a:lnTo>
                    <a:pt x="35820" y="60883"/>
                  </a:lnTo>
                  <a:lnTo>
                    <a:pt x="34389" y="59977"/>
                  </a:lnTo>
                  <a:lnTo>
                    <a:pt x="32982" y="59023"/>
                  </a:lnTo>
                  <a:lnTo>
                    <a:pt x="31599" y="58046"/>
                  </a:lnTo>
                  <a:lnTo>
                    <a:pt x="30240" y="57044"/>
                  </a:lnTo>
                  <a:lnTo>
                    <a:pt x="28928" y="55995"/>
                  </a:lnTo>
                  <a:lnTo>
                    <a:pt x="27616" y="54922"/>
                  </a:lnTo>
                  <a:lnTo>
                    <a:pt x="26352" y="53825"/>
                  </a:lnTo>
                  <a:lnTo>
                    <a:pt x="25112" y="52704"/>
                  </a:lnTo>
                  <a:lnTo>
                    <a:pt x="23896" y="51559"/>
                  </a:lnTo>
                  <a:lnTo>
                    <a:pt x="22704" y="50390"/>
                  </a:lnTo>
                  <a:lnTo>
                    <a:pt x="21559" y="49198"/>
                  </a:lnTo>
                  <a:lnTo>
                    <a:pt x="20438" y="47958"/>
                  </a:lnTo>
                  <a:lnTo>
                    <a:pt x="19341" y="46718"/>
                  </a:lnTo>
                  <a:lnTo>
                    <a:pt x="18292" y="45430"/>
                  </a:lnTo>
                  <a:lnTo>
                    <a:pt x="17266" y="44142"/>
                  </a:lnTo>
                  <a:lnTo>
                    <a:pt x="16265" y="42807"/>
                  </a:lnTo>
                  <a:lnTo>
                    <a:pt x="15311" y="41471"/>
                  </a:lnTo>
                  <a:lnTo>
                    <a:pt x="14381" y="40088"/>
                  </a:lnTo>
                  <a:lnTo>
                    <a:pt x="13498" y="38705"/>
                  </a:lnTo>
                  <a:lnTo>
                    <a:pt x="12640" y="37298"/>
                  </a:lnTo>
                  <a:lnTo>
                    <a:pt x="11829" y="35867"/>
                  </a:lnTo>
                  <a:lnTo>
                    <a:pt x="11042" y="34412"/>
                  </a:lnTo>
                  <a:lnTo>
                    <a:pt x="10303" y="32934"/>
                  </a:lnTo>
                  <a:lnTo>
                    <a:pt x="9587" y="31432"/>
                  </a:lnTo>
                  <a:lnTo>
                    <a:pt x="8920" y="29929"/>
                  </a:lnTo>
                  <a:lnTo>
                    <a:pt x="8300" y="28403"/>
                  </a:lnTo>
                  <a:lnTo>
                    <a:pt x="7703" y="26853"/>
                  </a:lnTo>
                  <a:lnTo>
                    <a:pt x="7155" y="25279"/>
                  </a:lnTo>
                  <a:lnTo>
                    <a:pt x="6654" y="23705"/>
                  </a:lnTo>
                  <a:lnTo>
                    <a:pt x="6177" y="22107"/>
                  </a:lnTo>
                  <a:lnTo>
                    <a:pt x="5772" y="20509"/>
                  </a:lnTo>
                  <a:lnTo>
                    <a:pt x="5366" y="18888"/>
                  </a:lnTo>
                  <a:lnTo>
                    <a:pt x="5033" y="17242"/>
                  </a:lnTo>
                  <a:lnTo>
                    <a:pt x="4746" y="15573"/>
                  </a:lnTo>
                  <a:lnTo>
                    <a:pt x="4484" y="13903"/>
                  </a:lnTo>
                  <a:lnTo>
                    <a:pt x="4269" y="12234"/>
                  </a:lnTo>
                  <a:lnTo>
                    <a:pt x="4126" y="10541"/>
                  </a:lnTo>
                  <a:lnTo>
                    <a:pt x="4007" y="8824"/>
                  </a:lnTo>
                  <a:lnTo>
                    <a:pt x="3936" y="7107"/>
                  </a:lnTo>
                  <a:lnTo>
                    <a:pt x="3912" y="5390"/>
                  </a:lnTo>
                  <a:lnTo>
                    <a:pt x="3912" y="4030"/>
                  </a:lnTo>
                  <a:lnTo>
                    <a:pt x="3959" y="2671"/>
                  </a:lnTo>
                  <a:lnTo>
                    <a:pt x="4031" y="1336"/>
                  </a:lnTo>
                  <a:lnTo>
                    <a:pt x="4150"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hought Bubble: Cloud 3">
            <a:extLst>
              <a:ext uri="{FF2B5EF4-FFF2-40B4-BE49-F238E27FC236}">
                <a16:creationId xmlns:a16="http://schemas.microsoft.com/office/drawing/2014/main" id="{6E6FAEE3-1557-8B11-7483-F9044A34B0C8}"/>
              </a:ext>
            </a:extLst>
          </p:cNvPr>
          <p:cNvSpPr/>
          <p:nvPr/>
        </p:nvSpPr>
        <p:spPr>
          <a:xfrm>
            <a:off x="192023" y="939022"/>
            <a:ext cx="4620071" cy="3314987"/>
          </a:xfrm>
          <a:prstGeom prst="cloudCallout">
            <a:avLst>
              <a:gd name="adj1" fmla="val 75333"/>
              <a:gd name="adj2" fmla="val -153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A Doctor Talking the Patient Stock Photo">
            <a:extLst>
              <a:ext uri="{FF2B5EF4-FFF2-40B4-BE49-F238E27FC236}">
                <a16:creationId xmlns:a16="http://schemas.microsoft.com/office/drawing/2014/main" id="{C9CF5C7D-26EE-DD50-204F-53947A3A7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6831">
            <a:off x="407792" y="1161577"/>
            <a:ext cx="4195306" cy="27940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1567601-F9C5-CC60-379D-4EF6370F2095}"/>
              </a:ext>
            </a:extLst>
          </p:cNvPr>
          <p:cNvPicPr>
            <a:picLocks noChangeAspect="1" noChangeArrowheads="1"/>
          </p:cNvPicPr>
          <p:nvPr/>
        </p:nvPicPr>
        <p:blipFill>
          <a:blip r:embed="rId4"/>
          <a:srcRect t="7176" b="7176"/>
          <a:stretch/>
        </p:blipFill>
        <p:spPr bwMode="auto">
          <a:xfrm rot="21106831">
            <a:off x="404939" y="1185387"/>
            <a:ext cx="4195306" cy="27940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4E2DE3-A4C9-675C-5144-5585D5554ED6}"/>
              </a:ext>
            </a:extLst>
          </p:cNvPr>
          <p:cNvPicPr>
            <a:picLocks noChangeAspect="1"/>
          </p:cNvPicPr>
          <p:nvPr/>
        </p:nvPicPr>
        <p:blipFill rotWithShape="1">
          <a:blip r:embed="rId5"/>
          <a:srcRect l="5021" r="4914"/>
          <a:stretch/>
        </p:blipFill>
        <p:spPr bwMode="auto">
          <a:xfrm>
            <a:off x="1895475" y="-11430"/>
            <a:ext cx="5353050" cy="5166360"/>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1" name="Google Shape;3071;p49"/>
          <p:cNvSpPr txBox="1">
            <a:spLocks noGrp="1"/>
          </p:cNvSpPr>
          <p:nvPr>
            <p:ph type="title"/>
          </p:nvPr>
        </p:nvSpPr>
        <p:spPr>
          <a:xfrm>
            <a:off x="713250" y="8924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Digital Literacy Skills Survey</a:t>
            </a:r>
            <a:endParaRPr sz="2400" dirty="0"/>
          </a:p>
        </p:txBody>
      </p:sp>
      <p:grpSp>
        <p:nvGrpSpPr>
          <p:cNvPr id="3079" name="Google Shape;3079;p49"/>
          <p:cNvGrpSpPr/>
          <p:nvPr/>
        </p:nvGrpSpPr>
        <p:grpSpPr>
          <a:xfrm rot="10800000">
            <a:off x="-1602775" y="-1659718"/>
            <a:ext cx="11940050" cy="8615343"/>
            <a:chOff x="-1164625" y="-1734043"/>
            <a:chExt cx="11940050" cy="8615343"/>
          </a:xfrm>
        </p:grpSpPr>
        <p:sp>
          <p:nvSpPr>
            <p:cNvPr id="3080" name="Google Shape;3080;p49"/>
            <p:cNvSpPr/>
            <p:nvPr/>
          </p:nvSpPr>
          <p:spPr>
            <a:xfrm flipH="1">
              <a:off x="7675570" y="-1734043"/>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1" name="Google Shape;3081;p49"/>
            <p:cNvGrpSpPr/>
            <p:nvPr/>
          </p:nvGrpSpPr>
          <p:grpSpPr>
            <a:xfrm flipH="1">
              <a:off x="5927475" y="257179"/>
              <a:ext cx="1770250" cy="40300"/>
              <a:chOff x="2257875" y="5824913"/>
              <a:chExt cx="1770250" cy="40300"/>
            </a:xfrm>
          </p:grpSpPr>
          <p:sp>
            <p:nvSpPr>
              <p:cNvPr id="3082" name="Google Shape;3082;p49"/>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9"/>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9"/>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9"/>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9"/>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7" name="Google Shape;3087;p49"/>
            <p:cNvGrpSpPr/>
            <p:nvPr/>
          </p:nvGrpSpPr>
          <p:grpSpPr>
            <a:xfrm rot="10800000">
              <a:off x="-1164625" y="-697512"/>
              <a:ext cx="2563550" cy="2564225"/>
              <a:chOff x="1626975" y="2500225"/>
              <a:chExt cx="2563550" cy="2564225"/>
            </a:xfrm>
          </p:grpSpPr>
          <p:sp>
            <p:nvSpPr>
              <p:cNvPr id="3088" name="Google Shape;3088;p49"/>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9"/>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9"/>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9"/>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2" name="Google Shape;3092;p49"/>
            <p:cNvGrpSpPr/>
            <p:nvPr/>
          </p:nvGrpSpPr>
          <p:grpSpPr>
            <a:xfrm rot="10800000">
              <a:off x="8211200" y="-1106875"/>
              <a:ext cx="2564225" cy="2564225"/>
              <a:chOff x="6656000" y="-739687"/>
              <a:chExt cx="2564225" cy="2564225"/>
            </a:xfrm>
          </p:grpSpPr>
          <p:sp>
            <p:nvSpPr>
              <p:cNvPr id="3093" name="Google Shape;3093;p49"/>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9"/>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49"/>
            <p:cNvGrpSpPr/>
            <p:nvPr/>
          </p:nvGrpSpPr>
          <p:grpSpPr>
            <a:xfrm rot="10800000">
              <a:off x="8650013" y="4705200"/>
              <a:ext cx="266275" cy="167950"/>
              <a:chOff x="3924250" y="4741138"/>
              <a:chExt cx="266275" cy="167950"/>
            </a:xfrm>
          </p:grpSpPr>
          <p:sp>
            <p:nvSpPr>
              <p:cNvPr id="3096" name="Google Shape;3096;p49"/>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9"/>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8" name="Google Shape;3098;p49"/>
            <p:cNvSpPr/>
            <p:nvPr/>
          </p:nvSpPr>
          <p:spPr>
            <a:xfrm rot="10800000">
              <a:off x="-450175" y="4705200"/>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9"/>
            <p:cNvSpPr/>
            <p:nvPr/>
          </p:nvSpPr>
          <p:spPr>
            <a:xfrm rot="10800000">
              <a:off x="6427713" y="431707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0" name="Google Shape;3100;p49"/>
            <p:cNvGrpSpPr/>
            <p:nvPr/>
          </p:nvGrpSpPr>
          <p:grpSpPr>
            <a:xfrm rot="10800000">
              <a:off x="183013" y="3583225"/>
              <a:ext cx="406225" cy="684075"/>
              <a:chOff x="1398700" y="2554025"/>
              <a:chExt cx="406225" cy="684075"/>
            </a:xfrm>
          </p:grpSpPr>
          <p:sp>
            <p:nvSpPr>
              <p:cNvPr id="3101" name="Google Shape;3101;p49"/>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9"/>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9"/>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9"/>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2" name="Table 1">
            <a:extLst>
              <a:ext uri="{FF2B5EF4-FFF2-40B4-BE49-F238E27FC236}">
                <a16:creationId xmlns:a16="http://schemas.microsoft.com/office/drawing/2014/main" id="{7405C0F8-8024-F8F7-1742-79AA95BEE213}"/>
              </a:ext>
            </a:extLst>
          </p:cNvPr>
          <p:cNvGraphicFramePr>
            <a:graphicFrameLocks noGrp="1"/>
          </p:cNvGraphicFramePr>
          <p:nvPr>
            <p:extLst>
              <p:ext uri="{D42A27DB-BD31-4B8C-83A1-F6EECF244321}">
                <p14:modId xmlns:p14="http://schemas.microsoft.com/office/powerpoint/2010/main" val="721550632"/>
              </p:ext>
            </p:extLst>
          </p:nvPr>
        </p:nvGraphicFramePr>
        <p:xfrm>
          <a:off x="803609" y="567401"/>
          <a:ext cx="7615077" cy="4510157"/>
        </p:xfrm>
        <a:graphic>
          <a:graphicData uri="http://schemas.openxmlformats.org/drawingml/2006/table">
            <a:tbl>
              <a:tblPr firstRow="1" firstCol="1" bandRow="1">
                <a:tableStyleId>{E141880C-EBD5-44FB-B778-48183510D6C0}</a:tableStyleId>
              </a:tblPr>
              <a:tblGrid>
                <a:gridCol w="4284000">
                  <a:extLst>
                    <a:ext uri="{9D8B030D-6E8A-4147-A177-3AD203B41FA5}">
                      <a16:colId xmlns:a16="http://schemas.microsoft.com/office/drawing/2014/main" val="3446095689"/>
                    </a:ext>
                  </a:extLst>
                </a:gridCol>
                <a:gridCol w="274726">
                  <a:extLst>
                    <a:ext uri="{9D8B030D-6E8A-4147-A177-3AD203B41FA5}">
                      <a16:colId xmlns:a16="http://schemas.microsoft.com/office/drawing/2014/main" val="3168059714"/>
                    </a:ext>
                  </a:extLst>
                </a:gridCol>
                <a:gridCol w="458866">
                  <a:extLst>
                    <a:ext uri="{9D8B030D-6E8A-4147-A177-3AD203B41FA5}">
                      <a16:colId xmlns:a16="http://schemas.microsoft.com/office/drawing/2014/main" val="3861850804"/>
                    </a:ext>
                  </a:extLst>
                </a:gridCol>
                <a:gridCol w="461585">
                  <a:extLst>
                    <a:ext uri="{9D8B030D-6E8A-4147-A177-3AD203B41FA5}">
                      <a16:colId xmlns:a16="http://schemas.microsoft.com/office/drawing/2014/main" val="3288729570"/>
                    </a:ext>
                  </a:extLst>
                </a:gridCol>
                <a:gridCol w="947900">
                  <a:extLst>
                    <a:ext uri="{9D8B030D-6E8A-4147-A177-3AD203B41FA5}">
                      <a16:colId xmlns:a16="http://schemas.microsoft.com/office/drawing/2014/main" val="3160438672"/>
                    </a:ext>
                  </a:extLst>
                </a:gridCol>
                <a:gridCol w="1188000">
                  <a:extLst>
                    <a:ext uri="{9D8B030D-6E8A-4147-A177-3AD203B41FA5}">
                      <a16:colId xmlns:a16="http://schemas.microsoft.com/office/drawing/2014/main" val="4230385870"/>
                    </a:ext>
                  </a:extLst>
                </a:gridCol>
              </a:tblGrid>
              <a:tr h="199691">
                <a:tc>
                  <a:txBody>
                    <a:bodyPr/>
                    <a:lstStyle/>
                    <a:p>
                      <a:pPr algn="ctr">
                        <a:lnSpc>
                          <a:spcPct val="107000"/>
                        </a:lnSpc>
                        <a:spcAft>
                          <a:spcPts val="800"/>
                        </a:spcAft>
                      </a:pPr>
                      <a:r>
                        <a:rPr lang="en-US" sz="800" kern="0">
                          <a:effectLst/>
                        </a:rPr>
                        <a:t>Descriptive Statistics</a:t>
                      </a:r>
                      <a:endParaRPr lang="en-US" sz="7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nchor="ctr"/>
                </a:tc>
                <a:tc>
                  <a:txBody>
                    <a:bodyPr/>
                    <a:lstStyle/>
                    <a:p>
                      <a:pPr algn="ctr">
                        <a:lnSpc>
                          <a:spcPct val="107000"/>
                        </a:lnSpc>
                        <a:spcAft>
                          <a:spcPts val="800"/>
                        </a:spcAft>
                      </a:pPr>
                      <a:r>
                        <a:rPr lang="en-US" sz="1050" kern="0">
                          <a:effectLst/>
                        </a:rPr>
                        <a:t>N</a:t>
                      </a:r>
                      <a:endParaRPr lang="en-US" sz="1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nchor="ctr"/>
                </a:tc>
                <a:tc>
                  <a:txBody>
                    <a:bodyPr/>
                    <a:lstStyle/>
                    <a:p>
                      <a:pPr algn="ctr">
                        <a:lnSpc>
                          <a:spcPct val="107000"/>
                        </a:lnSpc>
                        <a:spcAft>
                          <a:spcPts val="800"/>
                        </a:spcAft>
                      </a:pPr>
                      <a:r>
                        <a:rPr lang="en-US" sz="1050" kern="0" dirty="0">
                          <a:effectLst/>
                        </a:rPr>
                        <a:t>Min</a:t>
                      </a:r>
                      <a:endParaRPr lang="en-US" sz="1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nchor="b"/>
                </a:tc>
                <a:tc>
                  <a:txBody>
                    <a:bodyPr/>
                    <a:lstStyle/>
                    <a:p>
                      <a:pPr algn="ctr">
                        <a:lnSpc>
                          <a:spcPct val="107000"/>
                        </a:lnSpc>
                        <a:spcAft>
                          <a:spcPts val="800"/>
                        </a:spcAft>
                      </a:pPr>
                      <a:r>
                        <a:rPr lang="en-US" sz="1050" kern="0" dirty="0">
                          <a:effectLst/>
                        </a:rPr>
                        <a:t>Max</a:t>
                      </a:r>
                      <a:endParaRPr lang="en-US" sz="1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nchor="b"/>
                </a:tc>
                <a:tc>
                  <a:txBody>
                    <a:bodyPr/>
                    <a:lstStyle/>
                    <a:p>
                      <a:pPr algn="ctr">
                        <a:lnSpc>
                          <a:spcPct val="107000"/>
                        </a:lnSpc>
                        <a:spcAft>
                          <a:spcPts val="800"/>
                        </a:spcAft>
                      </a:pPr>
                      <a:r>
                        <a:rPr lang="en-US" sz="1050" kern="0">
                          <a:effectLst/>
                        </a:rPr>
                        <a:t>Mean</a:t>
                      </a:r>
                      <a:endParaRPr lang="en-US" sz="10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nchor="b"/>
                </a:tc>
                <a:tc>
                  <a:txBody>
                    <a:bodyPr/>
                    <a:lstStyle/>
                    <a:p>
                      <a:pPr algn="ctr">
                        <a:lnSpc>
                          <a:spcPct val="107000"/>
                        </a:lnSpc>
                        <a:spcAft>
                          <a:spcPts val="800"/>
                        </a:spcAft>
                      </a:pPr>
                      <a:r>
                        <a:rPr lang="en-US" sz="1050" kern="0" dirty="0">
                          <a:effectLst/>
                        </a:rPr>
                        <a:t>Std. Deviation</a:t>
                      </a:r>
                      <a:endParaRPr lang="en-US" sz="10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nchor="b"/>
                </a:tc>
                <a:extLst>
                  <a:ext uri="{0D108BD9-81ED-4DB2-BD59-A6C34878D82A}">
                    <a16:rowId xmlns:a16="http://schemas.microsoft.com/office/drawing/2014/main" val="3314123307"/>
                  </a:ext>
                </a:extLst>
              </a:tr>
              <a:tr h="359141">
                <a:tc>
                  <a:txBody>
                    <a:bodyPr/>
                    <a:lstStyle/>
                    <a:p>
                      <a:pPr>
                        <a:lnSpc>
                          <a:spcPct val="107000"/>
                        </a:lnSpc>
                        <a:spcAft>
                          <a:spcPts val="800"/>
                        </a:spcAft>
                      </a:pPr>
                      <a:r>
                        <a:rPr lang="en-US" sz="1400" kern="0">
                          <a:effectLst/>
                        </a:rPr>
                        <a:t>Research information for class  / </a:t>
                      </a:r>
                      <a:r>
                        <a:rPr lang="ja-JP" sz="1400" kern="0">
                          <a:effectLst/>
                        </a:rPr>
                        <a:t>授業に必要な情報を調べる</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64</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3.08</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1.505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600780380"/>
                  </a:ext>
                </a:extLst>
              </a:tr>
              <a:tr h="344737">
                <a:tc>
                  <a:txBody>
                    <a:bodyPr/>
                    <a:lstStyle/>
                    <a:p>
                      <a:pPr>
                        <a:lnSpc>
                          <a:spcPct val="107000"/>
                        </a:lnSpc>
                        <a:spcAft>
                          <a:spcPts val="800"/>
                        </a:spcAft>
                      </a:pPr>
                      <a:r>
                        <a:rPr lang="en-US" sz="1400" kern="0">
                          <a:effectLst/>
                        </a:rPr>
                        <a:t>Study English / </a:t>
                      </a:r>
                      <a:r>
                        <a:rPr lang="ja-JP" sz="1400" kern="0">
                          <a:effectLst/>
                        </a:rPr>
                        <a:t>英語を勉強する</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64</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3.02</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1.386</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2726633908"/>
                  </a:ext>
                </a:extLst>
              </a:tr>
              <a:tr h="359141">
                <a:tc>
                  <a:txBody>
                    <a:bodyPr/>
                    <a:lstStyle/>
                    <a:p>
                      <a:pPr>
                        <a:lnSpc>
                          <a:spcPct val="107000"/>
                        </a:lnSpc>
                        <a:spcAft>
                          <a:spcPts val="800"/>
                        </a:spcAft>
                      </a:pPr>
                      <a:r>
                        <a:rPr lang="en-US" sz="1400" kern="0">
                          <a:effectLst/>
                        </a:rPr>
                        <a:t>Ask for personal advice / </a:t>
                      </a:r>
                      <a:r>
                        <a:rPr lang="ja-JP" sz="1400" kern="0">
                          <a:effectLst/>
                        </a:rPr>
                        <a:t>個人的なアドバイスを求める</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1</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2.64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1.429</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2409703777"/>
                  </a:ext>
                </a:extLst>
              </a:tr>
              <a:tr h="344737">
                <a:tc>
                  <a:txBody>
                    <a:bodyPr/>
                    <a:lstStyle/>
                    <a:p>
                      <a:pPr>
                        <a:lnSpc>
                          <a:spcPct val="107000"/>
                        </a:lnSpc>
                        <a:spcAft>
                          <a:spcPts val="800"/>
                        </a:spcAft>
                      </a:pPr>
                      <a:r>
                        <a:rPr lang="en-US" sz="1400" kern="0">
                          <a:effectLst/>
                        </a:rPr>
                        <a:t>Ask for financial advice / </a:t>
                      </a:r>
                      <a:r>
                        <a:rPr lang="ja-JP" sz="1400" kern="0">
                          <a:effectLst/>
                        </a:rPr>
                        <a:t>財務アドバイスを求める</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1</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1.66</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1.011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3470353481"/>
                  </a:ext>
                </a:extLst>
              </a:tr>
              <a:tr h="344737">
                <a:tc>
                  <a:txBody>
                    <a:bodyPr/>
                    <a:lstStyle/>
                    <a:p>
                      <a:pPr>
                        <a:lnSpc>
                          <a:spcPct val="107000"/>
                        </a:lnSpc>
                        <a:spcAft>
                          <a:spcPts val="800"/>
                        </a:spcAft>
                      </a:pPr>
                      <a:r>
                        <a:rPr lang="en-US" sz="1400" kern="0" dirty="0">
                          <a:effectLst/>
                        </a:rPr>
                        <a:t>Create artwork / </a:t>
                      </a:r>
                      <a:r>
                        <a:rPr lang="ja-JP" sz="1400" kern="0" dirty="0">
                          <a:effectLst/>
                        </a:rPr>
                        <a:t>アート作品を作成する</a:t>
                      </a:r>
                      <a:endParaRPr lang="en-US" sz="12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1</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1.72</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1.105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1575279024"/>
                  </a:ext>
                </a:extLst>
              </a:tr>
              <a:tr h="359141">
                <a:tc>
                  <a:txBody>
                    <a:bodyPr/>
                    <a:lstStyle/>
                    <a:p>
                      <a:pPr>
                        <a:lnSpc>
                          <a:spcPct val="107000"/>
                        </a:lnSpc>
                        <a:spcAft>
                          <a:spcPts val="800"/>
                        </a:spcAft>
                      </a:pPr>
                      <a:r>
                        <a:rPr lang="en-US" sz="1400" kern="0">
                          <a:effectLst/>
                        </a:rPr>
                        <a:t>Write short answers or essays / </a:t>
                      </a:r>
                      <a:r>
                        <a:rPr lang="ja-JP" sz="1400" kern="0">
                          <a:effectLst/>
                        </a:rPr>
                        <a:t>短い回答やエッセイを書く</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5</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2.05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1.374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2245230403"/>
                  </a:ext>
                </a:extLst>
              </a:tr>
              <a:tr h="358259">
                <a:tc>
                  <a:txBody>
                    <a:bodyPr/>
                    <a:lstStyle/>
                    <a:p>
                      <a:pPr>
                        <a:lnSpc>
                          <a:spcPct val="107000"/>
                        </a:lnSpc>
                        <a:spcAft>
                          <a:spcPts val="800"/>
                        </a:spcAft>
                      </a:pPr>
                      <a:r>
                        <a:rPr lang="en-US" sz="1400" kern="0">
                          <a:effectLst/>
                        </a:rPr>
                        <a:t>Organize personal schedules / </a:t>
                      </a:r>
                      <a:r>
                        <a:rPr lang="ja-JP" sz="1400" kern="0">
                          <a:effectLst/>
                        </a:rPr>
                        <a:t>個人のスケジュールを整理する</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5</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2.61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1.580</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774765209"/>
                  </a:ext>
                </a:extLst>
              </a:tr>
              <a:tr h="609445">
                <a:tc>
                  <a:txBody>
                    <a:bodyPr/>
                    <a:lstStyle/>
                    <a:p>
                      <a:pPr>
                        <a:lnSpc>
                          <a:spcPct val="107000"/>
                        </a:lnSpc>
                        <a:spcAft>
                          <a:spcPts val="800"/>
                        </a:spcAft>
                      </a:pPr>
                      <a:r>
                        <a:rPr lang="en-US" sz="1400" kern="0">
                          <a:effectLst/>
                        </a:rPr>
                        <a:t>Ask for entertainment recommendations / </a:t>
                      </a:r>
                      <a:r>
                        <a:rPr lang="ja-JP" sz="1400" kern="0">
                          <a:effectLst/>
                        </a:rPr>
                        <a:t>エンターテイメントのおすすめ（映画、音楽など）を求める</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2.80</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1.503</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4160841441"/>
                  </a:ext>
                </a:extLst>
              </a:tr>
              <a:tr h="359141">
                <a:tc>
                  <a:txBody>
                    <a:bodyPr/>
                    <a:lstStyle/>
                    <a:p>
                      <a:pPr>
                        <a:lnSpc>
                          <a:spcPct val="107000"/>
                        </a:lnSpc>
                        <a:spcAft>
                          <a:spcPts val="800"/>
                        </a:spcAft>
                      </a:pPr>
                      <a:r>
                        <a:rPr lang="en-US" sz="1400" kern="0">
                          <a:effectLst/>
                        </a:rPr>
                        <a:t>Learn new skills or hobbies / </a:t>
                      </a:r>
                      <a:r>
                        <a:rPr lang="ja-JP" sz="1400" kern="0">
                          <a:effectLst/>
                        </a:rPr>
                        <a:t>新しいスキルや趣味を学ぶ</a:t>
                      </a:r>
                      <a:endParaRPr lang="en-US" sz="1200" kern="10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2.56</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1.511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212814613"/>
                  </a:ext>
                </a:extLst>
              </a:tr>
              <a:tr h="359141">
                <a:tc>
                  <a:txBody>
                    <a:bodyPr/>
                    <a:lstStyle/>
                    <a:p>
                      <a:pPr>
                        <a:lnSpc>
                          <a:spcPct val="107000"/>
                        </a:lnSpc>
                        <a:spcAft>
                          <a:spcPts val="800"/>
                        </a:spcAft>
                      </a:pPr>
                      <a:r>
                        <a:rPr lang="en-US" sz="1400" kern="0" dirty="0">
                          <a:effectLst/>
                        </a:rPr>
                        <a:t>Keep up with current events / </a:t>
                      </a:r>
                      <a:r>
                        <a:rPr lang="ja-JP" sz="1400" kern="0" dirty="0">
                          <a:effectLst/>
                        </a:rPr>
                        <a:t>最新のニュースに追いつく</a:t>
                      </a:r>
                      <a:endParaRPr lang="en-US" sz="1200" kern="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64</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1</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a:effectLst/>
                          <a:highlight>
                            <a:srgbClr val="FFFFFF"/>
                          </a:highlight>
                        </a:rPr>
                        <a:t>5</a:t>
                      </a:r>
                      <a:endParaRPr lang="en-US" sz="1200" kern="10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2.59</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tc>
                  <a:txBody>
                    <a:bodyPr/>
                    <a:lstStyle/>
                    <a:p>
                      <a:pPr algn="r">
                        <a:lnSpc>
                          <a:spcPct val="107000"/>
                        </a:lnSpc>
                        <a:spcAft>
                          <a:spcPts val="800"/>
                        </a:spcAft>
                      </a:pPr>
                      <a:r>
                        <a:rPr lang="en-US" sz="1400" kern="0" dirty="0">
                          <a:effectLst/>
                          <a:highlight>
                            <a:srgbClr val="FFFFFF"/>
                          </a:highlight>
                        </a:rPr>
                        <a:t>1.509</a:t>
                      </a:r>
                      <a:endParaRPr lang="en-US" sz="1200" kern="100" dirty="0">
                        <a:effectLst/>
                        <a:highlight>
                          <a:srgbClr val="FFFFFF"/>
                        </a:highlight>
                        <a:latin typeface="Calibri" panose="020F0502020204030204" pitchFamily="34" charset="0"/>
                        <a:ea typeface="Yu Mincho" panose="02020400000000000000" pitchFamily="18" charset="-128"/>
                        <a:cs typeface="Times New Roman" panose="02020603050405020304" pitchFamily="18" charset="0"/>
                      </a:endParaRPr>
                    </a:p>
                  </a:txBody>
                  <a:tcPr marL="26815" marR="26815" marT="0" marB="0"/>
                </a:tc>
                <a:extLst>
                  <a:ext uri="{0D108BD9-81ED-4DB2-BD59-A6C34878D82A}">
                    <a16:rowId xmlns:a16="http://schemas.microsoft.com/office/drawing/2014/main" val="65288636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grpSp>
        <p:nvGrpSpPr>
          <p:cNvPr id="3079" name="Google Shape;3079;p49"/>
          <p:cNvGrpSpPr/>
          <p:nvPr/>
        </p:nvGrpSpPr>
        <p:grpSpPr>
          <a:xfrm rot="10800000">
            <a:off x="-1602775" y="-1659718"/>
            <a:ext cx="11940050" cy="8615343"/>
            <a:chOff x="-1164625" y="-1734043"/>
            <a:chExt cx="11940050" cy="8615343"/>
          </a:xfrm>
        </p:grpSpPr>
        <p:sp>
          <p:nvSpPr>
            <p:cNvPr id="3080" name="Google Shape;3080;p49"/>
            <p:cNvSpPr/>
            <p:nvPr/>
          </p:nvSpPr>
          <p:spPr>
            <a:xfrm flipH="1">
              <a:off x="7675570" y="-1734043"/>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1" name="Google Shape;3081;p49"/>
            <p:cNvGrpSpPr/>
            <p:nvPr/>
          </p:nvGrpSpPr>
          <p:grpSpPr>
            <a:xfrm flipH="1">
              <a:off x="5927475" y="257179"/>
              <a:ext cx="1770250" cy="40300"/>
              <a:chOff x="2257875" y="5824913"/>
              <a:chExt cx="1770250" cy="40300"/>
            </a:xfrm>
          </p:grpSpPr>
          <p:sp>
            <p:nvSpPr>
              <p:cNvPr id="3082" name="Google Shape;3082;p49"/>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9"/>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9"/>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9"/>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9"/>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7" name="Google Shape;3087;p49"/>
            <p:cNvGrpSpPr/>
            <p:nvPr/>
          </p:nvGrpSpPr>
          <p:grpSpPr>
            <a:xfrm rot="10800000">
              <a:off x="-1164625" y="-697512"/>
              <a:ext cx="2563550" cy="2564225"/>
              <a:chOff x="1626975" y="2500225"/>
              <a:chExt cx="2563550" cy="2564225"/>
            </a:xfrm>
          </p:grpSpPr>
          <p:sp>
            <p:nvSpPr>
              <p:cNvPr id="3088" name="Google Shape;3088;p49"/>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9"/>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9"/>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9"/>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2" name="Google Shape;3092;p49"/>
            <p:cNvGrpSpPr/>
            <p:nvPr/>
          </p:nvGrpSpPr>
          <p:grpSpPr>
            <a:xfrm rot="10800000">
              <a:off x="8211200" y="-1106875"/>
              <a:ext cx="2564225" cy="2564225"/>
              <a:chOff x="6656000" y="-739687"/>
              <a:chExt cx="2564225" cy="2564225"/>
            </a:xfrm>
          </p:grpSpPr>
          <p:sp>
            <p:nvSpPr>
              <p:cNvPr id="3093" name="Google Shape;3093;p49"/>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9"/>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49"/>
            <p:cNvGrpSpPr/>
            <p:nvPr/>
          </p:nvGrpSpPr>
          <p:grpSpPr>
            <a:xfrm rot="10800000">
              <a:off x="8650013" y="4705200"/>
              <a:ext cx="266275" cy="167950"/>
              <a:chOff x="3924250" y="4741138"/>
              <a:chExt cx="266275" cy="167950"/>
            </a:xfrm>
          </p:grpSpPr>
          <p:sp>
            <p:nvSpPr>
              <p:cNvPr id="3096" name="Google Shape;3096;p49"/>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9"/>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8" name="Google Shape;3098;p49"/>
            <p:cNvSpPr/>
            <p:nvPr/>
          </p:nvSpPr>
          <p:spPr>
            <a:xfrm rot="10800000">
              <a:off x="-450175" y="4705200"/>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9"/>
            <p:cNvSpPr/>
            <p:nvPr/>
          </p:nvSpPr>
          <p:spPr>
            <a:xfrm rot="10800000">
              <a:off x="6427713" y="431707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0" name="Google Shape;3100;p49"/>
            <p:cNvGrpSpPr/>
            <p:nvPr/>
          </p:nvGrpSpPr>
          <p:grpSpPr>
            <a:xfrm rot="10800000">
              <a:off x="183013" y="3583225"/>
              <a:ext cx="406225" cy="684075"/>
              <a:chOff x="1398700" y="2554025"/>
              <a:chExt cx="406225" cy="684075"/>
            </a:xfrm>
          </p:grpSpPr>
          <p:sp>
            <p:nvSpPr>
              <p:cNvPr id="3101" name="Google Shape;3101;p49"/>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9"/>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9"/>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9"/>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3" name="Chart 2">
            <a:extLst>
              <a:ext uri="{FF2B5EF4-FFF2-40B4-BE49-F238E27FC236}">
                <a16:creationId xmlns:a16="http://schemas.microsoft.com/office/drawing/2014/main" id="{D49C7256-AA4B-11B7-2257-AFC1A8B0AC51}"/>
              </a:ext>
            </a:extLst>
          </p:cNvPr>
          <p:cNvGraphicFramePr/>
          <p:nvPr>
            <p:extLst>
              <p:ext uri="{D42A27DB-BD31-4B8C-83A1-F6EECF244321}">
                <p14:modId xmlns:p14="http://schemas.microsoft.com/office/powerpoint/2010/main" val="1313290328"/>
              </p:ext>
            </p:extLst>
          </p:nvPr>
        </p:nvGraphicFramePr>
        <p:xfrm>
          <a:off x="1708207" y="13236"/>
          <a:ext cx="5309063" cy="5130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75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14" name="Picture 13" descr="A paper with text on it&#10;&#10;Description automatically generated">
            <a:extLst>
              <a:ext uri="{FF2B5EF4-FFF2-40B4-BE49-F238E27FC236}">
                <a16:creationId xmlns:a16="http://schemas.microsoft.com/office/drawing/2014/main" id="{079868C7-4867-6EE5-9339-D4E7D4E8622B}"/>
              </a:ext>
            </a:extLst>
          </p:cNvPr>
          <p:cNvPicPr>
            <a:picLocks noChangeAspect="1"/>
          </p:cNvPicPr>
          <p:nvPr/>
        </p:nvPicPr>
        <p:blipFill>
          <a:blip r:embed="rId3"/>
          <a:stretch>
            <a:fillRect/>
          </a:stretch>
        </p:blipFill>
        <p:spPr>
          <a:xfrm>
            <a:off x="1997964" y="0"/>
            <a:ext cx="5148072"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244D3D2C-F989-A7DB-A146-B4A1A39FC6A0}"/>
              </a:ext>
            </a:extLst>
          </p:cNvPr>
          <p:cNvPicPr>
            <a:picLocks noChangeAspect="1"/>
          </p:cNvPicPr>
          <p:nvPr/>
        </p:nvPicPr>
        <p:blipFill>
          <a:blip r:embed="rId3"/>
          <a:stretch>
            <a:fillRect/>
          </a:stretch>
        </p:blipFill>
        <p:spPr>
          <a:xfrm>
            <a:off x="0" y="1575054"/>
            <a:ext cx="9195736" cy="1993392"/>
          </a:xfrm>
          <a:prstGeom prst="rect">
            <a:avLst/>
          </a:prstGeom>
        </p:spPr>
      </p:pic>
    </p:spTree>
    <p:extLst>
      <p:ext uri="{BB962C8B-B14F-4D97-AF65-F5344CB8AC3E}">
        <p14:creationId xmlns:p14="http://schemas.microsoft.com/office/powerpoint/2010/main" val="18918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tretch>
            <a:fillRect/>
          </a:stretch>
        </p:blipFill>
        <p:spPr>
          <a:xfrm>
            <a:off x="646698" y="0"/>
            <a:ext cx="7850604" cy="5143500"/>
          </a:xfrm>
          <a:prstGeom prst="rect">
            <a:avLst/>
          </a:prstGeom>
        </p:spPr>
      </p:pic>
      <p:pic>
        <p:nvPicPr>
          <p:cNvPr id="4098" name="Picture 2" descr="Free People Holding Gray Puzzle Pieces Stock Photo">
            <a:extLst>
              <a:ext uri="{FF2B5EF4-FFF2-40B4-BE49-F238E27FC236}">
                <a16:creationId xmlns:a16="http://schemas.microsoft.com/office/drawing/2014/main" id="{A8697BC7-9150-F4C3-629A-EE77A2B0C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EA181C1-33FA-8200-069B-1AD850CB810E}"/>
              </a:ext>
            </a:extLst>
          </p:cNvPr>
          <p:cNvPicPr>
            <a:picLocks noChangeAspect="1" noChangeArrowheads="1"/>
          </p:cNvPicPr>
          <p:nvPr/>
        </p:nvPicPr>
        <p:blipFill>
          <a:blip r:embed="rId5"/>
          <a:srcRect/>
          <a:stretch/>
        </p:blipFill>
        <p:spPr bwMode="auto">
          <a:xfrm>
            <a:off x="711638" y="1607"/>
            <a:ext cx="7715250" cy="51402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F7F6D30-8FDD-0DCE-A889-FFD439752890}"/>
              </a:ext>
            </a:extLst>
          </p:cNvPr>
          <p:cNvPicPr>
            <a:picLocks noChangeAspect="1" noChangeArrowheads="1"/>
          </p:cNvPicPr>
          <p:nvPr/>
        </p:nvPicPr>
        <p:blipFill>
          <a:blip r:embed="rId6"/>
          <a:srcRect/>
          <a:stretch/>
        </p:blipFill>
        <p:spPr bwMode="auto">
          <a:xfrm>
            <a:off x="2160483" y="-1608"/>
            <a:ext cx="4823033" cy="514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rcRect/>
          <a:stretch/>
        </p:blipFill>
        <p:spPr>
          <a:xfrm>
            <a:off x="646698" y="589752"/>
            <a:ext cx="7850604" cy="3963996"/>
          </a:xfrm>
          <a:prstGeom prst="rect">
            <a:avLst/>
          </a:prstGeom>
        </p:spPr>
      </p:pic>
    </p:spTree>
    <p:extLst>
      <p:ext uri="{BB962C8B-B14F-4D97-AF65-F5344CB8AC3E}">
        <p14:creationId xmlns:p14="http://schemas.microsoft.com/office/powerpoint/2010/main" val="10067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2176272" y="-1842"/>
            <a:ext cx="5047487" cy="5422226"/>
          </a:xfrm>
          <a:prstGeom prst="rect">
            <a:avLst/>
          </a:prstGeom>
        </p:spPr>
      </p:pic>
    </p:spTree>
    <p:extLst>
      <p:ext uri="{BB962C8B-B14F-4D97-AF65-F5344CB8AC3E}">
        <p14:creationId xmlns:p14="http://schemas.microsoft.com/office/powerpoint/2010/main" val="14190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rcRect/>
          <a:stretch/>
        </p:blipFill>
        <p:spPr>
          <a:xfrm>
            <a:off x="2176272" y="17278"/>
            <a:ext cx="5047487" cy="5383986"/>
          </a:xfrm>
          <a:prstGeom prst="rect">
            <a:avLst/>
          </a:prstGeom>
        </p:spPr>
      </p:pic>
    </p:spTree>
    <p:extLst>
      <p:ext uri="{BB962C8B-B14F-4D97-AF65-F5344CB8AC3E}">
        <p14:creationId xmlns:p14="http://schemas.microsoft.com/office/powerpoint/2010/main" val="105816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32"/>
          <p:cNvSpPr txBox="1">
            <a:spLocks noGrp="1"/>
          </p:cNvSpPr>
          <p:nvPr>
            <p:ph type="title"/>
          </p:nvPr>
        </p:nvSpPr>
        <p:spPr>
          <a:xfrm>
            <a:off x="722509" y="1249283"/>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Introduction</a:t>
            </a:r>
            <a:endParaRPr dirty="0"/>
          </a:p>
        </p:txBody>
      </p:sp>
      <p:grpSp>
        <p:nvGrpSpPr>
          <p:cNvPr id="2114" name="Google Shape;2114;p32"/>
          <p:cNvGrpSpPr/>
          <p:nvPr/>
        </p:nvGrpSpPr>
        <p:grpSpPr>
          <a:xfrm>
            <a:off x="-159612" y="-898412"/>
            <a:ext cx="10563538" cy="6258950"/>
            <a:chOff x="-159612" y="-898412"/>
            <a:chExt cx="10563538" cy="6258950"/>
          </a:xfrm>
        </p:grpSpPr>
        <p:grpSp>
          <p:nvGrpSpPr>
            <p:cNvPr id="2115" name="Google Shape;2115;p32"/>
            <p:cNvGrpSpPr/>
            <p:nvPr/>
          </p:nvGrpSpPr>
          <p:grpSpPr>
            <a:xfrm>
              <a:off x="7839700" y="-898412"/>
              <a:ext cx="2564225" cy="2564225"/>
              <a:chOff x="6656000" y="-739687"/>
              <a:chExt cx="2564225" cy="2564225"/>
            </a:xfrm>
          </p:grpSpPr>
          <p:sp>
            <p:nvSpPr>
              <p:cNvPr id="2116" name="Google Shape;2116;p32"/>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2"/>
            <p:cNvSpPr/>
            <p:nvPr/>
          </p:nvSpPr>
          <p:spPr>
            <a:xfrm>
              <a:off x="8547900" y="112636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8472800" y="112636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8100725" y="112636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312825" y="112636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387925" y="112636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1244700" y="30098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1345050" y="30098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444725" y="30098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1545075" y="30098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1244700" y="40133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1345050" y="40133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2"/>
            <p:cNvSpPr/>
            <p:nvPr/>
          </p:nvSpPr>
          <p:spPr>
            <a:xfrm>
              <a:off x="1444725" y="40133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2"/>
            <p:cNvSpPr/>
            <p:nvPr/>
          </p:nvSpPr>
          <p:spPr>
            <a:xfrm>
              <a:off x="1545075" y="40133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1" name="Google Shape;2131;p32"/>
            <p:cNvGrpSpPr/>
            <p:nvPr/>
          </p:nvGrpSpPr>
          <p:grpSpPr>
            <a:xfrm>
              <a:off x="8446925" y="4427763"/>
              <a:ext cx="266275" cy="167950"/>
              <a:chOff x="3924250" y="4741138"/>
              <a:chExt cx="266275" cy="167950"/>
            </a:xfrm>
          </p:grpSpPr>
          <p:sp>
            <p:nvSpPr>
              <p:cNvPr id="2132" name="Google Shape;2132;p32"/>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2"/>
            <p:cNvSpPr/>
            <p:nvPr/>
          </p:nvSpPr>
          <p:spPr>
            <a:xfrm>
              <a:off x="7029975" y="-213662"/>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2"/>
            <p:cNvSpPr/>
            <p:nvPr/>
          </p:nvSpPr>
          <p:spPr>
            <a:xfrm>
              <a:off x="475750" y="-164562"/>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2"/>
            <p:cNvGrpSpPr/>
            <p:nvPr/>
          </p:nvGrpSpPr>
          <p:grpSpPr>
            <a:xfrm>
              <a:off x="-159612" y="4190388"/>
              <a:ext cx="1284850" cy="1170150"/>
              <a:chOff x="1947850" y="3456675"/>
              <a:chExt cx="1284850" cy="1170150"/>
            </a:xfrm>
          </p:grpSpPr>
          <p:sp>
            <p:nvSpPr>
              <p:cNvPr id="2137" name="Google Shape;2137;p32"/>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2"/>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0" name="Google Shape;2140;p32"/>
            <p:cNvGrpSpPr/>
            <p:nvPr/>
          </p:nvGrpSpPr>
          <p:grpSpPr>
            <a:xfrm>
              <a:off x="1688950" y="4575563"/>
              <a:ext cx="1770250" cy="40300"/>
              <a:chOff x="2257875" y="5824913"/>
              <a:chExt cx="1770250" cy="40300"/>
            </a:xfrm>
          </p:grpSpPr>
          <p:sp>
            <p:nvSpPr>
              <p:cNvPr id="2141" name="Google Shape;2141;p32"/>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2"/>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2"/>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2"/>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2"/>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 name="Picture 26" descr="A group of girls sitting in a classroom writing on a chalkboard&#10;&#10;Description automatically generated">
            <a:extLst>
              <a:ext uri="{FF2B5EF4-FFF2-40B4-BE49-F238E27FC236}">
                <a16:creationId xmlns:a16="http://schemas.microsoft.com/office/drawing/2014/main" id="{002B4AFD-CB19-72FA-7DC3-010057F8088B}"/>
              </a:ext>
            </a:extLst>
          </p:cNvPr>
          <p:cNvPicPr>
            <a:picLocks noChangeAspect="1"/>
          </p:cNvPicPr>
          <p:nvPr/>
        </p:nvPicPr>
        <p:blipFill>
          <a:blip r:embed="rId3"/>
          <a:stretch>
            <a:fillRect/>
          </a:stretch>
        </p:blipFill>
        <p:spPr>
          <a:xfrm>
            <a:off x="1002695" y="0"/>
            <a:ext cx="7098030" cy="5143500"/>
          </a:xfrm>
          <a:prstGeom prst="rect">
            <a:avLst/>
          </a:prstGeom>
        </p:spPr>
      </p:pic>
      <p:sp>
        <p:nvSpPr>
          <p:cNvPr id="28" name="TextBox 27">
            <a:extLst>
              <a:ext uri="{FF2B5EF4-FFF2-40B4-BE49-F238E27FC236}">
                <a16:creationId xmlns:a16="http://schemas.microsoft.com/office/drawing/2014/main" id="{066AD178-A7C8-9622-E49C-89E9CF94AEC6}"/>
              </a:ext>
            </a:extLst>
          </p:cNvPr>
          <p:cNvSpPr txBox="1"/>
          <p:nvPr/>
        </p:nvSpPr>
        <p:spPr>
          <a:xfrm>
            <a:off x="1570350" y="204471"/>
            <a:ext cx="6075034" cy="646331"/>
          </a:xfrm>
          <a:prstGeom prst="rect">
            <a:avLst/>
          </a:prstGeom>
          <a:noFill/>
        </p:spPr>
        <p:txBody>
          <a:bodyPr wrap="square" rtlCol="0">
            <a:spAutoFit/>
          </a:bodyPr>
          <a:lstStyle/>
          <a:p>
            <a:r>
              <a:rPr lang="en-US" sz="1800" dirty="0">
                <a:latin typeface="blzee" panose="02000000000000000000" pitchFamily="2" charset="0"/>
              </a:rPr>
              <a:t>People suffering from diseases such as leukemia and lupus usually experience strong bouts of fatigue.</a:t>
            </a:r>
          </a:p>
        </p:txBody>
      </p:sp>
      <p:sp>
        <p:nvSpPr>
          <p:cNvPr id="2" name="Oval 1">
            <a:extLst>
              <a:ext uri="{FF2B5EF4-FFF2-40B4-BE49-F238E27FC236}">
                <a16:creationId xmlns:a16="http://schemas.microsoft.com/office/drawing/2014/main" id="{B73FFAF1-A9C4-983E-F775-BEFFD9E1AAA8}"/>
              </a:ext>
            </a:extLst>
          </p:cNvPr>
          <p:cNvSpPr/>
          <p:nvPr/>
        </p:nvSpPr>
        <p:spPr>
          <a:xfrm>
            <a:off x="5069397" y="374556"/>
            <a:ext cx="874443" cy="5727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78F4C28-A4AE-6C2F-7D75-1ADDF2A6BB90}"/>
              </a:ext>
            </a:extLst>
          </p:cNvPr>
          <p:cNvSpPr/>
          <p:nvPr/>
        </p:nvSpPr>
        <p:spPr>
          <a:xfrm>
            <a:off x="6291678" y="401423"/>
            <a:ext cx="874443" cy="5727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rcRect/>
          <a:stretch/>
        </p:blipFill>
        <p:spPr>
          <a:xfrm>
            <a:off x="1084578" y="0"/>
            <a:ext cx="6974844" cy="5143500"/>
          </a:xfrm>
          <a:prstGeom prst="rect">
            <a:avLst/>
          </a:prstGeom>
        </p:spPr>
      </p:pic>
    </p:spTree>
    <p:extLst>
      <p:ext uri="{BB962C8B-B14F-4D97-AF65-F5344CB8AC3E}">
        <p14:creationId xmlns:p14="http://schemas.microsoft.com/office/powerpoint/2010/main" val="4805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rcRect/>
          <a:stretch/>
        </p:blipFill>
        <p:spPr>
          <a:xfrm>
            <a:off x="1084578" y="2178297"/>
            <a:ext cx="6974844" cy="786905"/>
          </a:xfrm>
          <a:prstGeom prst="rect">
            <a:avLst/>
          </a:prstGeom>
        </p:spPr>
      </p:pic>
    </p:spTree>
    <p:extLst>
      <p:ext uri="{BB962C8B-B14F-4D97-AF65-F5344CB8AC3E}">
        <p14:creationId xmlns:p14="http://schemas.microsoft.com/office/powerpoint/2010/main" val="5930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rcRect/>
          <a:stretch/>
        </p:blipFill>
        <p:spPr>
          <a:xfrm>
            <a:off x="1155850" y="1"/>
            <a:ext cx="6836006" cy="5146290"/>
          </a:xfrm>
          <a:prstGeom prst="rect">
            <a:avLst/>
          </a:prstGeom>
        </p:spPr>
      </p:pic>
    </p:spTree>
    <p:extLst>
      <p:ext uri="{BB962C8B-B14F-4D97-AF65-F5344CB8AC3E}">
        <p14:creationId xmlns:p14="http://schemas.microsoft.com/office/powerpoint/2010/main" val="19470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4" name="Picture 3">
            <a:extLst>
              <a:ext uri="{FF2B5EF4-FFF2-40B4-BE49-F238E27FC236}">
                <a16:creationId xmlns:a16="http://schemas.microsoft.com/office/drawing/2014/main" id="{4D2AA22E-58D9-E8FD-9D8A-C19EDF343F9E}"/>
              </a:ext>
            </a:extLst>
          </p:cNvPr>
          <p:cNvPicPr>
            <a:picLocks noChangeAspect="1"/>
          </p:cNvPicPr>
          <p:nvPr/>
        </p:nvPicPr>
        <p:blipFill>
          <a:blip r:embed="rId3"/>
          <a:srcRect/>
          <a:stretch/>
        </p:blipFill>
        <p:spPr>
          <a:xfrm>
            <a:off x="202571" y="308610"/>
            <a:ext cx="8738858" cy="4526280"/>
          </a:xfrm>
          <a:prstGeom prst="rect">
            <a:avLst/>
          </a:prstGeom>
        </p:spPr>
      </p:pic>
    </p:spTree>
    <p:extLst>
      <p:ext uri="{BB962C8B-B14F-4D97-AF65-F5344CB8AC3E}">
        <p14:creationId xmlns:p14="http://schemas.microsoft.com/office/powerpoint/2010/main" val="38485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35"/>
          <p:cNvSpPr txBox="1">
            <a:spLocks noGrp="1"/>
          </p:cNvSpPr>
          <p:nvPr>
            <p:ph type="title"/>
          </p:nvPr>
        </p:nvSpPr>
        <p:spPr>
          <a:xfrm>
            <a:off x="713225" y="44805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Tasks Completed So Far</a:t>
            </a:r>
            <a:endParaRPr dirty="0"/>
          </a:p>
        </p:txBody>
      </p:sp>
      <p:sp>
        <p:nvSpPr>
          <p:cNvPr id="2385" name="Google Shape;2385;p35"/>
          <p:cNvSpPr txBox="1">
            <a:spLocks noGrp="1"/>
          </p:cNvSpPr>
          <p:nvPr>
            <p:ph type="subTitle" idx="1"/>
          </p:nvPr>
        </p:nvSpPr>
        <p:spPr>
          <a:xfrm>
            <a:off x="712956" y="2816352"/>
            <a:ext cx="2369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Survey</a:t>
            </a:r>
            <a:endParaRPr dirty="0"/>
          </a:p>
        </p:txBody>
      </p:sp>
      <p:sp>
        <p:nvSpPr>
          <p:cNvPr id="2386" name="Google Shape;2386;p35"/>
          <p:cNvSpPr txBox="1">
            <a:spLocks noGrp="1"/>
          </p:cNvSpPr>
          <p:nvPr>
            <p:ph type="subTitle" idx="2"/>
          </p:nvPr>
        </p:nvSpPr>
        <p:spPr>
          <a:xfrm>
            <a:off x="3387494" y="2816352"/>
            <a:ext cx="2369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Health and Medicine Module</a:t>
            </a:r>
            <a:endParaRPr dirty="0"/>
          </a:p>
        </p:txBody>
      </p:sp>
      <p:sp>
        <p:nvSpPr>
          <p:cNvPr id="2389" name="Google Shape;2389;p35"/>
          <p:cNvSpPr txBox="1">
            <a:spLocks noGrp="1"/>
          </p:cNvSpPr>
          <p:nvPr>
            <p:ph type="subTitle" idx="3"/>
          </p:nvPr>
        </p:nvSpPr>
        <p:spPr>
          <a:xfrm>
            <a:off x="6062044" y="2816352"/>
            <a:ext cx="2369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dirty="0"/>
              <a:t>Doctor and Patient Conversation</a:t>
            </a:r>
            <a:endParaRPr dirty="0"/>
          </a:p>
        </p:txBody>
      </p:sp>
      <p:grpSp>
        <p:nvGrpSpPr>
          <p:cNvPr id="2391" name="Google Shape;2391;p35"/>
          <p:cNvGrpSpPr/>
          <p:nvPr/>
        </p:nvGrpSpPr>
        <p:grpSpPr>
          <a:xfrm>
            <a:off x="1737169" y="2171921"/>
            <a:ext cx="320961" cy="365780"/>
            <a:chOff x="2284400" y="2482975"/>
            <a:chExt cx="397475" cy="452250"/>
          </a:xfrm>
        </p:grpSpPr>
        <p:sp>
          <p:nvSpPr>
            <p:cNvPr id="2392" name="Google Shape;2392;p35"/>
            <p:cNvSpPr/>
            <p:nvPr/>
          </p:nvSpPr>
          <p:spPr>
            <a:xfrm>
              <a:off x="2284400" y="2482975"/>
              <a:ext cx="397475" cy="452250"/>
            </a:xfrm>
            <a:custGeom>
              <a:avLst/>
              <a:gdLst/>
              <a:ahLst/>
              <a:cxnLst/>
              <a:rect l="l" t="t" r="r" b="b"/>
              <a:pathLst>
                <a:path w="15899" h="18090" extrusionOk="0">
                  <a:moveTo>
                    <a:pt x="11659" y="1811"/>
                  </a:moveTo>
                  <a:lnTo>
                    <a:pt x="13028" y="3180"/>
                  </a:lnTo>
                  <a:lnTo>
                    <a:pt x="11659" y="3180"/>
                  </a:lnTo>
                  <a:lnTo>
                    <a:pt x="11659" y="1811"/>
                  </a:lnTo>
                  <a:close/>
                  <a:moveTo>
                    <a:pt x="10599" y="1061"/>
                  </a:moveTo>
                  <a:lnTo>
                    <a:pt x="10599" y="3710"/>
                  </a:lnTo>
                  <a:lnTo>
                    <a:pt x="10599" y="3763"/>
                  </a:lnTo>
                  <a:lnTo>
                    <a:pt x="10608" y="3816"/>
                  </a:lnTo>
                  <a:lnTo>
                    <a:pt x="10643" y="3922"/>
                  </a:lnTo>
                  <a:lnTo>
                    <a:pt x="10687" y="4011"/>
                  </a:lnTo>
                  <a:lnTo>
                    <a:pt x="10758" y="4090"/>
                  </a:lnTo>
                  <a:lnTo>
                    <a:pt x="10829" y="4152"/>
                  </a:lnTo>
                  <a:lnTo>
                    <a:pt x="10926" y="4196"/>
                  </a:lnTo>
                  <a:lnTo>
                    <a:pt x="11023" y="4231"/>
                  </a:lnTo>
                  <a:lnTo>
                    <a:pt x="11076" y="4240"/>
                  </a:lnTo>
                  <a:lnTo>
                    <a:pt x="13779" y="4240"/>
                  </a:lnTo>
                  <a:lnTo>
                    <a:pt x="13779" y="5335"/>
                  </a:lnTo>
                  <a:lnTo>
                    <a:pt x="2120" y="5335"/>
                  </a:lnTo>
                  <a:lnTo>
                    <a:pt x="2120" y="1061"/>
                  </a:lnTo>
                  <a:close/>
                  <a:moveTo>
                    <a:pt x="14309" y="6395"/>
                  </a:moveTo>
                  <a:lnTo>
                    <a:pt x="14362" y="6404"/>
                  </a:lnTo>
                  <a:lnTo>
                    <a:pt x="14415" y="6404"/>
                  </a:lnTo>
                  <a:lnTo>
                    <a:pt x="14512" y="6439"/>
                  </a:lnTo>
                  <a:lnTo>
                    <a:pt x="14609" y="6484"/>
                  </a:lnTo>
                  <a:lnTo>
                    <a:pt x="14680" y="6554"/>
                  </a:lnTo>
                  <a:lnTo>
                    <a:pt x="14750" y="6634"/>
                  </a:lnTo>
                  <a:lnTo>
                    <a:pt x="14795" y="6722"/>
                  </a:lnTo>
                  <a:lnTo>
                    <a:pt x="14830" y="6819"/>
                  </a:lnTo>
                  <a:lnTo>
                    <a:pt x="14839" y="6872"/>
                  </a:lnTo>
                  <a:lnTo>
                    <a:pt x="14839" y="6925"/>
                  </a:lnTo>
                  <a:lnTo>
                    <a:pt x="14839" y="13285"/>
                  </a:lnTo>
                  <a:lnTo>
                    <a:pt x="14839" y="13338"/>
                  </a:lnTo>
                  <a:lnTo>
                    <a:pt x="14830" y="13391"/>
                  </a:lnTo>
                  <a:lnTo>
                    <a:pt x="14795" y="13497"/>
                  </a:lnTo>
                  <a:lnTo>
                    <a:pt x="14750" y="13585"/>
                  </a:lnTo>
                  <a:lnTo>
                    <a:pt x="14680" y="13664"/>
                  </a:lnTo>
                  <a:lnTo>
                    <a:pt x="14609" y="13726"/>
                  </a:lnTo>
                  <a:lnTo>
                    <a:pt x="14512" y="13770"/>
                  </a:lnTo>
                  <a:lnTo>
                    <a:pt x="14415" y="13806"/>
                  </a:lnTo>
                  <a:lnTo>
                    <a:pt x="14362" y="13815"/>
                  </a:lnTo>
                  <a:lnTo>
                    <a:pt x="1537" y="13815"/>
                  </a:lnTo>
                  <a:lnTo>
                    <a:pt x="1484" y="13806"/>
                  </a:lnTo>
                  <a:lnTo>
                    <a:pt x="1387" y="13770"/>
                  </a:lnTo>
                  <a:lnTo>
                    <a:pt x="1290" y="13726"/>
                  </a:lnTo>
                  <a:lnTo>
                    <a:pt x="1219" y="13664"/>
                  </a:lnTo>
                  <a:lnTo>
                    <a:pt x="1148" y="13585"/>
                  </a:lnTo>
                  <a:lnTo>
                    <a:pt x="1104" y="13497"/>
                  </a:lnTo>
                  <a:lnTo>
                    <a:pt x="1069" y="13391"/>
                  </a:lnTo>
                  <a:lnTo>
                    <a:pt x="1060" y="13338"/>
                  </a:lnTo>
                  <a:lnTo>
                    <a:pt x="1060" y="13285"/>
                  </a:lnTo>
                  <a:lnTo>
                    <a:pt x="1060" y="6925"/>
                  </a:lnTo>
                  <a:lnTo>
                    <a:pt x="1060" y="6872"/>
                  </a:lnTo>
                  <a:lnTo>
                    <a:pt x="1069" y="6819"/>
                  </a:lnTo>
                  <a:lnTo>
                    <a:pt x="1104" y="6722"/>
                  </a:lnTo>
                  <a:lnTo>
                    <a:pt x="1148" y="6634"/>
                  </a:lnTo>
                  <a:lnTo>
                    <a:pt x="1219" y="6554"/>
                  </a:lnTo>
                  <a:lnTo>
                    <a:pt x="1290" y="6484"/>
                  </a:lnTo>
                  <a:lnTo>
                    <a:pt x="1387" y="6439"/>
                  </a:lnTo>
                  <a:lnTo>
                    <a:pt x="1484" y="6404"/>
                  </a:lnTo>
                  <a:lnTo>
                    <a:pt x="1537" y="6404"/>
                  </a:lnTo>
                  <a:lnTo>
                    <a:pt x="1590" y="6395"/>
                  </a:lnTo>
                  <a:close/>
                  <a:moveTo>
                    <a:pt x="13779" y="14875"/>
                  </a:moveTo>
                  <a:lnTo>
                    <a:pt x="13779" y="17030"/>
                  </a:lnTo>
                  <a:lnTo>
                    <a:pt x="2120" y="17030"/>
                  </a:lnTo>
                  <a:lnTo>
                    <a:pt x="2120" y="14875"/>
                  </a:lnTo>
                  <a:close/>
                  <a:moveTo>
                    <a:pt x="1590" y="1"/>
                  </a:moveTo>
                  <a:lnTo>
                    <a:pt x="1484" y="9"/>
                  </a:lnTo>
                  <a:lnTo>
                    <a:pt x="1387" y="45"/>
                  </a:lnTo>
                  <a:lnTo>
                    <a:pt x="1298" y="89"/>
                  </a:lnTo>
                  <a:lnTo>
                    <a:pt x="1219" y="160"/>
                  </a:lnTo>
                  <a:lnTo>
                    <a:pt x="1148" y="239"/>
                  </a:lnTo>
                  <a:lnTo>
                    <a:pt x="1104" y="327"/>
                  </a:lnTo>
                  <a:lnTo>
                    <a:pt x="1069" y="425"/>
                  </a:lnTo>
                  <a:lnTo>
                    <a:pt x="1060" y="531"/>
                  </a:lnTo>
                  <a:lnTo>
                    <a:pt x="1060" y="5433"/>
                  </a:lnTo>
                  <a:lnTo>
                    <a:pt x="945" y="5477"/>
                  </a:lnTo>
                  <a:lnTo>
                    <a:pt x="839" y="5530"/>
                  </a:lnTo>
                  <a:lnTo>
                    <a:pt x="733" y="5592"/>
                  </a:lnTo>
                  <a:lnTo>
                    <a:pt x="636" y="5653"/>
                  </a:lnTo>
                  <a:lnTo>
                    <a:pt x="539" y="5733"/>
                  </a:lnTo>
                  <a:lnTo>
                    <a:pt x="451" y="5812"/>
                  </a:lnTo>
                  <a:lnTo>
                    <a:pt x="371" y="5910"/>
                  </a:lnTo>
                  <a:lnTo>
                    <a:pt x="300" y="5998"/>
                  </a:lnTo>
                  <a:lnTo>
                    <a:pt x="230" y="6104"/>
                  </a:lnTo>
                  <a:lnTo>
                    <a:pt x="177" y="6210"/>
                  </a:lnTo>
                  <a:lnTo>
                    <a:pt x="124" y="6316"/>
                  </a:lnTo>
                  <a:lnTo>
                    <a:pt x="80" y="6431"/>
                  </a:lnTo>
                  <a:lnTo>
                    <a:pt x="44" y="6554"/>
                  </a:lnTo>
                  <a:lnTo>
                    <a:pt x="18" y="6669"/>
                  </a:lnTo>
                  <a:lnTo>
                    <a:pt x="9" y="6802"/>
                  </a:lnTo>
                  <a:lnTo>
                    <a:pt x="0" y="6925"/>
                  </a:lnTo>
                  <a:lnTo>
                    <a:pt x="0" y="13285"/>
                  </a:lnTo>
                  <a:lnTo>
                    <a:pt x="9" y="13417"/>
                  </a:lnTo>
                  <a:lnTo>
                    <a:pt x="18" y="13541"/>
                  </a:lnTo>
                  <a:lnTo>
                    <a:pt x="44" y="13664"/>
                  </a:lnTo>
                  <a:lnTo>
                    <a:pt x="80" y="13779"/>
                  </a:lnTo>
                  <a:lnTo>
                    <a:pt x="124" y="13894"/>
                  </a:lnTo>
                  <a:lnTo>
                    <a:pt x="177" y="14009"/>
                  </a:lnTo>
                  <a:lnTo>
                    <a:pt x="230" y="14115"/>
                  </a:lnTo>
                  <a:lnTo>
                    <a:pt x="300" y="14212"/>
                  </a:lnTo>
                  <a:lnTo>
                    <a:pt x="371" y="14309"/>
                  </a:lnTo>
                  <a:lnTo>
                    <a:pt x="451" y="14398"/>
                  </a:lnTo>
                  <a:lnTo>
                    <a:pt x="539" y="14477"/>
                  </a:lnTo>
                  <a:lnTo>
                    <a:pt x="636" y="14557"/>
                  </a:lnTo>
                  <a:lnTo>
                    <a:pt x="733" y="14627"/>
                  </a:lnTo>
                  <a:lnTo>
                    <a:pt x="839" y="14689"/>
                  </a:lnTo>
                  <a:lnTo>
                    <a:pt x="945" y="14742"/>
                  </a:lnTo>
                  <a:lnTo>
                    <a:pt x="1060" y="14786"/>
                  </a:lnTo>
                  <a:lnTo>
                    <a:pt x="1060" y="17560"/>
                  </a:lnTo>
                  <a:lnTo>
                    <a:pt x="1060" y="17613"/>
                  </a:lnTo>
                  <a:lnTo>
                    <a:pt x="1069" y="17666"/>
                  </a:lnTo>
                  <a:lnTo>
                    <a:pt x="1104" y="17772"/>
                  </a:lnTo>
                  <a:lnTo>
                    <a:pt x="1148" y="17860"/>
                  </a:lnTo>
                  <a:lnTo>
                    <a:pt x="1219" y="17939"/>
                  </a:lnTo>
                  <a:lnTo>
                    <a:pt x="1290" y="18001"/>
                  </a:lnTo>
                  <a:lnTo>
                    <a:pt x="1387" y="18045"/>
                  </a:lnTo>
                  <a:lnTo>
                    <a:pt x="1484" y="18081"/>
                  </a:lnTo>
                  <a:lnTo>
                    <a:pt x="1537" y="18090"/>
                  </a:lnTo>
                  <a:lnTo>
                    <a:pt x="14362" y="18090"/>
                  </a:lnTo>
                  <a:lnTo>
                    <a:pt x="14415" y="18081"/>
                  </a:lnTo>
                  <a:lnTo>
                    <a:pt x="14512" y="18045"/>
                  </a:lnTo>
                  <a:lnTo>
                    <a:pt x="14609" y="18001"/>
                  </a:lnTo>
                  <a:lnTo>
                    <a:pt x="14680" y="17939"/>
                  </a:lnTo>
                  <a:lnTo>
                    <a:pt x="14750" y="17860"/>
                  </a:lnTo>
                  <a:lnTo>
                    <a:pt x="14795" y="17772"/>
                  </a:lnTo>
                  <a:lnTo>
                    <a:pt x="14830" y="17666"/>
                  </a:lnTo>
                  <a:lnTo>
                    <a:pt x="14839" y="17613"/>
                  </a:lnTo>
                  <a:lnTo>
                    <a:pt x="14839" y="17560"/>
                  </a:lnTo>
                  <a:lnTo>
                    <a:pt x="14839" y="14786"/>
                  </a:lnTo>
                  <a:lnTo>
                    <a:pt x="14954" y="14742"/>
                  </a:lnTo>
                  <a:lnTo>
                    <a:pt x="15060" y="14689"/>
                  </a:lnTo>
                  <a:lnTo>
                    <a:pt x="15166" y="14627"/>
                  </a:lnTo>
                  <a:lnTo>
                    <a:pt x="15263" y="14557"/>
                  </a:lnTo>
                  <a:lnTo>
                    <a:pt x="15360" y="14477"/>
                  </a:lnTo>
                  <a:lnTo>
                    <a:pt x="15448" y="14398"/>
                  </a:lnTo>
                  <a:lnTo>
                    <a:pt x="15528" y="14309"/>
                  </a:lnTo>
                  <a:lnTo>
                    <a:pt x="15598" y="14212"/>
                  </a:lnTo>
                  <a:lnTo>
                    <a:pt x="15669" y="14115"/>
                  </a:lnTo>
                  <a:lnTo>
                    <a:pt x="15722" y="14009"/>
                  </a:lnTo>
                  <a:lnTo>
                    <a:pt x="15775" y="13894"/>
                  </a:lnTo>
                  <a:lnTo>
                    <a:pt x="15819" y="13779"/>
                  </a:lnTo>
                  <a:lnTo>
                    <a:pt x="15854" y="13664"/>
                  </a:lnTo>
                  <a:lnTo>
                    <a:pt x="15881" y="13541"/>
                  </a:lnTo>
                  <a:lnTo>
                    <a:pt x="15890" y="13417"/>
                  </a:lnTo>
                  <a:lnTo>
                    <a:pt x="15899" y="13285"/>
                  </a:lnTo>
                  <a:lnTo>
                    <a:pt x="15899" y="6925"/>
                  </a:lnTo>
                  <a:lnTo>
                    <a:pt x="15890" y="6802"/>
                  </a:lnTo>
                  <a:lnTo>
                    <a:pt x="15881" y="6669"/>
                  </a:lnTo>
                  <a:lnTo>
                    <a:pt x="15854" y="6554"/>
                  </a:lnTo>
                  <a:lnTo>
                    <a:pt x="15819" y="6431"/>
                  </a:lnTo>
                  <a:lnTo>
                    <a:pt x="15775" y="6316"/>
                  </a:lnTo>
                  <a:lnTo>
                    <a:pt x="15722" y="6210"/>
                  </a:lnTo>
                  <a:lnTo>
                    <a:pt x="15669" y="6104"/>
                  </a:lnTo>
                  <a:lnTo>
                    <a:pt x="15598" y="5998"/>
                  </a:lnTo>
                  <a:lnTo>
                    <a:pt x="15528" y="5910"/>
                  </a:lnTo>
                  <a:lnTo>
                    <a:pt x="15448" y="5812"/>
                  </a:lnTo>
                  <a:lnTo>
                    <a:pt x="15360" y="5733"/>
                  </a:lnTo>
                  <a:lnTo>
                    <a:pt x="15263" y="5653"/>
                  </a:lnTo>
                  <a:lnTo>
                    <a:pt x="15166" y="5592"/>
                  </a:lnTo>
                  <a:lnTo>
                    <a:pt x="15060" y="5530"/>
                  </a:lnTo>
                  <a:lnTo>
                    <a:pt x="14954" y="5477"/>
                  </a:lnTo>
                  <a:lnTo>
                    <a:pt x="14839" y="5433"/>
                  </a:lnTo>
                  <a:lnTo>
                    <a:pt x="14839" y="3710"/>
                  </a:lnTo>
                  <a:lnTo>
                    <a:pt x="14830" y="3604"/>
                  </a:lnTo>
                  <a:lnTo>
                    <a:pt x="14795" y="3507"/>
                  </a:lnTo>
                  <a:lnTo>
                    <a:pt x="14750" y="3419"/>
                  </a:lnTo>
                  <a:lnTo>
                    <a:pt x="14680" y="3339"/>
                  </a:lnTo>
                  <a:lnTo>
                    <a:pt x="11500" y="160"/>
                  </a:lnTo>
                  <a:lnTo>
                    <a:pt x="11429" y="89"/>
                  </a:lnTo>
                  <a:lnTo>
                    <a:pt x="11332" y="45"/>
                  </a:lnTo>
                  <a:lnTo>
                    <a:pt x="11235" y="9"/>
                  </a:lnTo>
                  <a:lnTo>
                    <a:pt x="11182" y="9"/>
                  </a:lnTo>
                  <a:lnTo>
                    <a:pt x="111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nvSpPr>
          <p:spPr>
            <a:xfrm>
              <a:off x="2337375" y="2669350"/>
              <a:ext cx="79525" cy="132500"/>
            </a:xfrm>
            <a:custGeom>
              <a:avLst/>
              <a:gdLst/>
              <a:ahLst/>
              <a:cxnLst/>
              <a:rect l="l" t="t" r="r" b="b"/>
              <a:pathLst>
                <a:path w="3181" h="5300" extrusionOk="0">
                  <a:moveTo>
                    <a:pt x="2651" y="0"/>
                  </a:moveTo>
                  <a:lnTo>
                    <a:pt x="2492" y="9"/>
                  </a:lnTo>
                  <a:lnTo>
                    <a:pt x="2333" y="36"/>
                  </a:lnTo>
                  <a:lnTo>
                    <a:pt x="2182" y="71"/>
                  </a:lnTo>
                  <a:lnTo>
                    <a:pt x="2032" y="124"/>
                  </a:lnTo>
                  <a:lnTo>
                    <a:pt x="1891" y="195"/>
                  </a:lnTo>
                  <a:lnTo>
                    <a:pt x="1759" y="274"/>
                  </a:lnTo>
                  <a:lnTo>
                    <a:pt x="1644" y="362"/>
                  </a:lnTo>
                  <a:lnTo>
                    <a:pt x="1529" y="468"/>
                  </a:lnTo>
                  <a:lnTo>
                    <a:pt x="1423" y="583"/>
                  </a:lnTo>
                  <a:lnTo>
                    <a:pt x="1335" y="707"/>
                  </a:lnTo>
                  <a:lnTo>
                    <a:pt x="1255" y="830"/>
                  </a:lnTo>
                  <a:lnTo>
                    <a:pt x="1184" y="972"/>
                  </a:lnTo>
                  <a:lnTo>
                    <a:pt x="1131" y="1122"/>
                  </a:lnTo>
                  <a:lnTo>
                    <a:pt x="1096" y="1272"/>
                  </a:lnTo>
                  <a:lnTo>
                    <a:pt x="1070" y="1431"/>
                  </a:lnTo>
                  <a:lnTo>
                    <a:pt x="1061" y="1590"/>
                  </a:lnTo>
                  <a:lnTo>
                    <a:pt x="1061" y="1643"/>
                  </a:lnTo>
                  <a:lnTo>
                    <a:pt x="1052" y="1696"/>
                  </a:lnTo>
                  <a:lnTo>
                    <a:pt x="1017" y="1802"/>
                  </a:lnTo>
                  <a:lnTo>
                    <a:pt x="972" y="1890"/>
                  </a:lnTo>
                  <a:lnTo>
                    <a:pt x="902" y="1970"/>
                  </a:lnTo>
                  <a:lnTo>
                    <a:pt x="831" y="2032"/>
                  </a:lnTo>
                  <a:lnTo>
                    <a:pt x="734" y="2076"/>
                  </a:lnTo>
                  <a:lnTo>
                    <a:pt x="637" y="2111"/>
                  </a:lnTo>
                  <a:lnTo>
                    <a:pt x="584" y="2120"/>
                  </a:lnTo>
                  <a:lnTo>
                    <a:pt x="531" y="2120"/>
                  </a:lnTo>
                  <a:lnTo>
                    <a:pt x="478" y="2129"/>
                  </a:lnTo>
                  <a:lnTo>
                    <a:pt x="425" y="2129"/>
                  </a:lnTo>
                  <a:lnTo>
                    <a:pt x="328" y="2164"/>
                  </a:lnTo>
                  <a:lnTo>
                    <a:pt x="231" y="2208"/>
                  </a:lnTo>
                  <a:lnTo>
                    <a:pt x="160" y="2279"/>
                  </a:lnTo>
                  <a:lnTo>
                    <a:pt x="89" y="2358"/>
                  </a:lnTo>
                  <a:lnTo>
                    <a:pt x="45" y="2447"/>
                  </a:lnTo>
                  <a:lnTo>
                    <a:pt x="10" y="2544"/>
                  </a:lnTo>
                  <a:lnTo>
                    <a:pt x="1" y="2597"/>
                  </a:lnTo>
                  <a:lnTo>
                    <a:pt x="1" y="2650"/>
                  </a:lnTo>
                  <a:lnTo>
                    <a:pt x="1" y="2703"/>
                  </a:lnTo>
                  <a:lnTo>
                    <a:pt x="10" y="2756"/>
                  </a:lnTo>
                  <a:lnTo>
                    <a:pt x="45" y="2862"/>
                  </a:lnTo>
                  <a:lnTo>
                    <a:pt x="89" y="2950"/>
                  </a:lnTo>
                  <a:lnTo>
                    <a:pt x="160" y="3030"/>
                  </a:lnTo>
                  <a:lnTo>
                    <a:pt x="231" y="3092"/>
                  </a:lnTo>
                  <a:lnTo>
                    <a:pt x="328" y="3136"/>
                  </a:lnTo>
                  <a:lnTo>
                    <a:pt x="425" y="3171"/>
                  </a:lnTo>
                  <a:lnTo>
                    <a:pt x="478" y="3180"/>
                  </a:lnTo>
                  <a:lnTo>
                    <a:pt x="531" y="3180"/>
                  </a:lnTo>
                  <a:lnTo>
                    <a:pt x="584" y="3189"/>
                  </a:lnTo>
                  <a:lnTo>
                    <a:pt x="637" y="3189"/>
                  </a:lnTo>
                  <a:lnTo>
                    <a:pt x="734" y="3224"/>
                  </a:lnTo>
                  <a:lnTo>
                    <a:pt x="831" y="3268"/>
                  </a:lnTo>
                  <a:lnTo>
                    <a:pt x="902" y="3339"/>
                  </a:lnTo>
                  <a:lnTo>
                    <a:pt x="972" y="3418"/>
                  </a:lnTo>
                  <a:lnTo>
                    <a:pt x="1017" y="3507"/>
                  </a:lnTo>
                  <a:lnTo>
                    <a:pt x="1052" y="3604"/>
                  </a:lnTo>
                  <a:lnTo>
                    <a:pt x="1061" y="3657"/>
                  </a:lnTo>
                  <a:lnTo>
                    <a:pt x="1061" y="3710"/>
                  </a:lnTo>
                  <a:lnTo>
                    <a:pt x="1070" y="3878"/>
                  </a:lnTo>
                  <a:lnTo>
                    <a:pt x="1096" y="4028"/>
                  </a:lnTo>
                  <a:lnTo>
                    <a:pt x="1131" y="4187"/>
                  </a:lnTo>
                  <a:lnTo>
                    <a:pt x="1184" y="4328"/>
                  </a:lnTo>
                  <a:lnTo>
                    <a:pt x="1255" y="4469"/>
                  </a:lnTo>
                  <a:lnTo>
                    <a:pt x="1335" y="4602"/>
                  </a:lnTo>
                  <a:lnTo>
                    <a:pt x="1423" y="4726"/>
                  </a:lnTo>
                  <a:lnTo>
                    <a:pt x="1529" y="4832"/>
                  </a:lnTo>
                  <a:lnTo>
                    <a:pt x="1644" y="4938"/>
                  </a:lnTo>
                  <a:lnTo>
                    <a:pt x="1759" y="5026"/>
                  </a:lnTo>
                  <a:lnTo>
                    <a:pt x="1891" y="5105"/>
                  </a:lnTo>
                  <a:lnTo>
                    <a:pt x="2032" y="5176"/>
                  </a:lnTo>
                  <a:lnTo>
                    <a:pt x="2182" y="5229"/>
                  </a:lnTo>
                  <a:lnTo>
                    <a:pt x="2333" y="5273"/>
                  </a:lnTo>
                  <a:lnTo>
                    <a:pt x="2492" y="5291"/>
                  </a:lnTo>
                  <a:lnTo>
                    <a:pt x="2651" y="5300"/>
                  </a:lnTo>
                  <a:lnTo>
                    <a:pt x="2704" y="5300"/>
                  </a:lnTo>
                  <a:lnTo>
                    <a:pt x="2757" y="5291"/>
                  </a:lnTo>
                  <a:lnTo>
                    <a:pt x="2854" y="5256"/>
                  </a:lnTo>
                  <a:lnTo>
                    <a:pt x="2951" y="5211"/>
                  </a:lnTo>
                  <a:lnTo>
                    <a:pt x="3022" y="5150"/>
                  </a:lnTo>
                  <a:lnTo>
                    <a:pt x="3092" y="5070"/>
                  </a:lnTo>
                  <a:lnTo>
                    <a:pt x="3136" y="4982"/>
                  </a:lnTo>
                  <a:lnTo>
                    <a:pt x="3172" y="4876"/>
                  </a:lnTo>
                  <a:lnTo>
                    <a:pt x="3181" y="4823"/>
                  </a:lnTo>
                  <a:lnTo>
                    <a:pt x="3181" y="4770"/>
                  </a:lnTo>
                  <a:lnTo>
                    <a:pt x="3181" y="4717"/>
                  </a:lnTo>
                  <a:lnTo>
                    <a:pt x="3172" y="4664"/>
                  </a:lnTo>
                  <a:lnTo>
                    <a:pt x="3136" y="4567"/>
                  </a:lnTo>
                  <a:lnTo>
                    <a:pt x="3092" y="4478"/>
                  </a:lnTo>
                  <a:lnTo>
                    <a:pt x="3022" y="4399"/>
                  </a:lnTo>
                  <a:lnTo>
                    <a:pt x="2951" y="4328"/>
                  </a:lnTo>
                  <a:lnTo>
                    <a:pt x="2854" y="4284"/>
                  </a:lnTo>
                  <a:lnTo>
                    <a:pt x="2757" y="4249"/>
                  </a:lnTo>
                  <a:lnTo>
                    <a:pt x="2704" y="4249"/>
                  </a:lnTo>
                  <a:lnTo>
                    <a:pt x="2651" y="4240"/>
                  </a:lnTo>
                  <a:lnTo>
                    <a:pt x="2598" y="4240"/>
                  </a:lnTo>
                  <a:lnTo>
                    <a:pt x="2545" y="4231"/>
                  </a:lnTo>
                  <a:lnTo>
                    <a:pt x="2447" y="4196"/>
                  </a:lnTo>
                  <a:lnTo>
                    <a:pt x="2350" y="4151"/>
                  </a:lnTo>
                  <a:lnTo>
                    <a:pt x="2280" y="4090"/>
                  </a:lnTo>
                  <a:lnTo>
                    <a:pt x="2209" y="4010"/>
                  </a:lnTo>
                  <a:lnTo>
                    <a:pt x="2165" y="3922"/>
                  </a:lnTo>
                  <a:lnTo>
                    <a:pt x="2130" y="3816"/>
                  </a:lnTo>
                  <a:lnTo>
                    <a:pt x="2121" y="3763"/>
                  </a:lnTo>
                  <a:lnTo>
                    <a:pt x="2121" y="3710"/>
                  </a:lnTo>
                  <a:lnTo>
                    <a:pt x="2112" y="3560"/>
                  </a:lnTo>
                  <a:lnTo>
                    <a:pt x="2094" y="3410"/>
                  </a:lnTo>
                  <a:lnTo>
                    <a:pt x="2059" y="3268"/>
                  </a:lnTo>
                  <a:lnTo>
                    <a:pt x="2015" y="3136"/>
                  </a:lnTo>
                  <a:lnTo>
                    <a:pt x="1953" y="3003"/>
                  </a:lnTo>
                  <a:lnTo>
                    <a:pt x="1882" y="2880"/>
                  </a:lnTo>
                  <a:lnTo>
                    <a:pt x="1803" y="2765"/>
                  </a:lnTo>
                  <a:lnTo>
                    <a:pt x="1714" y="2650"/>
                  </a:lnTo>
                  <a:lnTo>
                    <a:pt x="1803" y="2544"/>
                  </a:lnTo>
                  <a:lnTo>
                    <a:pt x="1882" y="2420"/>
                  </a:lnTo>
                  <a:lnTo>
                    <a:pt x="1953" y="2297"/>
                  </a:lnTo>
                  <a:lnTo>
                    <a:pt x="2015" y="2173"/>
                  </a:lnTo>
                  <a:lnTo>
                    <a:pt x="2059" y="2032"/>
                  </a:lnTo>
                  <a:lnTo>
                    <a:pt x="2094" y="1890"/>
                  </a:lnTo>
                  <a:lnTo>
                    <a:pt x="2112" y="1740"/>
                  </a:lnTo>
                  <a:lnTo>
                    <a:pt x="2121" y="1590"/>
                  </a:lnTo>
                  <a:lnTo>
                    <a:pt x="2121" y="1537"/>
                  </a:lnTo>
                  <a:lnTo>
                    <a:pt x="2130" y="1484"/>
                  </a:lnTo>
                  <a:lnTo>
                    <a:pt x="2165" y="1387"/>
                  </a:lnTo>
                  <a:lnTo>
                    <a:pt x="2209" y="1299"/>
                  </a:lnTo>
                  <a:lnTo>
                    <a:pt x="2280" y="1219"/>
                  </a:lnTo>
                  <a:lnTo>
                    <a:pt x="2350" y="1148"/>
                  </a:lnTo>
                  <a:lnTo>
                    <a:pt x="2447" y="1104"/>
                  </a:lnTo>
                  <a:lnTo>
                    <a:pt x="2545" y="1069"/>
                  </a:lnTo>
                  <a:lnTo>
                    <a:pt x="2598" y="1069"/>
                  </a:lnTo>
                  <a:lnTo>
                    <a:pt x="2651" y="1060"/>
                  </a:lnTo>
                  <a:lnTo>
                    <a:pt x="2704" y="1060"/>
                  </a:lnTo>
                  <a:lnTo>
                    <a:pt x="2757" y="1051"/>
                  </a:lnTo>
                  <a:lnTo>
                    <a:pt x="2854" y="1016"/>
                  </a:lnTo>
                  <a:lnTo>
                    <a:pt x="2951" y="972"/>
                  </a:lnTo>
                  <a:lnTo>
                    <a:pt x="3022" y="910"/>
                  </a:lnTo>
                  <a:lnTo>
                    <a:pt x="3092" y="830"/>
                  </a:lnTo>
                  <a:lnTo>
                    <a:pt x="3136" y="742"/>
                  </a:lnTo>
                  <a:lnTo>
                    <a:pt x="3172" y="636"/>
                  </a:lnTo>
                  <a:lnTo>
                    <a:pt x="3181" y="583"/>
                  </a:lnTo>
                  <a:lnTo>
                    <a:pt x="3181" y="530"/>
                  </a:lnTo>
                  <a:lnTo>
                    <a:pt x="3181" y="477"/>
                  </a:lnTo>
                  <a:lnTo>
                    <a:pt x="3172" y="424"/>
                  </a:lnTo>
                  <a:lnTo>
                    <a:pt x="3136" y="327"/>
                  </a:lnTo>
                  <a:lnTo>
                    <a:pt x="3092" y="239"/>
                  </a:lnTo>
                  <a:lnTo>
                    <a:pt x="3022" y="159"/>
                  </a:lnTo>
                  <a:lnTo>
                    <a:pt x="2951" y="89"/>
                  </a:lnTo>
                  <a:lnTo>
                    <a:pt x="2854" y="44"/>
                  </a:lnTo>
                  <a:lnTo>
                    <a:pt x="2757" y="9"/>
                  </a:lnTo>
                  <a:lnTo>
                    <a:pt x="2704" y="9"/>
                  </a:lnTo>
                  <a:lnTo>
                    <a:pt x="26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nvSpPr>
          <p:spPr>
            <a:xfrm>
              <a:off x="2549375" y="2669350"/>
              <a:ext cx="79500" cy="132500"/>
            </a:xfrm>
            <a:custGeom>
              <a:avLst/>
              <a:gdLst/>
              <a:ahLst/>
              <a:cxnLst/>
              <a:rect l="l" t="t" r="r" b="b"/>
              <a:pathLst>
                <a:path w="3180" h="5300" extrusionOk="0">
                  <a:moveTo>
                    <a:pt x="530" y="0"/>
                  </a:moveTo>
                  <a:lnTo>
                    <a:pt x="477" y="9"/>
                  </a:lnTo>
                  <a:lnTo>
                    <a:pt x="424" y="9"/>
                  </a:lnTo>
                  <a:lnTo>
                    <a:pt x="327" y="44"/>
                  </a:lnTo>
                  <a:lnTo>
                    <a:pt x="230" y="89"/>
                  </a:lnTo>
                  <a:lnTo>
                    <a:pt x="159" y="159"/>
                  </a:lnTo>
                  <a:lnTo>
                    <a:pt x="88" y="239"/>
                  </a:lnTo>
                  <a:lnTo>
                    <a:pt x="44" y="327"/>
                  </a:lnTo>
                  <a:lnTo>
                    <a:pt x="9" y="424"/>
                  </a:lnTo>
                  <a:lnTo>
                    <a:pt x="0" y="477"/>
                  </a:lnTo>
                  <a:lnTo>
                    <a:pt x="0" y="530"/>
                  </a:lnTo>
                  <a:lnTo>
                    <a:pt x="0" y="583"/>
                  </a:lnTo>
                  <a:lnTo>
                    <a:pt x="9" y="636"/>
                  </a:lnTo>
                  <a:lnTo>
                    <a:pt x="44" y="742"/>
                  </a:lnTo>
                  <a:lnTo>
                    <a:pt x="88" y="830"/>
                  </a:lnTo>
                  <a:lnTo>
                    <a:pt x="159" y="910"/>
                  </a:lnTo>
                  <a:lnTo>
                    <a:pt x="230" y="972"/>
                  </a:lnTo>
                  <a:lnTo>
                    <a:pt x="327" y="1016"/>
                  </a:lnTo>
                  <a:lnTo>
                    <a:pt x="424" y="1051"/>
                  </a:lnTo>
                  <a:lnTo>
                    <a:pt x="477" y="1060"/>
                  </a:lnTo>
                  <a:lnTo>
                    <a:pt x="530" y="1060"/>
                  </a:lnTo>
                  <a:lnTo>
                    <a:pt x="583" y="1069"/>
                  </a:lnTo>
                  <a:lnTo>
                    <a:pt x="636" y="1069"/>
                  </a:lnTo>
                  <a:lnTo>
                    <a:pt x="733" y="1104"/>
                  </a:lnTo>
                  <a:lnTo>
                    <a:pt x="830" y="1148"/>
                  </a:lnTo>
                  <a:lnTo>
                    <a:pt x="901" y="1219"/>
                  </a:lnTo>
                  <a:lnTo>
                    <a:pt x="972" y="1299"/>
                  </a:lnTo>
                  <a:lnTo>
                    <a:pt x="1016" y="1387"/>
                  </a:lnTo>
                  <a:lnTo>
                    <a:pt x="1051" y="1484"/>
                  </a:lnTo>
                  <a:lnTo>
                    <a:pt x="1060" y="1537"/>
                  </a:lnTo>
                  <a:lnTo>
                    <a:pt x="1060" y="1590"/>
                  </a:lnTo>
                  <a:lnTo>
                    <a:pt x="1069" y="1740"/>
                  </a:lnTo>
                  <a:lnTo>
                    <a:pt x="1086" y="1890"/>
                  </a:lnTo>
                  <a:lnTo>
                    <a:pt x="1122" y="2032"/>
                  </a:lnTo>
                  <a:lnTo>
                    <a:pt x="1166" y="2173"/>
                  </a:lnTo>
                  <a:lnTo>
                    <a:pt x="1228" y="2297"/>
                  </a:lnTo>
                  <a:lnTo>
                    <a:pt x="1298" y="2420"/>
                  </a:lnTo>
                  <a:lnTo>
                    <a:pt x="1378" y="2544"/>
                  </a:lnTo>
                  <a:lnTo>
                    <a:pt x="1466" y="2650"/>
                  </a:lnTo>
                  <a:lnTo>
                    <a:pt x="1378" y="2765"/>
                  </a:lnTo>
                  <a:lnTo>
                    <a:pt x="1298" y="2880"/>
                  </a:lnTo>
                  <a:lnTo>
                    <a:pt x="1228" y="3003"/>
                  </a:lnTo>
                  <a:lnTo>
                    <a:pt x="1166" y="3136"/>
                  </a:lnTo>
                  <a:lnTo>
                    <a:pt x="1122" y="3268"/>
                  </a:lnTo>
                  <a:lnTo>
                    <a:pt x="1086" y="3410"/>
                  </a:lnTo>
                  <a:lnTo>
                    <a:pt x="1069" y="3560"/>
                  </a:lnTo>
                  <a:lnTo>
                    <a:pt x="1060" y="3710"/>
                  </a:lnTo>
                  <a:lnTo>
                    <a:pt x="1060" y="3763"/>
                  </a:lnTo>
                  <a:lnTo>
                    <a:pt x="1051" y="3816"/>
                  </a:lnTo>
                  <a:lnTo>
                    <a:pt x="1016" y="3922"/>
                  </a:lnTo>
                  <a:lnTo>
                    <a:pt x="972" y="4010"/>
                  </a:lnTo>
                  <a:lnTo>
                    <a:pt x="901" y="4090"/>
                  </a:lnTo>
                  <a:lnTo>
                    <a:pt x="830" y="4151"/>
                  </a:lnTo>
                  <a:lnTo>
                    <a:pt x="733" y="4196"/>
                  </a:lnTo>
                  <a:lnTo>
                    <a:pt x="636" y="4231"/>
                  </a:lnTo>
                  <a:lnTo>
                    <a:pt x="583" y="4240"/>
                  </a:lnTo>
                  <a:lnTo>
                    <a:pt x="530" y="4240"/>
                  </a:lnTo>
                  <a:lnTo>
                    <a:pt x="477" y="4249"/>
                  </a:lnTo>
                  <a:lnTo>
                    <a:pt x="424" y="4249"/>
                  </a:lnTo>
                  <a:lnTo>
                    <a:pt x="327" y="4284"/>
                  </a:lnTo>
                  <a:lnTo>
                    <a:pt x="230" y="4328"/>
                  </a:lnTo>
                  <a:lnTo>
                    <a:pt x="159" y="4399"/>
                  </a:lnTo>
                  <a:lnTo>
                    <a:pt x="88" y="4478"/>
                  </a:lnTo>
                  <a:lnTo>
                    <a:pt x="44" y="4567"/>
                  </a:lnTo>
                  <a:lnTo>
                    <a:pt x="9" y="4664"/>
                  </a:lnTo>
                  <a:lnTo>
                    <a:pt x="0" y="4717"/>
                  </a:lnTo>
                  <a:lnTo>
                    <a:pt x="0" y="4770"/>
                  </a:lnTo>
                  <a:lnTo>
                    <a:pt x="0" y="4823"/>
                  </a:lnTo>
                  <a:lnTo>
                    <a:pt x="9" y="4876"/>
                  </a:lnTo>
                  <a:lnTo>
                    <a:pt x="44" y="4982"/>
                  </a:lnTo>
                  <a:lnTo>
                    <a:pt x="88" y="5070"/>
                  </a:lnTo>
                  <a:lnTo>
                    <a:pt x="159" y="5150"/>
                  </a:lnTo>
                  <a:lnTo>
                    <a:pt x="230" y="5211"/>
                  </a:lnTo>
                  <a:lnTo>
                    <a:pt x="327" y="5256"/>
                  </a:lnTo>
                  <a:lnTo>
                    <a:pt x="424" y="5291"/>
                  </a:lnTo>
                  <a:lnTo>
                    <a:pt x="477" y="5300"/>
                  </a:lnTo>
                  <a:lnTo>
                    <a:pt x="530" y="5300"/>
                  </a:lnTo>
                  <a:lnTo>
                    <a:pt x="689" y="5291"/>
                  </a:lnTo>
                  <a:lnTo>
                    <a:pt x="848" y="5273"/>
                  </a:lnTo>
                  <a:lnTo>
                    <a:pt x="998" y="5229"/>
                  </a:lnTo>
                  <a:lnTo>
                    <a:pt x="1148" y="5176"/>
                  </a:lnTo>
                  <a:lnTo>
                    <a:pt x="1290" y="5105"/>
                  </a:lnTo>
                  <a:lnTo>
                    <a:pt x="1422" y="5026"/>
                  </a:lnTo>
                  <a:lnTo>
                    <a:pt x="1537" y="4938"/>
                  </a:lnTo>
                  <a:lnTo>
                    <a:pt x="1652" y="4832"/>
                  </a:lnTo>
                  <a:lnTo>
                    <a:pt x="1758" y="4726"/>
                  </a:lnTo>
                  <a:lnTo>
                    <a:pt x="1846" y="4602"/>
                  </a:lnTo>
                  <a:lnTo>
                    <a:pt x="1926" y="4469"/>
                  </a:lnTo>
                  <a:lnTo>
                    <a:pt x="1996" y="4328"/>
                  </a:lnTo>
                  <a:lnTo>
                    <a:pt x="2049" y="4187"/>
                  </a:lnTo>
                  <a:lnTo>
                    <a:pt x="2085" y="4028"/>
                  </a:lnTo>
                  <a:lnTo>
                    <a:pt x="2111" y="3878"/>
                  </a:lnTo>
                  <a:lnTo>
                    <a:pt x="2120" y="3710"/>
                  </a:lnTo>
                  <a:lnTo>
                    <a:pt x="2120" y="3657"/>
                  </a:lnTo>
                  <a:lnTo>
                    <a:pt x="2129" y="3604"/>
                  </a:lnTo>
                  <a:lnTo>
                    <a:pt x="2164" y="3507"/>
                  </a:lnTo>
                  <a:lnTo>
                    <a:pt x="2208" y="3418"/>
                  </a:lnTo>
                  <a:lnTo>
                    <a:pt x="2279" y="3339"/>
                  </a:lnTo>
                  <a:lnTo>
                    <a:pt x="2350" y="3268"/>
                  </a:lnTo>
                  <a:lnTo>
                    <a:pt x="2447" y="3224"/>
                  </a:lnTo>
                  <a:lnTo>
                    <a:pt x="2544" y="3189"/>
                  </a:lnTo>
                  <a:lnTo>
                    <a:pt x="2597" y="3189"/>
                  </a:lnTo>
                  <a:lnTo>
                    <a:pt x="2650" y="3180"/>
                  </a:lnTo>
                  <a:lnTo>
                    <a:pt x="2703" y="3180"/>
                  </a:lnTo>
                  <a:lnTo>
                    <a:pt x="2756" y="3171"/>
                  </a:lnTo>
                  <a:lnTo>
                    <a:pt x="2853" y="3136"/>
                  </a:lnTo>
                  <a:lnTo>
                    <a:pt x="2950" y="3092"/>
                  </a:lnTo>
                  <a:lnTo>
                    <a:pt x="3021" y="3030"/>
                  </a:lnTo>
                  <a:lnTo>
                    <a:pt x="3091" y="2950"/>
                  </a:lnTo>
                  <a:lnTo>
                    <a:pt x="3136" y="2862"/>
                  </a:lnTo>
                  <a:lnTo>
                    <a:pt x="3171" y="2756"/>
                  </a:lnTo>
                  <a:lnTo>
                    <a:pt x="3180" y="2703"/>
                  </a:lnTo>
                  <a:lnTo>
                    <a:pt x="3180" y="2650"/>
                  </a:lnTo>
                  <a:lnTo>
                    <a:pt x="3180" y="2597"/>
                  </a:lnTo>
                  <a:lnTo>
                    <a:pt x="3171" y="2544"/>
                  </a:lnTo>
                  <a:lnTo>
                    <a:pt x="3136" y="2447"/>
                  </a:lnTo>
                  <a:lnTo>
                    <a:pt x="3091" y="2358"/>
                  </a:lnTo>
                  <a:lnTo>
                    <a:pt x="3021" y="2279"/>
                  </a:lnTo>
                  <a:lnTo>
                    <a:pt x="2950" y="2208"/>
                  </a:lnTo>
                  <a:lnTo>
                    <a:pt x="2853" y="2164"/>
                  </a:lnTo>
                  <a:lnTo>
                    <a:pt x="2756" y="2129"/>
                  </a:lnTo>
                  <a:lnTo>
                    <a:pt x="2703" y="2129"/>
                  </a:lnTo>
                  <a:lnTo>
                    <a:pt x="2650" y="2120"/>
                  </a:lnTo>
                  <a:lnTo>
                    <a:pt x="2597" y="2120"/>
                  </a:lnTo>
                  <a:lnTo>
                    <a:pt x="2544" y="2111"/>
                  </a:lnTo>
                  <a:lnTo>
                    <a:pt x="2447" y="2076"/>
                  </a:lnTo>
                  <a:lnTo>
                    <a:pt x="2350" y="2032"/>
                  </a:lnTo>
                  <a:lnTo>
                    <a:pt x="2279" y="1970"/>
                  </a:lnTo>
                  <a:lnTo>
                    <a:pt x="2208" y="1890"/>
                  </a:lnTo>
                  <a:lnTo>
                    <a:pt x="2164" y="1802"/>
                  </a:lnTo>
                  <a:lnTo>
                    <a:pt x="2129" y="1696"/>
                  </a:lnTo>
                  <a:lnTo>
                    <a:pt x="2120" y="1643"/>
                  </a:lnTo>
                  <a:lnTo>
                    <a:pt x="2120" y="1590"/>
                  </a:lnTo>
                  <a:lnTo>
                    <a:pt x="2111" y="1431"/>
                  </a:lnTo>
                  <a:lnTo>
                    <a:pt x="2085" y="1272"/>
                  </a:lnTo>
                  <a:lnTo>
                    <a:pt x="2049" y="1122"/>
                  </a:lnTo>
                  <a:lnTo>
                    <a:pt x="1996" y="972"/>
                  </a:lnTo>
                  <a:lnTo>
                    <a:pt x="1926" y="830"/>
                  </a:lnTo>
                  <a:lnTo>
                    <a:pt x="1846" y="707"/>
                  </a:lnTo>
                  <a:lnTo>
                    <a:pt x="1758" y="583"/>
                  </a:lnTo>
                  <a:lnTo>
                    <a:pt x="1652" y="468"/>
                  </a:lnTo>
                  <a:lnTo>
                    <a:pt x="1537" y="362"/>
                  </a:lnTo>
                  <a:lnTo>
                    <a:pt x="1422" y="274"/>
                  </a:lnTo>
                  <a:lnTo>
                    <a:pt x="1290" y="195"/>
                  </a:lnTo>
                  <a:lnTo>
                    <a:pt x="1148" y="124"/>
                  </a:lnTo>
                  <a:lnTo>
                    <a:pt x="998" y="71"/>
                  </a:lnTo>
                  <a:lnTo>
                    <a:pt x="848" y="36"/>
                  </a:lnTo>
                  <a:lnTo>
                    <a:pt x="689" y="9"/>
                  </a:lnTo>
                  <a:lnTo>
                    <a:pt x="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5"/>
            <p:cNvSpPr/>
            <p:nvPr/>
          </p:nvSpPr>
          <p:spPr>
            <a:xfrm>
              <a:off x="2416875" y="2722350"/>
              <a:ext cx="26525" cy="26500"/>
            </a:xfrm>
            <a:custGeom>
              <a:avLst/>
              <a:gdLst/>
              <a:ahLst/>
              <a:cxnLst/>
              <a:rect l="l" t="t" r="r" b="b"/>
              <a:pathLst>
                <a:path w="1061" h="1060" extrusionOk="0">
                  <a:moveTo>
                    <a:pt x="531" y="0"/>
                  </a:moveTo>
                  <a:lnTo>
                    <a:pt x="478" y="9"/>
                  </a:lnTo>
                  <a:lnTo>
                    <a:pt x="425" y="9"/>
                  </a:lnTo>
                  <a:lnTo>
                    <a:pt x="327" y="44"/>
                  </a:lnTo>
                  <a:lnTo>
                    <a:pt x="230" y="88"/>
                  </a:lnTo>
                  <a:lnTo>
                    <a:pt x="160" y="159"/>
                  </a:lnTo>
                  <a:lnTo>
                    <a:pt x="89" y="238"/>
                  </a:lnTo>
                  <a:lnTo>
                    <a:pt x="45" y="327"/>
                  </a:lnTo>
                  <a:lnTo>
                    <a:pt x="9" y="424"/>
                  </a:lnTo>
                  <a:lnTo>
                    <a:pt x="1" y="477"/>
                  </a:lnTo>
                  <a:lnTo>
                    <a:pt x="1" y="530"/>
                  </a:lnTo>
                  <a:lnTo>
                    <a:pt x="1" y="583"/>
                  </a:lnTo>
                  <a:lnTo>
                    <a:pt x="9" y="636"/>
                  </a:lnTo>
                  <a:lnTo>
                    <a:pt x="45" y="742"/>
                  </a:lnTo>
                  <a:lnTo>
                    <a:pt x="89" y="830"/>
                  </a:lnTo>
                  <a:lnTo>
                    <a:pt x="160" y="910"/>
                  </a:lnTo>
                  <a:lnTo>
                    <a:pt x="230" y="972"/>
                  </a:lnTo>
                  <a:lnTo>
                    <a:pt x="327" y="1016"/>
                  </a:lnTo>
                  <a:lnTo>
                    <a:pt x="425" y="1051"/>
                  </a:lnTo>
                  <a:lnTo>
                    <a:pt x="478" y="1060"/>
                  </a:lnTo>
                  <a:lnTo>
                    <a:pt x="584" y="1060"/>
                  </a:lnTo>
                  <a:lnTo>
                    <a:pt x="637" y="1051"/>
                  </a:lnTo>
                  <a:lnTo>
                    <a:pt x="734" y="1016"/>
                  </a:lnTo>
                  <a:lnTo>
                    <a:pt x="831" y="972"/>
                  </a:lnTo>
                  <a:lnTo>
                    <a:pt x="901" y="910"/>
                  </a:lnTo>
                  <a:lnTo>
                    <a:pt x="972" y="830"/>
                  </a:lnTo>
                  <a:lnTo>
                    <a:pt x="1016" y="742"/>
                  </a:lnTo>
                  <a:lnTo>
                    <a:pt x="1052" y="636"/>
                  </a:lnTo>
                  <a:lnTo>
                    <a:pt x="1060" y="583"/>
                  </a:lnTo>
                  <a:lnTo>
                    <a:pt x="1060" y="530"/>
                  </a:lnTo>
                  <a:lnTo>
                    <a:pt x="1060" y="477"/>
                  </a:lnTo>
                  <a:lnTo>
                    <a:pt x="1052" y="424"/>
                  </a:lnTo>
                  <a:lnTo>
                    <a:pt x="1016" y="327"/>
                  </a:lnTo>
                  <a:lnTo>
                    <a:pt x="972" y="238"/>
                  </a:lnTo>
                  <a:lnTo>
                    <a:pt x="901" y="159"/>
                  </a:lnTo>
                  <a:lnTo>
                    <a:pt x="831" y="88"/>
                  </a:lnTo>
                  <a:lnTo>
                    <a:pt x="734" y="44"/>
                  </a:lnTo>
                  <a:lnTo>
                    <a:pt x="637" y="9"/>
                  </a:lnTo>
                  <a:lnTo>
                    <a:pt x="584" y="9"/>
                  </a:lnTo>
                  <a:lnTo>
                    <a:pt x="5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5"/>
            <p:cNvSpPr/>
            <p:nvPr/>
          </p:nvSpPr>
          <p:spPr>
            <a:xfrm>
              <a:off x="2522875" y="2722350"/>
              <a:ext cx="26525" cy="26500"/>
            </a:xfrm>
            <a:custGeom>
              <a:avLst/>
              <a:gdLst/>
              <a:ahLst/>
              <a:cxnLst/>
              <a:rect l="l" t="t" r="r" b="b"/>
              <a:pathLst>
                <a:path w="1061" h="1060" extrusionOk="0">
                  <a:moveTo>
                    <a:pt x="530" y="0"/>
                  </a:moveTo>
                  <a:lnTo>
                    <a:pt x="477" y="9"/>
                  </a:lnTo>
                  <a:lnTo>
                    <a:pt x="424" y="9"/>
                  </a:lnTo>
                  <a:lnTo>
                    <a:pt x="327" y="44"/>
                  </a:lnTo>
                  <a:lnTo>
                    <a:pt x="230" y="88"/>
                  </a:lnTo>
                  <a:lnTo>
                    <a:pt x="159" y="159"/>
                  </a:lnTo>
                  <a:lnTo>
                    <a:pt x="89" y="238"/>
                  </a:lnTo>
                  <a:lnTo>
                    <a:pt x="44" y="327"/>
                  </a:lnTo>
                  <a:lnTo>
                    <a:pt x="9" y="424"/>
                  </a:lnTo>
                  <a:lnTo>
                    <a:pt x="0" y="477"/>
                  </a:lnTo>
                  <a:lnTo>
                    <a:pt x="0" y="530"/>
                  </a:lnTo>
                  <a:lnTo>
                    <a:pt x="0" y="583"/>
                  </a:lnTo>
                  <a:lnTo>
                    <a:pt x="9" y="636"/>
                  </a:lnTo>
                  <a:lnTo>
                    <a:pt x="44" y="742"/>
                  </a:lnTo>
                  <a:lnTo>
                    <a:pt x="89" y="830"/>
                  </a:lnTo>
                  <a:lnTo>
                    <a:pt x="159" y="910"/>
                  </a:lnTo>
                  <a:lnTo>
                    <a:pt x="230" y="972"/>
                  </a:lnTo>
                  <a:lnTo>
                    <a:pt x="327" y="1016"/>
                  </a:lnTo>
                  <a:lnTo>
                    <a:pt x="424" y="1051"/>
                  </a:lnTo>
                  <a:lnTo>
                    <a:pt x="477" y="1060"/>
                  </a:lnTo>
                  <a:lnTo>
                    <a:pt x="583" y="1060"/>
                  </a:lnTo>
                  <a:lnTo>
                    <a:pt x="636" y="1051"/>
                  </a:lnTo>
                  <a:lnTo>
                    <a:pt x="733" y="1016"/>
                  </a:lnTo>
                  <a:lnTo>
                    <a:pt x="830" y="972"/>
                  </a:lnTo>
                  <a:lnTo>
                    <a:pt x="901" y="910"/>
                  </a:lnTo>
                  <a:lnTo>
                    <a:pt x="972" y="830"/>
                  </a:lnTo>
                  <a:lnTo>
                    <a:pt x="1016" y="742"/>
                  </a:lnTo>
                  <a:lnTo>
                    <a:pt x="1051" y="636"/>
                  </a:lnTo>
                  <a:lnTo>
                    <a:pt x="1060" y="583"/>
                  </a:lnTo>
                  <a:lnTo>
                    <a:pt x="1060" y="530"/>
                  </a:lnTo>
                  <a:lnTo>
                    <a:pt x="1060" y="477"/>
                  </a:lnTo>
                  <a:lnTo>
                    <a:pt x="1051" y="424"/>
                  </a:lnTo>
                  <a:lnTo>
                    <a:pt x="1016" y="327"/>
                  </a:lnTo>
                  <a:lnTo>
                    <a:pt x="972" y="238"/>
                  </a:lnTo>
                  <a:lnTo>
                    <a:pt x="901" y="159"/>
                  </a:lnTo>
                  <a:lnTo>
                    <a:pt x="830" y="88"/>
                  </a:lnTo>
                  <a:lnTo>
                    <a:pt x="733" y="44"/>
                  </a:lnTo>
                  <a:lnTo>
                    <a:pt x="636" y="9"/>
                  </a:lnTo>
                  <a:lnTo>
                    <a:pt x="583" y="9"/>
                  </a:lnTo>
                  <a:lnTo>
                    <a:pt x="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5"/>
            <p:cNvSpPr/>
            <p:nvPr/>
          </p:nvSpPr>
          <p:spPr>
            <a:xfrm>
              <a:off x="2469875" y="2722350"/>
              <a:ext cx="26525" cy="26500"/>
            </a:xfrm>
            <a:custGeom>
              <a:avLst/>
              <a:gdLst/>
              <a:ahLst/>
              <a:cxnLst/>
              <a:rect l="l" t="t" r="r" b="b"/>
              <a:pathLst>
                <a:path w="1061" h="1060" extrusionOk="0">
                  <a:moveTo>
                    <a:pt x="530" y="0"/>
                  </a:moveTo>
                  <a:lnTo>
                    <a:pt x="477" y="9"/>
                  </a:lnTo>
                  <a:lnTo>
                    <a:pt x="424" y="9"/>
                  </a:lnTo>
                  <a:lnTo>
                    <a:pt x="327" y="44"/>
                  </a:lnTo>
                  <a:lnTo>
                    <a:pt x="230" y="88"/>
                  </a:lnTo>
                  <a:lnTo>
                    <a:pt x="159" y="159"/>
                  </a:lnTo>
                  <a:lnTo>
                    <a:pt x="89" y="238"/>
                  </a:lnTo>
                  <a:lnTo>
                    <a:pt x="45" y="327"/>
                  </a:lnTo>
                  <a:lnTo>
                    <a:pt x="9" y="424"/>
                  </a:lnTo>
                  <a:lnTo>
                    <a:pt x="0" y="477"/>
                  </a:lnTo>
                  <a:lnTo>
                    <a:pt x="0" y="530"/>
                  </a:lnTo>
                  <a:lnTo>
                    <a:pt x="0" y="583"/>
                  </a:lnTo>
                  <a:lnTo>
                    <a:pt x="9" y="636"/>
                  </a:lnTo>
                  <a:lnTo>
                    <a:pt x="45" y="742"/>
                  </a:lnTo>
                  <a:lnTo>
                    <a:pt x="89" y="830"/>
                  </a:lnTo>
                  <a:lnTo>
                    <a:pt x="159" y="910"/>
                  </a:lnTo>
                  <a:lnTo>
                    <a:pt x="230" y="972"/>
                  </a:lnTo>
                  <a:lnTo>
                    <a:pt x="327" y="1016"/>
                  </a:lnTo>
                  <a:lnTo>
                    <a:pt x="424" y="1051"/>
                  </a:lnTo>
                  <a:lnTo>
                    <a:pt x="477" y="1060"/>
                  </a:lnTo>
                  <a:lnTo>
                    <a:pt x="583" y="1060"/>
                  </a:lnTo>
                  <a:lnTo>
                    <a:pt x="636" y="1051"/>
                  </a:lnTo>
                  <a:lnTo>
                    <a:pt x="733" y="1016"/>
                  </a:lnTo>
                  <a:lnTo>
                    <a:pt x="831" y="972"/>
                  </a:lnTo>
                  <a:lnTo>
                    <a:pt x="901" y="910"/>
                  </a:lnTo>
                  <a:lnTo>
                    <a:pt x="972" y="830"/>
                  </a:lnTo>
                  <a:lnTo>
                    <a:pt x="1016" y="742"/>
                  </a:lnTo>
                  <a:lnTo>
                    <a:pt x="1051" y="636"/>
                  </a:lnTo>
                  <a:lnTo>
                    <a:pt x="1060" y="583"/>
                  </a:lnTo>
                  <a:lnTo>
                    <a:pt x="1060" y="530"/>
                  </a:lnTo>
                  <a:lnTo>
                    <a:pt x="1060" y="477"/>
                  </a:lnTo>
                  <a:lnTo>
                    <a:pt x="1051" y="424"/>
                  </a:lnTo>
                  <a:lnTo>
                    <a:pt x="1016" y="327"/>
                  </a:lnTo>
                  <a:lnTo>
                    <a:pt x="972" y="238"/>
                  </a:lnTo>
                  <a:lnTo>
                    <a:pt x="901" y="159"/>
                  </a:lnTo>
                  <a:lnTo>
                    <a:pt x="831" y="88"/>
                  </a:lnTo>
                  <a:lnTo>
                    <a:pt x="733" y="44"/>
                  </a:lnTo>
                  <a:lnTo>
                    <a:pt x="636" y="9"/>
                  </a:lnTo>
                  <a:lnTo>
                    <a:pt x="583" y="9"/>
                  </a:lnTo>
                  <a:lnTo>
                    <a:pt x="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35"/>
          <p:cNvGrpSpPr/>
          <p:nvPr/>
        </p:nvGrpSpPr>
        <p:grpSpPr>
          <a:xfrm>
            <a:off x="4389464" y="2194331"/>
            <a:ext cx="365780" cy="320961"/>
            <a:chOff x="2880800" y="2528025"/>
            <a:chExt cx="452250" cy="397475"/>
          </a:xfrm>
        </p:grpSpPr>
        <p:sp>
          <p:nvSpPr>
            <p:cNvPr id="2399" name="Google Shape;2399;p35"/>
            <p:cNvSpPr/>
            <p:nvPr/>
          </p:nvSpPr>
          <p:spPr>
            <a:xfrm>
              <a:off x="2880800" y="2528025"/>
              <a:ext cx="452250" cy="397475"/>
            </a:xfrm>
            <a:custGeom>
              <a:avLst/>
              <a:gdLst/>
              <a:ahLst/>
              <a:cxnLst/>
              <a:rect l="l" t="t" r="r" b="b"/>
              <a:pathLst>
                <a:path w="18090" h="15899" extrusionOk="0">
                  <a:moveTo>
                    <a:pt x="17030" y="1060"/>
                  </a:moveTo>
                  <a:lnTo>
                    <a:pt x="17030" y="4240"/>
                  </a:lnTo>
                  <a:lnTo>
                    <a:pt x="1061" y="4240"/>
                  </a:lnTo>
                  <a:lnTo>
                    <a:pt x="1061" y="1060"/>
                  </a:lnTo>
                  <a:close/>
                  <a:moveTo>
                    <a:pt x="17030" y="5300"/>
                  </a:moveTo>
                  <a:lnTo>
                    <a:pt x="17030" y="14839"/>
                  </a:lnTo>
                  <a:lnTo>
                    <a:pt x="1061" y="14839"/>
                  </a:lnTo>
                  <a:lnTo>
                    <a:pt x="1061" y="5300"/>
                  </a:lnTo>
                  <a:close/>
                  <a:moveTo>
                    <a:pt x="478" y="0"/>
                  </a:moveTo>
                  <a:lnTo>
                    <a:pt x="425" y="9"/>
                  </a:lnTo>
                  <a:lnTo>
                    <a:pt x="328" y="45"/>
                  </a:lnTo>
                  <a:lnTo>
                    <a:pt x="239" y="89"/>
                  </a:lnTo>
                  <a:lnTo>
                    <a:pt x="160" y="159"/>
                  </a:lnTo>
                  <a:lnTo>
                    <a:pt x="98" y="230"/>
                  </a:lnTo>
                  <a:lnTo>
                    <a:pt x="45" y="327"/>
                  </a:lnTo>
                  <a:lnTo>
                    <a:pt x="18" y="424"/>
                  </a:lnTo>
                  <a:lnTo>
                    <a:pt x="10" y="477"/>
                  </a:lnTo>
                  <a:lnTo>
                    <a:pt x="1" y="530"/>
                  </a:lnTo>
                  <a:lnTo>
                    <a:pt x="1" y="15369"/>
                  </a:lnTo>
                  <a:lnTo>
                    <a:pt x="10" y="15422"/>
                  </a:lnTo>
                  <a:lnTo>
                    <a:pt x="18" y="15475"/>
                  </a:lnTo>
                  <a:lnTo>
                    <a:pt x="45" y="15572"/>
                  </a:lnTo>
                  <a:lnTo>
                    <a:pt x="98" y="15669"/>
                  </a:lnTo>
                  <a:lnTo>
                    <a:pt x="160" y="15740"/>
                  </a:lnTo>
                  <a:lnTo>
                    <a:pt x="239" y="15811"/>
                  </a:lnTo>
                  <a:lnTo>
                    <a:pt x="328" y="15855"/>
                  </a:lnTo>
                  <a:lnTo>
                    <a:pt x="425" y="15890"/>
                  </a:lnTo>
                  <a:lnTo>
                    <a:pt x="478" y="15899"/>
                  </a:lnTo>
                  <a:lnTo>
                    <a:pt x="17622" y="15899"/>
                  </a:lnTo>
                  <a:lnTo>
                    <a:pt x="17675" y="15890"/>
                  </a:lnTo>
                  <a:lnTo>
                    <a:pt x="17772" y="15855"/>
                  </a:lnTo>
                  <a:lnTo>
                    <a:pt x="17860" y="15811"/>
                  </a:lnTo>
                  <a:lnTo>
                    <a:pt x="17940" y="15740"/>
                  </a:lnTo>
                  <a:lnTo>
                    <a:pt x="18001" y="15669"/>
                  </a:lnTo>
                  <a:lnTo>
                    <a:pt x="18054" y="15572"/>
                  </a:lnTo>
                  <a:lnTo>
                    <a:pt x="18081" y="15475"/>
                  </a:lnTo>
                  <a:lnTo>
                    <a:pt x="18090" y="15422"/>
                  </a:lnTo>
                  <a:lnTo>
                    <a:pt x="18090" y="15369"/>
                  </a:lnTo>
                  <a:lnTo>
                    <a:pt x="18090" y="530"/>
                  </a:lnTo>
                  <a:lnTo>
                    <a:pt x="18090" y="477"/>
                  </a:lnTo>
                  <a:lnTo>
                    <a:pt x="18081" y="424"/>
                  </a:lnTo>
                  <a:lnTo>
                    <a:pt x="18054" y="327"/>
                  </a:lnTo>
                  <a:lnTo>
                    <a:pt x="18001" y="230"/>
                  </a:lnTo>
                  <a:lnTo>
                    <a:pt x="17940" y="159"/>
                  </a:lnTo>
                  <a:lnTo>
                    <a:pt x="17860" y="89"/>
                  </a:lnTo>
                  <a:lnTo>
                    <a:pt x="17772" y="45"/>
                  </a:lnTo>
                  <a:lnTo>
                    <a:pt x="17675" y="9"/>
                  </a:lnTo>
                  <a:lnTo>
                    <a:pt x="176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nvSpPr>
          <p:spPr>
            <a:xfrm>
              <a:off x="2961175" y="2740000"/>
              <a:ext cx="79525" cy="132525"/>
            </a:xfrm>
            <a:custGeom>
              <a:avLst/>
              <a:gdLst/>
              <a:ahLst/>
              <a:cxnLst/>
              <a:rect l="l" t="t" r="r" b="b"/>
              <a:pathLst>
                <a:path w="3181" h="5301" extrusionOk="0">
                  <a:moveTo>
                    <a:pt x="2651" y="1"/>
                  </a:moveTo>
                  <a:lnTo>
                    <a:pt x="2553" y="9"/>
                  </a:lnTo>
                  <a:lnTo>
                    <a:pt x="2456" y="36"/>
                  </a:lnTo>
                  <a:lnTo>
                    <a:pt x="2359" y="89"/>
                  </a:lnTo>
                  <a:lnTo>
                    <a:pt x="2324" y="115"/>
                  </a:lnTo>
                  <a:lnTo>
                    <a:pt x="2280" y="160"/>
                  </a:lnTo>
                  <a:lnTo>
                    <a:pt x="160" y="2279"/>
                  </a:lnTo>
                  <a:lnTo>
                    <a:pt x="124" y="2315"/>
                  </a:lnTo>
                  <a:lnTo>
                    <a:pt x="89" y="2359"/>
                  </a:lnTo>
                  <a:lnTo>
                    <a:pt x="45" y="2447"/>
                  </a:lnTo>
                  <a:lnTo>
                    <a:pt x="18" y="2553"/>
                  </a:lnTo>
                  <a:lnTo>
                    <a:pt x="1" y="2650"/>
                  </a:lnTo>
                  <a:lnTo>
                    <a:pt x="18" y="2748"/>
                  </a:lnTo>
                  <a:lnTo>
                    <a:pt x="45" y="2854"/>
                  </a:lnTo>
                  <a:lnTo>
                    <a:pt x="89" y="2942"/>
                  </a:lnTo>
                  <a:lnTo>
                    <a:pt x="124" y="2986"/>
                  </a:lnTo>
                  <a:lnTo>
                    <a:pt x="160" y="3021"/>
                  </a:lnTo>
                  <a:lnTo>
                    <a:pt x="2280" y="5141"/>
                  </a:lnTo>
                  <a:lnTo>
                    <a:pt x="2324" y="5185"/>
                  </a:lnTo>
                  <a:lnTo>
                    <a:pt x="2359" y="5212"/>
                  </a:lnTo>
                  <a:lnTo>
                    <a:pt x="2456" y="5265"/>
                  </a:lnTo>
                  <a:lnTo>
                    <a:pt x="2553" y="5291"/>
                  </a:lnTo>
                  <a:lnTo>
                    <a:pt x="2651" y="5300"/>
                  </a:lnTo>
                  <a:lnTo>
                    <a:pt x="2757" y="5291"/>
                  </a:lnTo>
                  <a:lnTo>
                    <a:pt x="2854" y="5265"/>
                  </a:lnTo>
                  <a:lnTo>
                    <a:pt x="2942" y="5212"/>
                  </a:lnTo>
                  <a:lnTo>
                    <a:pt x="2986" y="5185"/>
                  </a:lnTo>
                  <a:lnTo>
                    <a:pt x="3030" y="5141"/>
                  </a:lnTo>
                  <a:lnTo>
                    <a:pt x="3066" y="5106"/>
                  </a:lnTo>
                  <a:lnTo>
                    <a:pt x="3101" y="5062"/>
                  </a:lnTo>
                  <a:lnTo>
                    <a:pt x="3145" y="4973"/>
                  </a:lnTo>
                  <a:lnTo>
                    <a:pt x="3172" y="4867"/>
                  </a:lnTo>
                  <a:lnTo>
                    <a:pt x="3180" y="4770"/>
                  </a:lnTo>
                  <a:lnTo>
                    <a:pt x="3172" y="4673"/>
                  </a:lnTo>
                  <a:lnTo>
                    <a:pt x="3145" y="4567"/>
                  </a:lnTo>
                  <a:lnTo>
                    <a:pt x="3101" y="4479"/>
                  </a:lnTo>
                  <a:lnTo>
                    <a:pt x="3066" y="4435"/>
                  </a:lnTo>
                  <a:lnTo>
                    <a:pt x="3030" y="4399"/>
                  </a:lnTo>
                  <a:lnTo>
                    <a:pt x="1281" y="2650"/>
                  </a:lnTo>
                  <a:lnTo>
                    <a:pt x="3030" y="902"/>
                  </a:lnTo>
                  <a:lnTo>
                    <a:pt x="3066" y="866"/>
                  </a:lnTo>
                  <a:lnTo>
                    <a:pt x="3101" y="822"/>
                  </a:lnTo>
                  <a:lnTo>
                    <a:pt x="3145" y="734"/>
                  </a:lnTo>
                  <a:lnTo>
                    <a:pt x="3172" y="628"/>
                  </a:lnTo>
                  <a:lnTo>
                    <a:pt x="3180" y="531"/>
                  </a:lnTo>
                  <a:lnTo>
                    <a:pt x="3172" y="433"/>
                  </a:lnTo>
                  <a:lnTo>
                    <a:pt x="3145" y="327"/>
                  </a:lnTo>
                  <a:lnTo>
                    <a:pt x="3101" y="239"/>
                  </a:lnTo>
                  <a:lnTo>
                    <a:pt x="3066" y="195"/>
                  </a:lnTo>
                  <a:lnTo>
                    <a:pt x="3030" y="160"/>
                  </a:lnTo>
                  <a:lnTo>
                    <a:pt x="2986" y="115"/>
                  </a:lnTo>
                  <a:lnTo>
                    <a:pt x="2942" y="89"/>
                  </a:lnTo>
                  <a:lnTo>
                    <a:pt x="2854" y="36"/>
                  </a:lnTo>
                  <a:lnTo>
                    <a:pt x="2757" y="9"/>
                  </a:lnTo>
                  <a:lnTo>
                    <a:pt x="26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nvSpPr>
          <p:spPr>
            <a:xfrm>
              <a:off x="3067400" y="2740000"/>
              <a:ext cx="79300" cy="132525"/>
            </a:xfrm>
            <a:custGeom>
              <a:avLst/>
              <a:gdLst/>
              <a:ahLst/>
              <a:cxnLst/>
              <a:rect l="l" t="t" r="r" b="b"/>
              <a:pathLst>
                <a:path w="3172" h="5301" extrusionOk="0">
                  <a:moveTo>
                    <a:pt x="2579" y="1"/>
                  </a:moveTo>
                  <a:lnTo>
                    <a:pt x="2482" y="27"/>
                  </a:lnTo>
                  <a:lnTo>
                    <a:pt x="2385" y="71"/>
                  </a:lnTo>
                  <a:lnTo>
                    <a:pt x="2297" y="124"/>
                  </a:lnTo>
                  <a:lnTo>
                    <a:pt x="2226" y="204"/>
                  </a:lnTo>
                  <a:lnTo>
                    <a:pt x="2200" y="248"/>
                  </a:lnTo>
                  <a:lnTo>
                    <a:pt x="2173" y="292"/>
                  </a:lnTo>
                  <a:lnTo>
                    <a:pt x="53" y="4532"/>
                  </a:lnTo>
                  <a:lnTo>
                    <a:pt x="27" y="4585"/>
                  </a:lnTo>
                  <a:lnTo>
                    <a:pt x="9" y="4629"/>
                  </a:lnTo>
                  <a:lnTo>
                    <a:pt x="0" y="4735"/>
                  </a:lnTo>
                  <a:lnTo>
                    <a:pt x="0" y="4841"/>
                  </a:lnTo>
                  <a:lnTo>
                    <a:pt x="27" y="4938"/>
                  </a:lnTo>
                  <a:lnTo>
                    <a:pt x="62" y="5026"/>
                  </a:lnTo>
                  <a:lnTo>
                    <a:pt x="124" y="5115"/>
                  </a:lnTo>
                  <a:lnTo>
                    <a:pt x="195" y="5185"/>
                  </a:lnTo>
                  <a:lnTo>
                    <a:pt x="239" y="5221"/>
                  </a:lnTo>
                  <a:lnTo>
                    <a:pt x="292" y="5247"/>
                  </a:lnTo>
                  <a:lnTo>
                    <a:pt x="336" y="5265"/>
                  </a:lnTo>
                  <a:lnTo>
                    <a:pt x="389" y="5282"/>
                  </a:lnTo>
                  <a:lnTo>
                    <a:pt x="495" y="5300"/>
                  </a:lnTo>
                  <a:lnTo>
                    <a:pt x="592" y="5291"/>
                  </a:lnTo>
                  <a:lnTo>
                    <a:pt x="689" y="5274"/>
                  </a:lnTo>
                  <a:lnTo>
                    <a:pt x="786" y="5229"/>
                  </a:lnTo>
                  <a:lnTo>
                    <a:pt x="875" y="5176"/>
                  </a:lnTo>
                  <a:lnTo>
                    <a:pt x="945" y="5097"/>
                  </a:lnTo>
                  <a:lnTo>
                    <a:pt x="972" y="5053"/>
                  </a:lnTo>
                  <a:lnTo>
                    <a:pt x="998" y="5009"/>
                  </a:lnTo>
                  <a:lnTo>
                    <a:pt x="3118" y="769"/>
                  </a:lnTo>
                  <a:lnTo>
                    <a:pt x="3145" y="716"/>
                  </a:lnTo>
                  <a:lnTo>
                    <a:pt x="3153" y="663"/>
                  </a:lnTo>
                  <a:lnTo>
                    <a:pt x="3171" y="566"/>
                  </a:lnTo>
                  <a:lnTo>
                    <a:pt x="3171" y="460"/>
                  </a:lnTo>
                  <a:lnTo>
                    <a:pt x="3145" y="363"/>
                  </a:lnTo>
                  <a:lnTo>
                    <a:pt x="3109" y="266"/>
                  </a:lnTo>
                  <a:lnTo>
                    <a:pt x="3047" y="186"/>
                  </a:lnTo>
                  <a:lnTo>
                    <a:pt x="2977" y="115"/>
                  </a:lnTo>
                  <a:lnTo>
                    <a:pt x="2933" y="80"/>
                  </a:lnTo>
                  <a:lnTo>
                    <a:pt x="2880" y="54"/>
                  </a:lnTo>
                  <a:lnTo>
                    <a:pt x="2835" y="36"/>
                  </a:lnTo>
                  <a:lnTo>
                    <a:pt x="2782" y="18"/>
                  </a:lnTo>
                  <a:lnTo>
                    <a:pt x="2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5"/>
            <p:cNvSpPr/>
            <p:nvPr/>
          </p:nvSpPr>
          <p:spPr>
            <a:xfrm>
              <a:off x="3173150" y="2740000"/>
              <a:ext cx="79525" cy="132525"/>
            </a:xfrm>
            <a:custGeom>
              <a:avLst/>
              <a:gdLst/>
              <a:ahLst/>
              <a:cxnLst/>
              <a:rect l="l" t="t" r="r" b="b"/>
              <a:pathLst>
                <a:path w="3181" h="5301" extrusionOk="0">
                  <a:moveTo>
                    <a:pt x="531" y="1"/>
                  </a:moveTo>
                  <a:lnTo>
                    <a:pt x="434" y="9"/>
                  </a:lnTo>
                  <a:lnTo>
                    <a:pt x="337" y="36"/>
                  </a:lnTo>
                  <a:lnTo>
                    <a:pt x="239" y="89"/>
                  </a:lnTo>
                  <a:lnTo>
                    <a:pt x="204" y="115"/>
                  </a:lnTo>
                  <a:lnTo>
                    <a:pt x="160" y="160"/>
                  </a:lnTo>
                  <a:lnTo>
                    <a:pt x="125" y="195"/>
                  </a:lnTo>
                  <a:lnTo>
                    <a:pt x="89" y="239"/>
                  </a:lnTo>
                  <a:lnTo>
                    <a:pt x="45" y="327"/>
                  </a:lnTo>
                  <a:lnTo>
                    <a:pt x="19" y="433"/>
                  </a:lnTo>
                  <a:lnTo>
                    <a:pt x="1" y="531"/>
                  </a:lnTo>
                  <a:lnTo>
                    <a:pt x="19" y="628"/>
                  </a:lnTo>
                  <a:lnTo>
                    <a:pt x="45" y="734"/>
                  </a:lnTo>
                  <a:lnTo>
                    <a:pt x="89" y="822"/>
                  </a:lnTo>
                  <a:lnTo>
                    <a:pt x="125" y="866"/>
                  </a:lnTo>
                  <a:lnTo>
                    <a:pt x="160" y="902"/>
                  </a:lnTo>
                  <a:lnTo>
                    <a:pt x="1909" y="2650"/>
                  </a:lnTo>
                  <a:lnTo>
                    <a:pt x="160" y="4399"/>
                  </a:lnTo>
                  <a:lnTo>
                    <a:pt x="125" y="4435"/>
                  </a:lnTo>
                  <a:lnTo>
                    <a:pt x="89" y="4479"/>
                  </a:lnTo>
                  <a:lnTo>
                    <a:pt x="45" y="4567"/>
                  </a:lnTo>
                  <a:lnTo>
                    <a:pt x="19" y="4673"/>
                  </a:lnTo>
                  <a:lnTo>
                    <a:pt x="1" y="4770"/>
                  </a:lnTo>
                  <a:lnTo>
                    <a:pt x="19" y="4867"/>
                  </a:lnTo>
                  <a:lnTo>
                    <a:pt x="45" y="4973"/>
                  </a:lnTo>
                  <a:lnTo>
                    <a:pt x="89" y="5062"/>
                  </a:lnTo>
                  <a:lnTo>
                    <a:pt x="125" y="5106"/>
                  </a:lnTo>
                  <a:lnTo>
                    <a:pt x="160" y="5141"/>
                  </a:lnTo>
                  <a:lnTo>
                    <a:pt x="204" y="5185"/>
                  </a:lnTo>
                  <a:lnTo>
                    <a:pt x="239" y="5212"/>
                  </a:lnTo>
                  <a:lnTo>
                    <a:pt x="337" y="5265"/>
                  </a:lnTo>
                  <a:lnTo>
                    <a:pt x="434" y="5291"/>
                  </a:lnTo>
                  <a:lnTo>
                    <a:pt x="531" y="5300"/>
                  </a:lnTo>
                  <a:lnTo>
                    <a:pt x="637" y="5291"/>
                  </a:lnTo>
                  <a:lnTo>
                    <a:pt x="734" y="5265"/>
                  </a:lnTo>
                  <a:lnTo>
                    <a:pt x="822" y="5212"/>
                  </a:lnTo>
                  <a:lnTo>
                    <a:pt x="867" y="5185"/>
                  </a:lnTo>
                  <a:lnTo>
                    <a:pt x="911" y="5141"/>
                  </a:lnTo>
                  <a:lnTo>
                    <a:pt x="3031" y="3021"/>
                  </a:lnTo>
                  <a:lnTo>
                    <a:pt x="3066" y="2986"/>
                  </a:lnTo>
                  <a:lnTo>
                    <a:pt x="3101" y="2942"/>
                  </a:lnTo>
                  <a:lnTo>
                    <a:pt x="3145" y="2854"/>
                  </a:lnTo>
                  <a:lnTo>
                    <a:pt x="3172" y="2748"/>
                  </a:lnTo>
                  <a:lnTo>
                    <a:pt x="3181" y="2650"/>
                  </a:lnTo>
                  <a:lnTo>
                    <a:pt x="3172" y="2553"/>
                  </a:lnTo>
                  <a:lnTo>
                    <a:pt x="3145" y="2447"/>
                  </a:lnTo>
                  <a:lnTo>
                    <a:pt x="3101" y="2359"/>
                  </a:lnTo>
                  <a:lnTo>
                    <a:pt x="3066" y="2315"/>
                  </a:lnTo>
                  <a:lnTo>
                    <a:pt x="3031" y="2279"/>
                  </a:lnTo>
                  <a:lnTo>
                    <a:pt x="911" y="160"/>
                  </a:lnTo>
                  <a:lnTo>
                    <a:pt x="867" y="115"/>
                  </a:lnTo>
                  <a:lnTo>
                    <a:pt x="822" y="89"/>
                  </a:lnTo>
                  <a:lnTo>
                    <a:pt x="734" y="36"/>
                  </a:lnTo>
                  <a:lnTo>
                    <a:pt x="637" y="9"/>
                  </a:lnTo>
                  <a:lnTo>
                    <a:pt x="5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5"/>
            <p:cNvSpPr/>
            <p:nvPr/>
          </p:nvSpPr>
          <p:spPr>
            <a:xfrm>
              <a:off x="2934675" y="2687000"/>
              <a:ext cx="344500" cy="26525"/>
            </a:xfrm>
            <a:custGeom>
              <a:avLst/>
              <a:gdLst/>
              <a:ahLst/>
              <a:cxnLst/>
              <a:rect l="l" t="t" r="r" b="b"/>
              <a:pathLst>
                <a:path w="13780" h="1061" extrusionOk="0">
                  <a:moveTo>
                    <a:pt x="478" y="1"/>
                  </a:moveTo>
                  <a:lnTo>
                    <a:pt x="425" y="10"/>
                  </a:lnTo>
                  <a:lnTo>
                    <a:pt x="328" y="45"/>
                  </a:lnTo>
                  <a:lnTo>
                    <a:pt x="239" y="89"/>
                  </a:lnTo>
                  <a:lnTo>
                    <a:pt x="160" y="160"/>
                  </a:lnTo>
                  <a:lnTo>
                    <a:pt x="98" y="230"/>
                  </a:lnTo>
                  <a:lnTo>
                    <a:pt x="45" y="328"/>
                  </a:lnTo>
                  <a:lnTo>
                    <a:pt x="19" y="425"/>
                  </a:lnTo>
                  <a:lnTo>
                    <a:pt x="10" y="478"/>
                  </a:lnTo>
                  <a:lnTo>
                    <a:pt x="1" y="531"/>
                  </a:lnTo>
                  <a:lnTo>
                    <a:pt x="10" y="584"/>
                  </a:lnTo>
                  <a:lnTo>
                    <a:pt x="19" y="637"/>
                  </a:lnTo>
                  <a:lnTo>
                    <a:pt x="45" y="734"/>
                  </a:lnTo>
                  <a:lnTo>
                    <a:pt x="98" y="831"/>
                  </a:lnTo>
                  <a:lnTo>
                    <a:pt x="160" y="902"/>
                  </a:lnTo>
                  <a:lnTo>
                    <a:pt x="239" y="972"/>
                  </a:lnTo>
                  <a:lnTo>
                    <a:pt x="328" y="1017"/>
                  </a:lnTo>
                  <a:lnTo>
                    <a:pt x="425" y="1052"/>
                  </a:lnTo>
                  <a:lnTo>
                    <a:pt x="478" y="1061"/>
                  </a:lnTo>
                  <a:lnTo>
                    <a:pt x="13311" y="1061"/>
                  </a:lnTo>
                  <a:lnTo>
                    <a:pt x="13364" y="1052"/>
                  </a:lnTo>
                  <a:lnTo>
                    <a:pt x="13462" y="1017"/>
                  </a:lnTo>
                  <a:lnTo>
                    <a:pt x="13550" y="972"/>
                  </a:lnTo>
                  <a:lnTo>
                    <a:pt x="13629" y="902"/>
                  </a:lnTo>
                  <a:lnTo>
                    <a:pt x="13691" y="831"/>
                  </a:lnTo>
                  <a:lnTo>
                    <a:pt x="13744" y="734"/>
                  </a:lnTo>
                  <a:lnTo>
                    <a:pt x="13771" y="637"/>
                  </a:lnTo>
                  <a:lnTo>
                    <a:pt x="13780" y="584"/>
                  </a:lnTo>
                  <a:lnTo>
                    <a:pt x="13780" y="531"/>
                  </a:lnTo>
                  <a:lnTo>
                    <a:pt x="13780" y="478"/>
                  </a:lnTo>
                  <a:lnTo>
                    <a:pt x="13771" y="425"/>
                  </a:lnTo>
                  <a:lnTo>
                    <a:pt x="13744" y="328"/>
                  </a:lnTo>
                  <a:lnTo>
                    <a:pt x="13691" y="230"/>
                  </a:lnTo>
                  <a:lnTo>
                    <a:pt x="13629" y="160"/>
                  </a:lnTo>
                  <a:lnTo>
                    <a:pt x="13550" y="89"/>
                  </a:lnTo>
                  <a:lnTo>
                    <a:pt x="13462" y="45"/>
                  </a:lnTo>
                  <a:lnTo>
                    <a:pt x="13364" y="10"/>
                  </a:lnTo>
                  <a:lnTo>
                    <a:pt x="133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5"/>
            <p:cNvSpPr/>
            <p:nvPr/>
          </p:nvSpPr>
          <p:spPr>
            <a:xfrm>
              <a:off x="3146675" y="2581025"/>
              <a:ext cx="26500" cy="26525"/>
            </a:xfrm>
            <a:custGeom>
              <a:avLst/>
              <a:gdLst/>
              <a:ahLst/>
              <a:cxnLst/>
              <a:rect l="l" t="t" r="r" b="b"/>
              <a:pathLst>
                <a:path w="1060" h="1061" extrusionOk="0">
                  <a:moveTo>
                    <a:pt x="477" y="0"/>
                  </a:moveTo>
                  <a:lnTo>
                    <a:pt x="424" y="9"/>
                  </a:lnTo>
                  <a:lnTo>
                    <a:pt x="327" y="44"/>
                  </a:lnTo>
                  <a:lnTo>
                    <a:pt x="239" y="89"/>
                  </a:lnTo>
                  <a:lnTo>
                    <a:pt x="159" y="159"/>
                  </a:lnTo>
                  <a:lnTo>
                    <a:pt x="97" y="230"/>
                  </a:lnTo>
                  <a:lnTo>
                    <a:pt x="44" y="327"/>
                  </a:lnTo>
                  <a:lnTo>
                    <a:pt x="18" y="424"/>
                  </a:lnTo>
                  <a:lnTo>
                    <a:pt x="9" y="477"/>
                  </a:lnTo>
                  <a:lnTo>
                    <a:pt x="0" y="530"/>
                  </a:lnTo>
                  <a:lnTo>
                    <a:pt x="9" y="583"/>
                  </a:lnTo>
                  <a:lnTo>
                    <a:pt x="18" y="636"/>
                  </a:lnTo>
                  <a:lnTo>
                    <a:pt x="44" y="733"/>
                  </a:lnTo>
                  <a:lnTo>
                    <a:pt x="97" y="830"/>
                  </a:lnTo>
                  <a:lnTo>
                    <a:pt x="159" y="901"/>
                  </a:lnTo>
                  <a:lnTo>
                    <a:pt x="239" y="972"/>
                  </a:lnTo>
                  <a:lnTo>
                    <a:pt x="327" y="1016"/>
                  </a:lnTo>
                  <a:lnTo>
                    <a:pt x="424" y="1051"/>
                  </a:lnTo>
                  <a:lnTo>
                    <a:pt x="477" y="1060"/>
                  </a:lnTo>
                  <a:lnTo>
                    <a:pt x="592" y="1060"/>
                  </a:lnTo>
                  <a:lnTo>
                    <a:pt x="645" y="1051"/>
                  </a:lnTo>
                  <a:lnTo>
                    <a:pt x="742" y="1016"/>
                  </a:lnTo>
                  <a:lnTo>
                    <a:pt x="830" y="972"/>
                  </a:lnTo>
                  <a:lnTo>
                    <a:pt x="910" y="901"/>
                  </a:lnTo>
                  <a:lnTo>
                    <a:pt x="972" y="830"/>
                  </a:lnTo>
                  <a:lnTo>
                    <a:pt x="1025" y="733"/>
                  </a:lnTo>
                  <a:lnTo>
                    <a:pt x="1051" y="636"/>
                  </a:lnTo>
                  <a:lnTo>
                    <a:pt x="1060" y="583"/>
                  </a:lnTo>
                  <a:lnTo>
                    <a:pt x="1060" y="530"/>
                  </a:lnTo>
                  <a:lnTo>
                    <a:pt x="1060" y="477"/>
                  </a:lnTo>
                  <a:lnTo>
                    <a:pt x="1051" y="424"/>
                  </a:lnTo>
                  <a:lnTo>
                    <a:pt x="1025" y="327"/>
                  </a:lnTo>
                  <a:lnTo>
                    <a:pt x="972" y="230"/>
                  </a:lnTo>
                  <a:lnTo>
                    <a:pt x="910" y="159"/>
                  </a:lnTo>
                  <a:lnTo>
                    <a:pt x="830" y="89"/>
                  </a:lnTo>
                  <a:lnTo>
                    <a:pt x="742" y="44"/>
                  </a:lnTo>
                  <a:lnTo>
                    <a:pt x="645" y="9"/>
                  </a:lnTo>
                  <a:lnTo>
                    <a:pt x="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5"/>
            <p:cNvSpPr/>
            <p:nvPr/>
          </p:nvSpPr>
          <p:spPr>
            <a:xfrm>
              <a:off x="3199650" y="2581025"/>
              <a:ext cx="26525" cy="26525"/>
            </a:xfrm>
            <a:custGeom>
              <a:avLst/>
              <a:gdLst/>
              <a:ahLst/>
              <a:cxnLst/>
              <a:rect l="l" t="t" r="r" b="b"/>
              <a:pathLst>
                <a:path w="1061" h="1061" extrusionOk="0">
                  <a:moveTo>
                    <a:pt x="478" y="0"/>
                  </a:moveTo>
                  <a:lnTo>
                    <a:pt x="425" y="9"/>
                  </a:lnTo>
                  <a:lnTo>
                    <a:pt x="328" y="44"/>
                  </a:lnTo>
                  <a:lnTo>
                    <a:pt x="239" y="89"/>
                  </a:lnTo>
                  <a:lnTo>
                    <a:pt x="160" y="159"/>
                  </a:lnTo>
                  <a:lnTo>
                    <a:pt x="98" y="230"/>
                  </a:lnTo>
                  <a:lnTo>
                    <a:pt x="45" y="327"/>
                  </a:lnTo>
                  <a:lnTo>
                    <a:pt x="19" y="424"/>
                  </a:lnTo>
                  <a:lnTo>
                    <a:pt x="10" y="477"/>
                  </a:lnTo>
                  <a:lnTo>
                    <a:pt x="1" y="530"/>
                  </a:lnTo>
                  <a:lnTo>
                    <a:pt x="10" y="583"/>
                  </a:lnTo>
                  <a:lnTo>
                    <a:pt x="19" y="636"/>
                  </a:lnTo>
                  <a:lnTo>
                    <a:pt x="45" y="733"/>
                  </a:lnTo>
                  <a:lnTo>
                    <a:pt x="98" y="830"/>
                  </a:lnTo>
                  <a:lnTo>
                    <a:pt x="160" y="901"/>
                  </a:lnTo>
                  <a:lnTo>
                    <a:pt x="239" y="972"/>
                  </a:lnTo>
                  <a:lnTo>
                    <a:pt x="328" y="1016"/>
                  </a:lnTo>
                  <a:lnTo>
                    <a:pt x="425" y="1051"/>
                  </a:lnTo>
                  <a:lnTo>
                    <a:pt x="478" y="1060"/>
                  </a:lnTo>
                  <a:lnTo>
                    <a:pt x="593" y="1060"/>
                  </a:lnTo>
                  <a:lnTo>
                    <a:pt x="646" y="1051"/>
                  </a:lnTo>
                  <a:lnTo>
                    <a:pt x="743" y="1016"/>
                  </a:lnTo>
                  <a:lnTo>
                    <a:pt x="831" y="972"/>
                  </a:lnTo>
                  <a:lnTo>
                    <a:pt x="911" y="901"/>
                  </a:lnTo>
                  <a:lnTo>
                    <a:pt x="972" y="830"/>
                  </a:lnTo>
                  <a:lnTo>
                    <a:pt x="1025" y="733"/>
                  </a:lnTo>
                  <a:lnTo>
                    <a:pt x="1052" y="636"/>
                  </a:lnTo>
                  <a:lnTo>
                    <a:pt x="1061" y="583"/>
                  </a:lnTo>
                  <a:lnTo>
                    <a:pt x="1061" y="530"/>
                  </a:lnTo>
                  <a:lnTo>
                    <a:pt x="1061" y="477"/>
                  </a:lnTo>
                  <a:lnTo>
                    <a:pt x="1052" y="424"/>
                  </a:lnTo>
                  <a:lnTo>
                    <a:pt x="1025" y="327"/>
                  </a:lnTo>
                  <a:lnTo>
                    <a:pt x="972" y="230"/>
                  </a:lnTo>
                  <a:lnTo>
                    <a:pt x="911" y="159"/>
                  </a:lnTo>
                  <a:lnTo>
                    <a:pt x="831" y="89"/>
                  </a:lnTo>
                  <a:lnTo>
                    <a:pt x="743" y="44"/>
                  </a:lnTo>
                  <a:lnTo>
                    <a:pt x="646" y="9"/>
                  </a:lnTo>
                  <a:lnTo>
                    <a:pt x="5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nvSpPr>
          <p:spPr>
            <a:xfrm>
              <a:off x="3252650" y="2581025"/>
              <a:ext cx="26525" cy="26525"/>
            </a:xfrm>
            <a:custGeom>
              <a:avLst/>
              <a:gdLst/>
              <a:ahLst/>
              <a:cxnLst/>
              <a:rect l="l" t="t" r="r" b="b"/>
              <a:pathLst>
                <a:path w="1061" h="1061" extrusionOk="0">
                  <a:moveTo>
                    <a:pt x="478" y="0"/>
                  </a:moveTo>
                  <a:lnTo>
                    <a:pt x="425" y="9"/>
                  </a:lnTo>
                  <a:lnTo>
                    <a:pt x="328" y="44"/>
                  </a:lnTo>
                  <a:lnTo>
                    <a:pt x="239" y="89"/>
                  </a:lnTo>
                  <a:lnTo>
                    <a:pt x="160" y="159"/>
                  </a:lnTo>
                  <a:lnTo>
                    <a:pt x="98" y="230"/>
                  </a:lnTo>
                  <a:lnTo>
                    <a:pt x="45" y="327"/>
                  </a:lnTo>
                  <a:lnTo>
                    <a:pt x="18" y="424"/>
                  </a:lnTo>
                  <a:lnTo>
                    <a:pt x="10" y="477"/>
                  </a:lnTo>
                  <a:lnTo>
                    <a:pt x="1" y="530"/>
                  </a:lnTo>
                  <a:lnTo>
                    <a:pt x="10" y="583"/>
                  </a:lnTo>
                  <a:lnTo>
                    <a:pt x="18" y="636"/>
                  </a:lnTo>
                  <a:lnTo>
                    <a:pt x="45" y="733"/>
                  </a:lnTo>
                  <a:lnTo>
                    <a:pt x="98" y="830"/>
                  </a:lnTo>
                  <a:lnTo>
                    <a:pt x="160" y="901"/>
                  </a:lnTo>
                  <a:lnTo>
                    <a:pt x="239" y="972"/>
                  </a:lnTo>
                  <a:lnTo>
                    <a:pt x="328" y="1016"/>
                  </a:lnTo>
                  <a:lnTo>
                    <a:pt x="425" y="1051"/>
                  </a:lnTo>
                  <a:lnTo>
                    <a:pt x="478" y="1060"/>
                  </a:lnTo>
                  <a:lnTo>
                    <a:pt x="592" y="1060"/>
                  </a:lnTo>
                  <a:lnTo>
                    <a:pt x="645" y="1051"/>
                  </a:lnTo>
                  <a:lnTo>
                    <a:pt x="743" y="1016"/>
                  </a:lnTo>
                  <a:lnTo>
                    <a:pt x="831" y="972"/>
                  </a:lnTo>
                  <a:lnTo>
                    <a:pt x="910" y="901"/>
                  </a:lnTo>
                  <a:lnTo>
                    <a:pt x="972" y="830"/>
                  </a:lnTo>
                  <a:lnTo>
                    <a:pt x="1025" y="733"/>
                  </a:lnTo>
                  <a:lnTo>
                    <a:pt x="1052" y="636"/>
                  </a:lnTo>
                  <a:lnTo>
                    <a:pt x="1061" y="583"/>
                  </a:lnTo>
                  <a:lnTo>
                    <a:pt x="1061" y="530"/>
                  </a:lnTo>
                  <a:lnTo>
                    <a:pt x="1061" y="477"/>
                  </a:lnTo>
                  <a:lnTo>
                    <a:pt x="1052" y="424"/>
                  </a:lnTo>
                  <a:lnTo>
                    <a:pt x="1025" y="327"/>
                  </a:lnTo>
                  <a:lnTo>
                    <a:pt x="972" y="230"/>
                  </a:lnTo>
                  <a:lnTo>
                    <a:pt x="910" y="159"/>
                  </a:lnTo>
                  <a:lnTo>
                    <a:pt x="831" y="89"/>
                  </a:lnTo>
                  <a:lnTo>
                    <a:pt x="743" y="44"/>
                  </a:lnTo>
                  <a:lnTo>
                    <a:pt x="645" y="9"/>
                  </a:lnTo>
                  <a:lnTo>
                    <a:pt x="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nvSpPr>
          <p:spPr>
            <a:xfrm>
              <a:off x="2934675" y="2581025"/>
              <a:ext cx="159025" cy="26525"/>
            </a:xfrm>
            <a:custGeom>
              <a:avLst/>
              <a:gdLst/>
              <a:ahLst/>
              <a:cxnLst/>
              <a:rect l="l" t="t" r="r" b="b"/>
              <a:pathLst>
                <a:path w="6361" h="1061" extrusionOk="0">
                  <a:moveTo>
                    <a:pt x="478" y="0"/>
                  </a:moveTo>
                  <a:lnTo>
                    <a:pt x="425" y="9"/>
                  </a:lnTo>
                  <a:lnTo>
                    <a:pt x="328" y="44"/>
                  </a:lnTo>
                  <a:lnTo>
                    <a:pt x="239" y="89"/>
                  </a:lnTo>
                  <a:lnTo>
                    <a:pt x="160" y="159"/>
                  </a:lnTo>
                  <a:lnTo>
                    <a:pt x="98" y="230"/>
                  </a:lnTo>
                  <a:lnTo>
                    <a:pt x="45" y="327"/>
                  </a:lnTo>
                  <a:lnTo>
                    <a:pt x="19" y="424"/>
                  </a:lnTo>
                  <a:lnTo>
                    <a:pt x="10" y="477"/>
                  </a:lnTo>
                  <a:lnTo>
                    <a:pt x="1" y="530"/>
                  </a:lnTo>
                  <a:lnTo>
                    <a:pt x="10" y="583"/>
                  </a:lnTo>
                  <a:lnTo>
                    <a:pt x="19" y="636"/>
                  </a:lnTo>
                  <a:lnTo>
                    <a:pt x="45" y="733"/>
                  </a:lnTo>
                  <a:lnTo>
                    <a:pt x="98" y="830"/>
                  </a:lnTo>
                  <a:lnTo>
                    <a:pt x="160" y="901"/>
                  </a:lnTo>
                  <a:lnTo>
                    <a:pt x="239" y="972"/>
                  </a:lnTo>
                  <a:lnTo>
                    <a:pt x="328" y="1016"/>
                  </a:lnTo>
                  <a:lnTo>
                    <a:pt x="425" y="1051"/>
                  </a:lnTo>
                  <a:lnTo>
                    <a:pt x="478" y="1060"/>
                  </a:lnTo>
                  <a:lnTo>
                    <a:pt x="5892" y="1060"/>
                  </a:lnTo>
                  <a:lnTo>
                    <a:pt x="5945" y="1051"/>
                  </a:lnTo>
                  <a:lnTo>
                    <a:pt x="6042" y="1016"/>
                  </a:lnTo>
                  <a:lnTo>
                    <a:pt x="6131" y="972"/>
                  </a:lnTo>
                  <a:lnTo>
                    <a:pt x="6210" y="901"/>
                  </a:lnTo>
                  <a:lnTo>
                    <a:pt x="6272" y="830"/>
                  </a:lnTo>
                  <a:lnTo>
                    <a:pt x="6325" y="733"/>
                  </a:lnTo>
                  <a:lnTo>
                    <a:pt x="6351" y="636"/>
                  </a:lnTo>
                  <a:lnTo>
                    <a:pt x="6360" y="583"/>
                  </a:lnTo>
                  <a:lnTo>
                    <a:pt x="6360" y="530"/>
                  </a:lnTo>
                  <a:lnTo>
                    <a:pt x="6360" y="477"/>
                  </a:lnTo>
                  <a:lnTo>
                    <a:pt x="6351" y="424"/>
                  </a:lnTo>
                  <a:lnTo>
                    <a:pt x="6325" y="327"/>
                  </a:lnTo>
                  <a:lnTo>
                    <a:pt x="6272" y="230"/>
                  </a:lnTo>
                  <a:lnTo>
                    <a:pt x="6210" y="159"/>
                  </a:lnTo>
                  <a:lnTo>
                    <a:pt x="6131" y="89"/>
                  </a:lnTo>
                  <a:lnTo>
                    <a:pt x="6042" y="44"/>
                  </a:lnTo>
                  <a:lnTo>
                    <a:pt x="5945" y="9"/>
                  </a:lnTo>
                  <a:lnTo>
                    <a:pt x="58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35"/>
          <p:cNvGrpSpPr/>
          <p:nvPr/>
        </p:nvGrpSpPr>
        <p:grpSpPr>
          <a:xfrm>
            <a:off x="7048016" y="2194331"/>
            <a:ext cx="365780" cy="320961"/>
            <a:chOff x="1510000" y="3595000"/>
            <a:chExt cx="452250" cy="397475"/>
          </a:xfrm>
        </p:grpSpPr>
        <p:sp>
          <p:nvSpPr>
            <p:cNvPr id="2409" name="Google Shape;2409;p35"/>
            <p:cNvSpPr/>
            <p:nvPr/>
          </p:nvSpPr>
          <p:spPr>
            <a:xfrm>
              <a:off x="1510000" y="3595000"/>
              <a:ext cx="452250" cy="397475"/>
            </a:xfrm>
            <a:custGeom>
              <a:avLst/>
              <a:gdLst/>
              <a:ahLst/>
              <a:cxnLst/>
              <a:rect l="l" t="t" r="r" b="b"/>
              <a:pathLst>
                <a:path w="18090" h="15899" extrusionOk="0">
                  <a:moveTo>
                    <a:pt x="17029" y="1060"/>
                  </a:moveTo>
                  <a:lnTo>
                    <a:pt x="17029" y="4240"/>
                  </a:lnTo>
                  <a:lnTo>
                    <a:pt x="1060" y="4240"/>
                  </a:lnTo>
                  <a:lnTo>
                    <a:pt x="1060" y="1060"/>
                  </a:lnTo>
                  <a:close/>
                  <a:moveTo>
                    <a:pt x="17029" y="5300"/>
                  </a:moveTo>
                  <a:lnTo>
                    <a:pt x="17029" y="14839"/>
                  </a:lnTo>
                  <a:lnTo>
                    <a:pt x="1060" y="14839"/>
                  </a:lnTo>
                  <a:lnTo>
                    <a:pt x="1060" y="5300"/>
                  </a:lnTo>
                  <a:close/>
                  <a:moveTo>
                    <a:pt x="477" y="0"/>
                  </a:moveTo>
                  <a:lnTo>
                    <a:pt x="424" y="9"/>
                  </a:lnTo>
                  <a:lnTo>
                    <a:pt x="327" y="44"/>
                  </a:lnTo>
                  <a:lnTo>
                    <a:pt x="239" y="88"/>
                  </a:lnTo>
                  <a:lnTo>
                    <a:pt x="159" y="159"/>
                  </a:lnTo>
                  <a:lnTo>
                    <a:pt x="98" y="230"/>
                  </a:lnTo>
                  <a:lnTo>
                    <a:pt x="45" y="327"/>
                  </a:lnTo>
                  <a:lnTo>
                    <a:pt x="18" y="424"/>
                  </a:lnTo>
                  <a:lnTo>
                    <a:pt x="9" y="477"/>
                  </a:lnTo>
                  <a:lnTo>
                    <a:pt x="0" y="530"/>
                  </a:lnTo>
                  <a:lnTo>
                    <a:pt x="0" y="15369"/>
                  </a:lnTo>
                  <a:lnTo>
                    <a:pt x="9" y="15422"/>
                  </a:lnTo>
                  <a:lnTo>
                    <a:pt x="18" y="15475"/>
                  </a:lnTo>
                  <a:lnTo>
                    <a:pt x="45" y="15572"/>
                  </a:lnTo>
                  <a:lnTo>
                    <a:pt x="98" y="15669"/>
                  </a:lnTo>
                  <a:lnTo>
                    <a:pt x="159" y="15740"/>
                  </a:lnTo>
                  <a:lnTo>
                    <a:pt x="239" y="15810"/>
                  </a:lnTo>
                  <a:lnTo>
                    <a:pt x="327" y="15854"/>
                  </a:lnTo>
                  <a:lnTo>
                    <a:pt x="424" y="15890"/>
                  </a:lnTo>
                  <a:lnTo>
                    <a:pt x="477" y="15898"/>
                  </a:lnTo>
                  <a:lnTo>
                    <a:pt x="17621" y="15898"/>
                  </a:lnTo>
                  <a:lnTo>
                    <a:pt x="17674" y="15890"/>
                  </a:lnTo>
                  <a:lnTo>
                    <a:pt x="17771" y="15854"/>
                  </a:lnTo>
                  <a:lnTo>
                    <a:pt x="17860" y="15810"/>
                  </a:lnTo>
                  <a:lnTo>
                    <a:pt x="17939" y="15740"/>
                  </a:lnTo>
                  <a:lnTo>
                    <a:pt x="18001" y="15669"/>
                  </a:lnTo>
                  <a:lnTo>
                    <a:pt x="18054" y="15572"/>
                  </a:lnTo>
                  <a:lnTo>
                    <a:pt x="18081" y="15475"/>
                  </a:lnTo>
                  <a:lnTo>
                    <a:pt x="18089" y="15422"/>
                  </a:lnTo>
                  <a:lnTo>
                    <a:pt x="18089" y="15369"/>
                  </a:lnTo>
                  <a:lnTo>
                    <a:pt x="18089" y="530"/>
                  </a:lnTo>
                  <a:lnTo>
                    <a:pt x="18089" y="477"/>
                  </a:lnTo>
                  <a:lnTo>
                    <a:pt x="18081" y="424"/>
                  </a:lnTo>
                  <a:lnTo>
                    <a:pt x="18054" y="327"/>
                  </a:lnTo>
                  <a:lnTo>
                    <a:pt x="18001" y="230"/>
                  </a:lnTo>
                  <a:lnTo>
                    <a:pt x="17939" y="159"/>
                  </a:lnTo>
                  <a:lnTo>
                    <a:pt x="17860" y="88"/>
                  </a:lnTo>
                  <a:lnTo>
                    <a:pt x="17771" y="44"/>
                  </a:lnTo>
                  <a:lnTo>
                    <a:pt x="17674" y="9"/>
                  </a:lnTo>
                  <a:lnTo>
                    <a:pt x="176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1776525" y="3647975"/>
              <a:ext cx="26525" cy="26525"/>
            </a:xfrm>
            <a:custGeom>
              <a:avLst/>
              <a:gdLst/>
              <a:ahLst/>
              <a:cxnLst/>
              <a:rect l="l" t="t" r="r" b="b"/>
              <a:pathLst>
                <a:path w="1061" h="1061" extrusionOk="0">
                  <a:moveTo>
                    <a:pt x="477" y="1"/>
                  </a:moveTo>
                  <a:lnTo>
                    <a:pt x="424" y="10"/>
                  </a:lnTo>
                  <a:lnTo>
                    <a:pt x="327" y="45"/>
                  </a:lnTo>
                  <a:lnTo>
                    <a:pt x="239" y="89"/>
                  </a:lnTo>
                  <a:lnTo>
                    <a:pt x="159" y="160"/>
                  </a:lnTo>
                  <a:lnTo>
                    <a:pt x="97" y="230"/>
                  </a:lnTo>
                  <a:lnTo>
                    <a:pt x="44" y="328"/>
                  </a:lnTo>
                  <a:lnTo>
                    <a:pt x="18" y="425"/>
                  </a:lnTo>
                  <a:lnTo>
                    <a:pt x="9" y="478"/>
                  </a:lnTo>
                  <a:lnTo>
                    <a:pt x="0" y="531"/>
                  </a:lnTo>
                  <a:lnTo>
                    <a:pt x="9" y="584"/>
                  </a:lnTo>
                  <a:lnTo>
                    <a:pt x="18" y="637"/>
                  </a:lnTo>
                  <a:lnTo>
                    <a:pt x="44" y="734"/>
                  </a:lnTo>
                  <a:lnTo>
                    <a:pt x="97" y="831"/>
                  </a:lnTo>
                  <a:lnTo>
                    <a:pt x="159" y="902"/>
                  </a:lnTo>
                  <a:lnTo>
                    <a:pt x="239" y="972"/>
                  </a:lnTo>
                  <a:lnTo>
                    <a:pt x="327" y="1017"/>
                  </a:lnTo>
                  <a:lnTo>
                    <a:pt x="424" y="1052"/>
                  </a:lnTo>
                  <a:lnTo>
                    <a:pt x="477" y="1061"/>
                  </a:lnTo>
                  <a:lnTo>
                    <a:pt x="592" y="1061"/>
                  </a:lnTo>
                  <a:lnTo>
                    <a:pt x="645" y="1052"/>
                  </a:lnTo>
                  <a:lnTo>
                    <a:pt x="742" y="1017"/>
                  </a:lnTo>
                  <a:lnTo>
                    <a:pt x="830" y="972"/>
                  </a:lnTo>
                  <a:lnTo>
                    <a:pt x="910" y="902"/>
                  </a:lnTo>
                  <a:lnTo>
                    <a:pt x="972" y="831"/>
                  </a:lnTo>
                  <a:lnTo>
                    <a:pt x="1025" y="734"/>
                  </a:lnTo>
                  <a:lnTo>
                    <a:pt x="1051" y="637"/>
                  </a:lnTo>
                  <a:lnTo>
                    <a:pt x="1060" y="584"/>
                  </a:lnTo>
                  <a:lnTo>
                    <a:pt x="1060" y="531"/>
                  </a:lnTo>
                  <a:lnTo>
                    <a:pt x="1060" y="478"/>
                  </a:lnTo>
                  <a:lnTo>
                    <a:pt x="1051" y="425"/>
                  </a:lnTo>
                  <a:lnTo>
                    <a:pt x="1025" y="328"/>
                  </a:lnTo>
                  <a:lnTo>
                    <a:pt x="972" y="230"/>
                  </a:lnTo>
                  <a:lnTo>
                    <a:pt x="910" y="160"/>
                  </a:lnTo>
                  <a:lnTo>
                    <a:pt x="830" y="89"/>
                  </a:lnTo>
                  <a:lnTo>
                    <a:pt x="742" y="45"/>
                  </a:lnTo>
                  <a:lnTo>
                    <a:pt x="645" y="10"/>
                  </a:lnTo>
                  <a:lnTo>
                    <a:pt x="5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p:nvPr/>
          </p:nvSpPr>
          <p:spPr>
            <a:xfrm>
              <a:off x="1829525" y="3647975"/>
              <a:ext cx="26500" cy="26525"/>
            </a:xfrm>
            <a:custGeom>
              <a:avLst/>
              <a:gdLst/>
              <a:ahLst/>
              <a:cxnLst/>
              <a:rect l="l" t="t" r="r" b="b"/>
              <a:pathLst>
                <a:path w="1060" h="1061" extrusionOk="0">
                  <a:moveTo>
                    <a:pt x="477" y="1"/>
                  </a:moveTo>
                  <a:lnTo>
                    <a:pt x="424" y="10"/>
                  </a:lnTo>
                  <a:lnTo>
                    <a:pt x="327" y="45"/>
                  </a:lnTo>
                  <a:lnTo>
                    <a:pt x="239" y="89"/>
                  </a:lnTo>
                  <a:lnTo>
                    <a:pt x="159" y="160"/>
                  </a:lnTo>
                  <a:lnTo>
                    <a:pt x="97" y="230"/>
                  </a:lnTo>
                  <a:lnTo>
                    <a:pt x="44" y="328"/>
                  </a:lnTo>
                  <a:lnTo>
                    <a:pt x="18" y="425"/>
                  </a:lnTo>
                  <a:lnTo>
                    <a:pt x="9" y="478"/>
                  </a:lnTo>
                  <a:lnTo>
                    <a:pt x="0" y="531"/>
                  </a:lnTo>
                  <a:lnTo>
                    <a:pt x="9" y="584"/>
                  </a:lnTo>
                  <a:lnTo>
                    <a:pt x="18" y="637"/>
                  </a:lnTo>
                  <a:lnTo>
                    <a:pt x="44" y="734"/>
                  </a:lnTo>
                  <a:lnTo>
                    <a:pt x="97" y="831"/>
                  </a:lnTo>
                  <a:lnTo>
                    <a:pt x="159" y="902"/>
                  </a:lnTo>
                  <a:lnTo>
                    <a:pt x="239" y="972"/>
                  </a:lnTo>
                  <a:lnTo>
                    <a:pt x="327" y="1017"/>
                  </a:lnTo>
                  <a:lnTo>
                    <a:pt x="424" y="1052"/>
                  </a:lnTo>
                  <a:lnTo>
                    <a:pt x="477" y="1061"/>
                  </a:lnTo>
                  <a:lnTo>
                    <a:pt x="592" y="1061"/>
                  </a:lnTo>
                  <a:lnTo>
                    <a:pt x="645" y="1052"/>
                  </a:lnTo>
                  <a:lnTo>
                    <a:pt x="742" y="1017"/>
                  </a:lnTo>
                  <a:lnTo>
                    <a:pt x="830" y="972"/>
                  </a:lnTo>
                  <a:lnTo>
                    <a:pt x="910" y="902"/>
                  </a:lnTo>
                  <a:lnTo>
                    <a:pt x="972" y="831"/>
                  </a:lnTo>
                  <a:lnTo>
                    <a:pt x="1025" y="734"/>
                  </a:lnTo>
                  <a:lnTo>
                    <a:pt x="1051" y="637"/>
                  </a:lnTo>
                  <a:lnTo>
                    <a:pt x="1060" y="584"/>
                  </a:lnTo>
                  <a:lnTo>
                    <a:pt x="1060" y="531"/>
                  </a:lnTo>
                  <a:lnTo>
                    <a:pt x="1060" y="478"/>
                  </a:lnTo>
                  <a:lnTo>
                    <a:pt x="1051" y="425"/>
                  </a:lnTo>
                  <a:lnTo>
                    <a:pt x="1025" y="328"/>
                  </a:lnTo>
                  <a:lnTo>
                    <a:pt x="972" y="230"/>
                  </a:lnTo>
                  <a:lnTo>
                    <a:pt x="910" y="160"/>
                  </a:lnTo>
                  <a:lnTo>
                    <a:pt x="830" y="89"/>
                  </a:lnTo>
                  <a:lnTo>
                    <a:pt x="742" y="45"/>
                  </a:lnTo>
                  <a:lnTo>
                    <a:pt x="645" y="10"/>
                  </a:lnTo>
                  <a:lnTo>
                    <a:pt x="5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1882500" y="3647975"/>
              <a:ext cx="26525" cy="26525"/>
            </a:xfrm>
            <a:custGeom>
              <a:avLst/>
              <a:gdLst/>
              <a:ahLst/>
              <a:cxnLst/>
              <a:rect l="l" t="t" r="r" b="b"/>
              <a:pathLst>
                <a:path w="1061" h="1061" extrusionOk="0">
                  <a:moveTo>
                    <a:pt x="478" y="1"/>
                  </a:moveTo>
                  <a:lnTo>
                    <a:pt x="425" y="10"/>
                  </a:lnTo>
                  <a:lnTo>
                    <a:pt x="328" y="45"/>
                  </a:lnTo>
                  <a:lnTo>
                    <a:pt x="239" y="89"/>
                  </a:lnTo>
                  <a:lnTo>
                    <a:pt x="160" y="160"/>
                  </a:lnTo>
                  <a:lnTo>
                    <a:pt x="98" y="230"/>
                  </a:lnTo>
                  <a:lnTo>
                    <a:pt x="45" y="328"/>
                  </a:lnTo>
                  <a:lnTo>
                    <a:pt x="19" y="425"/>
                  </a:lnTo>
                  <a:lnTo>
                    <a:pt x="10" y="478"/>
                  </a:lnTo>
                  <a:lnTo>
                    <a:pt x="1" y="531"/>
                  </a:lnTo>
                  <a:lnTo>
                    <a:pt x="10" y="584"/>
                  </a:lnTo>
                  <a:lnTo>
                    <a:pt x="19" y="637"/>
                  </a:lnTo>
                  <a:lnTo>
                    <a:pt x="45" y="734"/>
                  </a:lnTo>
                  <a:lnTo>
                    <a:pt x="98" y="831"/>
                  </a:lnTo>
                  <a:lnTo>
                    <a:pt x="160" y="902"/>
                  </a:lnTo>
                  <a:lnTo>
                    <a:pt x="239" y="972"/>
                  </a:lnTo>
                  <a:lnTo>
                    <a:pt x="328" y="1017"/>
                  </a:lnTo>
                  <a:lnTo>
                    <a:pt x="425" y="1052"/>
                  </a:lnTo>
                  <a:lnTo>
                    <a:pt x="478" y="1061"/>
                  </a:lnTo>
                  <a:lnTo>
                    <a:pt x="593" y="1061"/>
                  </a:lnTo>
                  <a:lnTo>
                    <a:pt x="646" y="1052"/>
                  </a:lnTo>
                  <a:lnTo>
                    <a:pt x="743" y="1017"/>
                  </a:lnTo>
                  <a:lnTo>
                    <a:pt x="831" y="972"/>
                  </a:lnTo>
                  <a:lnTo>
                    <a:pt x="911" y="902"/>
                  </a:lnTo>
                  <a:lnTo>
                    <a:pt x="972" y="831"/>
                  </a:lnTo>
                  <a:lnTo>
                    <a:pt x="1025" y="734"/>
                  </a:lnTo>
                  <a:lnTo>
                    <a:pt x="1052" y="637"/>
                  </a:lnTo>
                  <a:lnTo>
                    <a:pt x="1061" y="584"/>
                  </a:lnTo>
                  <a:lnTo>
                    <a:pt x="1061" y="531"/>
                  </a:lnTo>
                  <a:lnTo>
                    <a:pt x="1061" y="478"/>
                  </a:lnTo>
                  <a:lnTo>
                    <a:pt x="1052" y="425"/>
                  </a:lnTo>
                  <a:lnTo>
                    <a:pt x="1025" y="328"/>
                  </a:lnTo>
                  <a:lnTo>
                    <a:pt x="972" y="230"/>
                  </a:lnTo>
                  <a:lnTo>
                    <a:pt x="911" y="160"/>
                  </a:lnTo>
                  <a:lnTo>
                    <a:pt x="831" y="89"/>
                  </a:lnTo>
                  <a:lnTo>
                    <a:pt x="743" y="45"/>
                  </a:lnTo>
                  <a:lnTo>
                    <a:pt x="646" y="10"/>
                  </a:lnTo>
                  <a:lnTo>
                    <a:pt x="5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1563875" y="3753975"/>
              <a:ext cx="344500" cy="185500"/>
            </a:xfrm>
            <a:custGeom>
              <a:avLst/>
              <a:gdLst/>
              <a:ahLst/>
              <a:cxnLst/>
              <a:rect l="l" t="t" r="r" b="b"/>
              <a:pathLst>
                <a:path w="13780" h="7420" extrusionOk="0">
                  <a:moveTo>
                    <a:pt x="12719" y="1060"/>
                  </a:moveTo>
                  <a:lnTo>
                    <a:pt x="12719" y="2120"/>
                  </a:lnTo>
                  <a:lnTo>
                    <a:pt x="4240" y="2120"/>
                  </a:lnTo>
                  <a:lnTo>
                    <a:pt x="4240" y="1060"/>
                  </a:lnTo>
                  <a:close/>
                  <a:moveTo>
                    <a:pt x="3180" y="1060"/>
                  </a:moveTo>
                  <a:lnTo>
                    <a:pt x="3180" y="6360"/>
                  </a:lnTo>
                  <a:lnTo>
                    <a:pt x="1060" y="6360"/>
                  </a:lnTo>
                  <a:lnTo>
                    <a:pt x="1060" y="1060"/>
                  </a:lnTo>
                  <a:close/>
                  <a:moveTo>
                    <a:pt x="6360" y="3180"/>
                  </a:moveTo>
                  <a:lnTo>
                    <a:pt x="6360" y="6360"/>
                  </a:lnTo>
                  <a:lnTo>
                    <a:pt x="4240" y="6360"/>
                  </a:lnTo>
                  <a:lnTo>
                    <a:pt x="4240" y="3180"/>
                  </a:lnTo>
                  <a:close/>
                  <a:moveTo>
                    <a:pt x="9540" y="3180"/>
                  </a:moveTo>
                  <a:lnTo>
                    <a:pt x="9540" y="6360"/>
                  </a:lnTo>
                  <a:lnTo>
                    <a:pt x="7420" y="6360"/>
                  </a:lnTo>
                  <a:lnTo>
                    <a:pt x="7420" y="3180"/>
                  </a:lnTo>
                  <a:close/>
                  <a:moveTo>
                    <a:pt x="12719" y="3180"/>
                  </a:moveTo>
                  <a:lnTo>
                    <a:pt x="12719" y="6360"/>
                  </a:lnTo>
                  <a:lnTo>
                    <a:pt x="10600" y="6360"/>
                  </a:lnTo>
                  <a:lnTo>
                    <a:pt x="10600" y="3180"/>
                  </a:lnTo>
                  <a:close/>
                  <a:moveTo>
                    <a:pt x="477" y="0"/>
                  </a:moveTo>
                  <a:lnTo>
                    <a:pt x="424" y="9"/>
                  </a:lnTo>
                  <a:lnTo>
                    <a:pt x="327" y="45"/>
                  </a:lnTo>
                  <a:lnTo>
                    <a:pt x="239" y="89"/>
                  </a:lnTo>
                  <a:lnTo>
                    <a:pt x="159" y="159"/>
                  </a:lnTo>
                  <a:lnTo>
                    <a:pt x="98" y="230"/>
                  </a:lnTo>
                  <a:lnTo>
                    <a:pt x="45" y="327"/>
                  </a:lnTo>
                  <a:lnTo>
                    <a:pt x="18" y="424"/>
                  </a:lnTo>
                  <a:lnTo>
                    <a:pt x="9" y="477"/>
                  </a:lnTo>
                  <a:lnTo>
                    <a:pt x="1" y="530"/>
                  </a:lnTo>
                  <a:lnTo>
                    <a:pt x="1" y="6890"/>
                  </a:lnTo>
                  <a:lnTo>
                    <a:pt x="9" y="6943"/>
                  </a:lnTo>
                  <a:lnTo>
                    <a:pt x="18" y="6996"/>
                  </a:lnTo>
                  <a:lnTo>
                    <a:pt x="45" y="7093"/>
                  </a:lnTo>
                  <a:lnTo>
                    <a:pt x="98" y="7190"/>
                  </a:lnTo>
                  <a:lnTo>
                    <a:pt x="159" y="7261"/>
                  </a:lnTo>
                  <a:lnTo>
                    <a:pt x="239" y="7331"/>
                  </a:lnTo>
                  <a:lnTo>
                    <a:pt x="327" y="7376"/>
                  </a:lnTo>
                  <a:lnTo>
                    <a:pt x="424" y="7411"/>
                  </a:lnTo>
                  <a:lnTo>
                    <a:pt x="477" y="7420"/>
                  </a:lnTo>
                  <a:lnTo>
                    <a:pt x="13311" y="7420"/>
                  </a:lnTo>
                  <a:lnTo>
                    <a:pt x="13364" y="7411"/>
                  </a:lnTo>
                  <a:lnTo>
                    <a:pt x="13461" y="7376"/>
                  </a:lnTo>
                  <a:lnTo>
                    <a:pt x="13550" y="7331"/>
                  </a:lnTo>
                  <a:lnTo>
                    <a:pt x="13629" y="7261"/>
                  </a:lnTo>
                  <a:lnTo>
                    <a:pt x="13691" y="7190"/>
                  </a:lnTo>
                  <a:lnTo>
                    <a:pt x="13744" y="7093"/>
                  </a:lnTo>
                  <a:lnTo>
                    <a:pt x="13770" y="6996"/>
                  </a:lnTo>
                  <a:lnTo>
                    <a:pt x="13779" y="6943"/>
                  </a:lnTo>
                  <a:lnTo>
                    <a:pt x="13779" y="6890"/>
                  </a:lnTo>
                  <a:lnTo>
                    <a:pt x="13779" y="530"/>
                  </a:lnTo>
                  <a:lnTo>
                    <a:pt x="13779" y="477"/>
                  </a:lnTo>
                  <a:lnTo>
                    <a:pt x="13770" y="424"/>
                  </a:lnTo>
                  <a:lnTo>
                    <a:pt x="13744" y="327"/>
                  </a:lnTo>
                  <a:lnTo>
                    <a:pt x="13691" y="230"/>
                  </a:lnTo>
                  <a:lnTo>
                    <a:pt x="13629" y="159"/>
                  </a:lnTo>
                  <a:lnTo>
                    <a:pt x="13550" y="89"/>
                  </a:lnTo>
                  <a:lnTo>
                    <a:pt x="13461" y="45"/>
                  </a:lnTo>
                  <a:lnTo>
                    <a:pt x="13364" y="9"/>
                  </a:lnTo>
                  <a:lnTo>
                    <a:pt x="133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1563875" y="3647975"/>
              <a:ext cx="159000" cy="26525"/>
            </a:xfrm>
            <a:custGeom>
              <a:avLst/>
              <a:gdLst/>
              <a:ahLst/>
              <a:cxnLst/>
              <a:rect l="l" t="t" r="r" b="b"/>
              <a:pathLst>
                <a:path w="6360" h="1061" extrusionOk="0">
                  <a:moveTo>
                    <a:pt x="477" y="1"/>
                  </a:moveTo>
                  <a:lnTo>
                    <a:pt x="424" y="10"/>
                  </a:lnTo>
                  <a:lnTo>
                    <a:pt x="327" y="45"/>
                  </a:lnTo>
                  <a:lnTo>
                    <a:pt x="239" y="89"/>
                  </a:lnTo>
                  <a:lnTo>
                    <a:pt x="159" y="160"/>
                  </a:lnTo>
                  <a:lnTo>
                    <a:pt x="98" y="230"/>
                  </a:lnTo>
                  <a:lnTo>
                    <a:pt x="45" y="328"/>
                  </a:lnTo>
                  <a:lnTo>
                    <a:pt x="18" y="425"/>
                  </a:lnTo>
                  <a:lnTo>
                    <a:pt x="9" y="478"/>
                  </a:lnTo>
                  <a:lnTo>
                    <a:pt x="1" y="531"/>
                  </a:lnTo>
                  <a:lnTo>
                    <a:pt x="9" y="584"/>
                  </a:lnTo>
                  <a:lnTo>
                    <a:pt x="18" y="637"/>
                  </a:lnTo>
                  <a:lnTo>
                    <a:pt x="45" y="734"/>
                  </a:lnTo>
                  <a:lnTo>
                    <a:pt x="98" y="831"/>
                  </a:lnTo>
                  <a:lnTo>
                    <a:pt x="159" y="902"/>
                  </a:lnTo>
                  <a:lnTo>
                    <a:pt x="239" y="972"/>
                  </a:lnTo>
                  <a:lnTo>
                    <a:pt x="327" y="1017"/>
                  </a:lnTo>
                  <a:lnTo>
                    <a:pt x="424" y="1052"/>
                  </a:lnTo>
                  <a:lnTo>
                    <a:pt x="477" y="1061"/>
                  </a:lnTo>
                  <a:lnTo>
                    <a:pt x="5892" y="1061"/>
                  </a:lnTo>
                  <a:lnTo>
                    <a:pt x="5945" y="1052"/>
                  </a:lnTo>
                  <a:lnTo>
                    <a:pt x="6042" y="1017"/>
                  </a:lnTo>
                  <a:lnTo>
                    <a:pt x="6130" y="972"/>
                  </a:lnTo>
                  <a:lnTo>
                    <a:pt x="6210" y="902"/>
                  </a:lnTo>
                  <a:lnTo>
                    <a:pt x="6272" y="831"/>
                  </a:lnTo>
                  <a:lnTo>
                    <a:pt x="6325" y="734"/>
                  </a:lnTo>
                  <a:lnTo>
                    <a:pt x="6351" y="637"/>
                  </a:lnTo>
                  <a:lnTo>
                    <a:pt x="6360" y="584"/>
                  </a:lnTo>
                  <a:lnTo>
                    <a:pt x="6360" y="531"/>
                  </a:lnTo>
                  <a:lnTo>
                    <a:pt x="6360" y="478"/>
                  </a:lnTo>
                  <a:lnTo>
                    <a:pt x="6351" y="425"/>
                  </a:lnTo>
                  <a:lnTo>
                    <a:pt x="6325" y="328"/>
                  </a:lnTo>
                  <a:lnTo>
                    <a:pt x="6272" y="230"/>
                  </a:lnTo>
                  <a:lnTo>
                    <a:pt x="6210" y="160"/>
                  </a:lnTo>
                  <a:lnTo>
                    <a:pt x="6130" y="89"/>
                  </a:lnTo>
                  <a:lnTo>
                    <a:pt x="6042" y="45"/>
                  </a:lnTo>
                  <a:lnTo>
                    <a:pt x="5945" y="10"/>
                  </a:lnTo>
                  <a:lnTo>
                    <a:pt x="58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5"/>
          <p:cNvSpPr/>
          <p:nvPr/>
        </p:nvSpPr>
        <p:spPr>
          <a:xfrm>
            <a:off x="1435690"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1555263"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nvSpPr>
        <p:spPr>
          <a:xfrm>
            <a:off x="4110240"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5"/>
          <p:cNvSpPr/>
          <p:nvPr/>
        </p:nvSpPr>
        <p:spPr>
          <a:xfrm>
            <a:off x="4229813"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6768952"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6888525"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4"/>
        <p:cNvGrpSpPr/>
        <p:nvPr/>
      </p:nvGrpSpPr>
      <p:grpSpPr>
        <a:xfrm>
          <a:off x="0" y="0"/>
          <a:ext cx="0" cy="0"/>
          <a:chOff x="0" y="0"/>
          <a:chExt cx="0" cy="0"/>
        </a:xfrm>
      </p:grpSpPr>
      <p:sp>
        <p:nvSpPr>
          <p:cNvPr id="2425" name="Google Shape;2425;p36"/>
          <p:cNvSpPr txBox="1">
            <a:spLocks noGrp="1"/>
          </p:cNvSpPr>
          <p:nvPr>
            <p:ph type="title"/>
          </p:nvPr>
        </p:nvSpPr>
        <p:spPr>
          <a:xfrm>
            <a:off x="713225" y="1872975"/>
            <a:ext cx="4336200" cy="103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Issues</a:t>
            </a:r>
            <a:endParaRPr dirty="0"/>
          </a:p>
        </p:txBody>
      </p:sp>
      <p:sp>
        <p:nvSpPr>
          <p:cNvPr id="2426" name="Google Shape;2426;p36"/>
          <p:cNvSpPr txBox="1">
            <a:spLocks noGrp="1"/>
          </p:cNvSpPr>
          <p:nvPr>
            <p:ph type="subTitle" idx="1"/>
          </p:nvPr>
        </p:nvSpPr>
        <p:spPr>
          <a:xfrm>
            <a:off x="713225" y="2764500"/>
            <a:ext cx="3704400" cy="1592350"/>
          </a:xfrm>
          <a:prstGeom prst="rect">
            <a:avLst/>
          </a:prstGeom>
        </p:spPr>
        <p:txBody>
          <a:bodyPr spcFirstLastPara="1" wrap="square" lIns="91425" tIns="91425" rIns="91425" bIns="91425" anchor="t" anchorCtr="0">
            <a:noAutofit/>
          </a:bodyPr>
          <a:lstStyle/>
          <a:p>
            <a:pPr marL="285750" lvl="0" indent="-285750" algn="l" rtl="0">
              <a:spcBef>
                <a:spcPts val="0"/>
              </a:spcBef>
              <a:spcAft>
                <a:spcPts val="1600"/>
              </a:spcAft>
              <a:buClr>
                <a:schemeClr val="dk1"/>
              </a:buClr>
              <a:buSzPts val="1100"/>
              <a:buFont typeface="Arial" panose="020B0604020202020204" pitchFamily="34" charset="0"/>
              <a:buChar char="•"/>
            </a:pPr>
            <a:r>
              <a:rPr lang="en" dirty="0"/>
              <a:t>Prompt writing skills in English</a:t>
            </a:r>
          </a:p>
          <a:p>
            <a:pPr marL="285750" indent="-285750">
              <a:spcAft>
                <a:spcPts val="1600"/>
              </a:spcAft>
              <a:buSzPts val="1100"/>
              <a:buFont typeface="Arial" panose="020B0604020202020204" pitchFamily="34" charset="0"/>
              <a:buChar char="•"/>
            </a:pPr>
            <a:r>
              <a:rPr lang="en" dirty="0"/>
              <a:t>Understanding the process of communicating with ChatGPT</a:t>
            </a:r>
          </a:p>
          <a:p>
            <a:pPr marL="285750" lvl="0" indent="-285750" algn="l" rtl="0">
              <a:spcBef>
                <a:spcPts val="0"/>
              </a:spcBef>
              <a:spcAft>
                <a:spcPts val="1600"/>
              </a:spcAft>
              <a:buClr>
                <a:schemeClr val="dk1"/>
              </a:buClr>
              <a:buSzPts val="1100"/>
              <a:buFont typeface="Arial" panose="020B0604020202020204" pitchFamily="34" charset="0"/>
              <a:buChar char="•"/>
            </a:pPr>
            <a:r>
              <a:rPr lang="en" dirty="0"/>
              <a:t>Time management skills</a:t>
            </a:r>
          </a:p>
          <a:p>
            <a:pPr marL="285750" lvl="0" indent="-285750" algn="l" rtl="0">
              <a:spcBef>
                <a:spcPts val="0"/>
              </a:spcBef>
              <a:spcAft>
                <a:spcPts val="1600"/>
              </a:spcAft>
              <a:buClr>
                <a:schemeClr val="dk1"/>
              </a:buClr>
              <a:buSzPts val="1100"/>
              <a:buFont typeface="Arial" panose="020B0604020202020204" pitchFamily="34" charset="0"/>
              <a:buChar char="•"/>
            </a:pPr>
            <a:endParaRPr dirty="0"/>
          </a:p>
        </p:txBody>
      </p:sp>
      <p:sp>
        <p:nvSpPr>
          <p:cNvPr id="2427" name="Google Shape;2427;p36"/>
          <p:cNvSpPr txBox="1">
            <a:spLocks noGrp="1"/>
          </p:cNvSpPr>
          <p:nvPr>
            <p:ph type="title" idx="2"/>
          </p:nvPr>
        </p:nvSpPr>
        <p:spPr>
          <a:xfrm>
            <a:off x="713225" y="1068175"/>
            <a:ext cx="928800" cy="62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2428" name="Google Shape;2428;p36"/>
          <p:cNvSpPr/>
          <p:nvPr/>
        </p:nvSpPr>
        <p:spPr>
          <a:xfrm>
            <a:off x="715665" y="920598"/>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6"/>
          <p:cNvSpPr/>
          <p:nvPr/>
        </p:nvSpPr>
        <p:spPr>
          <a:xfrm>
            <a:off x="835261" y="1040088"/>
            <a:ext cx="684759" cy="68404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0" name="Google Shape;2430;p36"/>
          <p:cNvGrpSpPr/>
          <p:nvPr/>
        </p:nvGrpSpPr>
        <p:grpSpPr>
          <a:xfrm>
            <a:off x="4300325" y="542425"/>
            <a:ext cx="954650" cy="944925"/>
            <a:chOff x="4018175" y="542425"/>
            <a:chExt cx="954650" cy="944925"/>
          </a:xfrm>
        </p:grpSpPr>
        <p:sp>
          <p:nvSpPr>
            <p:cNvPr id="2431" name="Google Shape;2431;p36"/>
            <p:cNvSpPr/>
            <p:nvPr/>
          </p:nvSpPr>
          <p:spPr>
            <a:xfrm>
              <a:off x="4018175" y="585100"/>
              <a:ext cx="911950" cy="902250"/>
            </a:xfrm>
            <a:custGeom>
              <a:avLst/>
              <a:gdLst/>
              <a:ahLst/>
              <a:cxnLst/>
              <a:rect l="l" t="t" r="r" b="b"/>
              <a:pathLst>
                <a:path w="36478" h="36090" extrusionOk="0">
                  <a:moveTo>
                    <a:pt x="17114" y="1"/>
                  </a:moveTo>
                  <a:lnTo>
                    <a:pt x="16221" y="78"/>
                  </a:lnTo>
                  <a:lnTo>
                    <a:pt x="15290" y="195"/>
                  </a:lnTo>
                  <a:lnTo>
                    <a:pt x="14436" y="350"/>
                  </a:lnTo>
                  <a:lnTo>
                    <a:pt x="13544" y="544"/>
                  </a:lnTo>
                  <a:lnTo>
                    <a:pt x="12690" y="816"/>
                  </a:lnTo>
                  <a:lnTo>
                    <a:pt x="11836" y="1087"/>
                  </a:lnTo>
                  <a:lnTo>
                    <a:pt x="11021" y="1398"/>
                  </a:lnTo>
                  <a:lnTo>
                    <a:pt x="10245" y="1786"/>
                  </a:lnTo>
                  <a:lnTo>
                    <a:pt x="9469" y="2174"/>
                  </a:lnTo>
                  <a:lnTo>
                    <a:pt x="8693" y="2601"/>
                  </a:lnTo>
                  <a:lnTo>
                    <a:pt x="7956" y="3066"/>
                  </a:lnTo>
                  <a:lnTo>
                    <a:pt x="7257" y="3571"/>
                  </a:lnTo>
                  <a:lnTo>
                    <a:pt x="6598" y="4114"/>
                  </a:lnTo>
                  <a:lnTo>
                    <a:pt x="5938" y="4696"/>
                  </a:lnTo>
                  <a:lnTo>
                    <a:pt x="5317" y="5278"/>
                  </a:lnTo>
                  <a:lnTo>
                    <a:pt x="4696" y="5899"/>
                  </a:lnTo>
                  <a:lnTo>
                    <a:pt x="4153" y="6559"/>
                  </a:lnTo>
                  <a:lnTo>
                    <a:pt x="3610" y="7257"/>
                  </a:lnTo>
                  <a:lnTo>
                    <a:pt x="3105" y="7956"/>
                  </a:lnTo>
                  <a:lnTo>
                    <a:pt x="2639" y="8693"/>
                  </a:lnTo>
                  <a:lnTo>
                    <a:pt x="2213" y="9431"/>
                  </a:lnTo>
                  <a:lnTo>
                    <a:pt x="1786" y="10207"/>
                  </a:lnTo>
                  <a:lnTo>
                    <a:pt x="1436" y="11022"/>
                  </a:lnTo>
                  <a:lnTo>
                    <a:pt x="1126" y="11836"/>
                  </a:lnTo>
                  <a:lnTo>
                    <a:pt x="816" y="12651"/>
                  </a:lnTo>
                  <a:lnTo>
                    <a:pt x="583" y="13544"/>
                  </a:lnTo>
                  <a:lnTo>
                    <a:pt x="389" y="14398"/>
                  </a:lnTo>
                  <a:lnTo>
                    <a:pt x="233" y="15290"/>
                  </a:lnTo>
                  <a:lnTo>
                    <a:pt x="117" y="16183"/>
                  </a:lnTo>
                  <a:lnTo>
                    <a:pt x="39" y="17114"/>
                  </a:lnTo>
                  <a:lnTo>
                    <a:pt x="1" y="18045"/>
                  </a:lnTo>
                  <a:lnTo>
                    <a:pt x="39" y="18977"/>
                  </a:lnTo>
                  <a:lnTo>
                    <a:pt x="117" y="19869"/>
                  </a:lnTo>
                  <a:lnTo>
                    <a:pt x="233" y="20801"/>
                  </a:lnTo>
                  <a:lnTo>
                    <a:pt x="389" y="21654"/>
                  </a:lnTo>
                  <a:lnTo>
                    <a:pt x="583" y="22547"/>
                  </a:lnTo>
                  <a:lnTo>
                    <a:pt x="816" y="23401"/>
                  </a:lnTo>
                  <a:lnTo>
                    <a:pt x="1126" y="24254"/>
                  </a:lnTo>
                  <a:lnTo>
                    <a:pt x="1436" y="25069"/>
                  </a:lnTo>
                  <a:lnTo>
                    <a:pt x="1786" y="25845"/>
                  </a:lnTo>
                  <a:lnTo>
                    <a:pt x="2213" y="26621"/>
                  </a:lnTo>
                  <a:lnTo>
                    <a:pt x="2639" y="27398"/>
                  </a:lnTo>
                  <a:lnTo>
                    <a:pt x="3105" y="28135"/>
                  </a:lnTo>
                  <a:lnTo>
                    <a:pt x="3610" y="28833"/>
                  </a:lnTo>
                  <a:lnTo>
                    <a:pt x="4153" y="29493"/>
                  </a:lnTo>
                  <a:lnTo>
                    <a:pt x="4696" y="30153"/>
                  </a:lnTo>
                  <a:lnTo>
                    <a:pt x="5317" y="30774"/>
                  </a:lnTo>
                  <a:lnTo>
                    <a:pt x="5938" y="31394"/>
                  </a:lnTo>
                  <a:lnTo>
                    <a:pt x="6598" y="31938"/>
                  </a:lnTo>
                  <a:lnTo>
                    <a:pt x="7257" y="32481"/>
                  </a:lnTo>
                  <a:lnTo>
                    <a:pt x="7956" y="32986"/>
                  </a:lnTo>
                  <a:lnTo>
                    <a:pt x="8693" y="33451"/>
                  </a:lnTo>
                  <a:lnTo>
                    <a:pt x="9469" y="33878"/>
                  </a:lnTo>
                  <a:lnTo>
                    <a:pt x="10245" y="34305"/>
                  </a:lnTo>
                  <a:lnTo>
                    <a:pt x="11021" y="34654"/>
                  </a:lnTo>
                  <a:lnTo>
                    <a:pt x="11836" y="34965"/>
                  </a:lnTo>
                  <a:lnTo>
                    <a:pt x="12690" y="35275"/>
                  </a:lnTo>
                  <a:lnTo>
                    <a:pt x="13544" y="35508"/>
                  </a:lnTo>
                  <a:lnTo>
                    <a:pt x="14436" y="35702"/>
                  </a:lnTo>
                  <a:lnTo>
                    <a:pt x="15290" y="35857"/>
                  </a:lnTo>
                  <a:lnTo>
                    <a:pt x="16221" y="35974"/>
                  </a:lnTo>
                  <a:lnTo>
                    <a:pt x="17114" y="36051"/>
                  </a:lnTo>
                  <a:lnTo>
                    <a:pt x="18045" y="36090"/>
                  </a:lnTo>
                  <a:lnTo>
                    <a:pt x="19365" y="36012"/>
                  </a:lnTo>
                  <a:lnTo>
                    <a:pt x="20606" y="35896"/>
                  </a:lnTo>
                  <a:lnTo>
                    <a:pt x="21848" y="35663"/>
                  </a:lnTo>
                  <a:lnTo>
                    <a:pt x="23090" y="35353"/>
                  </a:lnTo>
                  <a:lnTo>
                    <a:pt x="24254" y="34965"/>
                  </a:lnTo>
                  <a:lnTo>
                    <a:pt x="25379" y="34499"/>
                  </a:lnTo>
                  <a:lnTo>
                    <a:pt x="26505" y="33994"/>
                  </a:lnTo>
                  <a:lnTo>
                    <a:pt x="27553" y="33374"/>
                  </a:lnTo>
                  <a:lnTo>
                    <a:pt x="36478" y="36012"/>
                  </a:lnTo>
                  <a:lnTo>
                    <a:pt x="33761" y="26893"/>
                  </a:lnTo>
                  <a:lnTo>
                    <a:pt x="34305" y="25884"/>
                  </a:lnTo>
                  <a:lnTo>
                    <a:pt x="34770" y="24836"/>
                  </a:lnTo>
                  <a:lnTo>
                    <a:pt x="35158" y="23789"/>
                  </a:lnTo>
                  <a:lnTo>
                    <a:pt x="35508" y="22663"/>
                  </a:lnTo>
                  <a:lnTo>
                    <a:pt x="35740" y="21538"/>
                  </a:lnTo>
                  <a:lnTo>
                    <a:pt x="35935" y="20413"/>
                  </a:lnTo>
                  <a:lnTo>
                    <a:pt x="36051" y="19248"/>
                  </a:lnTo>
                  <a:lnTo>
                    <a:pt x="36090" y="18045"/>
                  </a:lnTo>
                  <a:lnTo>
                    <a:pt x="36090" y="17114"/>
                  </a:lnTo>
                  <a:lnTo>
                    <a:pt x="36012" y="16183"/>
                  </a:lnTo>
                  <a:lnTo>
                    <a:pt x="35896" y="15290"/>
                  </a:lnTo>
                  <a:lnTo>
                    <a:pt x="35740" y="14398"/>
                  </a:lnTo>
                  <a:lnTo>
                    <a:pt x="35546" y="13544"/>
                  </a:lnTo>
                  <a:lnTo>
                    <a:pt x="35275" y="12651"/>
                  </a:lnTo>
                  <a:lnTo>
                    <a:pt x="35003" y="11836"/>
                  </a:lnTo>
                  <a:lnTo>
                    <a:pt x="34693" y="11022"/>
                  </a:lnTo>
                  <a:lnTo>
                    <a:pt x="34305" y="10207"/>
                  </a:lnTo>
                  <a:lnTo>
                    <a:pt x="33917" y="9431"/>
                  </a:lnTo>
                  <a:lnTo>
                    <a:pt x="33490" y="8693"/>
                  </a:lnTo>
                  <a:lnTo>
                    <a:pt x="33024" y="7956"/>
                  </a:lnTo>
                  <a:lnTo>
                    <a:pt x="32520" y="7257"/>
                  </a:lnTo>
                  <a:lnTo>
                    <a:pt x="31976" y="6559"/>
                  </a:lnTo>
                  <a:lnTo>
                    <a:pt x="31394" y="5899"/>
                  </a:lnTo>
                  <a:lnTo>
                    <a:pt x="30812" y="5278"/>
                  </a:lnTo>
                  <a:lnTo>
                    <a:pt x="30191" y="4696"/>
                  </a:lnTo>
                  <a:lnTo>
                    <a:pt x="29532" y="4114"/>
                  </a:lnTo>
                  <a:lnTo>
                    <a:pt x="28833" y="3571"/>
                  </a:lnTo>
                  <a:lnTo>
                    <a:pt x="28135" y="3066"/>
                  </a:lnTo>
                  <a:lnTo>
                    <a:pt x="27397" y="2601"/>
                  </a:lnTo>
                  <a:lnTo>
                    <a:pt x="26660" y="2174"/>
                  </a:lnTo>
                  <a:lnTo>
                    <a:pt x="25884" y="1786"/>
                  </a:lnTo>
                  <a:lnTo>
                    <a:pt x="25069" y="1398"/>
                  </a:lnTo>
                  <a:lnTo>
                    <a:pt x="24254" y="1087"/>
                  </a:lnTo>
                  <a:lnTo>
                    <a:pt x="23439" y="816"/>
                  </a:lnTo>
                  <a:lnTo>
                    <a:pt x="22547" y="544"/>
                  </a:lnTo>
                  <a:lnTo>
                    <a:pt x="21693" y="350"/>
                  </a:lnTo>
                  <a:lnTo>
                    <a:pt x="20800" y="195"/>
                  </a:lnTo>
                  <a:lnTo>
                    <a:pt x="19908" y="78"/>
                  </a:lnTo>
                  <a:lnTo>
                    <a:pt x="18976" y="1"/>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6"/>
            <p:cNvSpPr/>
            <p:nvPr/>
          </p:nvSpPr>
          <p:spPr>
            <a:xfrm>
              <a:off x="4060875" y="542425"/>
              <a:ext cx="911950" cy="902250"/>
            </a:xfrm>
            <a:custGeom>
              <a:avLst/>
              <a:gdLst/>
              <a:ahLst/>
              <a:cxnLst/>
              <a:rect l="l" t="t" r="r" b="b"/>
              <a:pathLst>
                <a:path w="36478" h="36090" extrusionOk="0">
                  <a:moveTo>
                    <a:pt x="17113" y="0"/>
                  </a:moveTo>
                  <a:lnTo>
                    <a:pt x="16221" y="78"/>
                  </a:lnTo>
                  <a:lnTo>
                    <a:pt x="15289" y="194"/>
                  </a:lnTo>
                  <a:lnTo>
                    <a:pt x="14436" y="350"/>
                  </a:lnTo>
                  <a:lnTo>
                    <a:pt x="13543" y="582"/>
                  </a:lnTo>
                  <a:lnTo>
                    <a:pt x="12689" y="815"/>
                  </a:lnTo>
                  <a:lnTo>
                    <a:pt x="11836" y="1087"/>
                  </a:lnTo>
                  <a:lnTo>
                    <a:pt x="11021" y="1397"/>
                  </a:lnTo>
                  <a:lnTo>
                    <a:pt x="10245" y="1785"/>
                  </a:lnTo>
                  <a:lnTo>
                    <a:pt x="9469" y="2173"/>
                  </a:lnTo>
                  <a:lnTo>
                    <a:pt x="8692" y="2600"/>
                  </a:lnTo>
                  <a:lnTo>
                    <a:pt x="7955" y="3066"/>
                  </a:lnTo>
                  <a:lnTo>
                    <a:pt x="7257" y="3570"/>
                  </a:lnTo>
                  <a:lnTo>
                    <a:pt x="6597" y="4114"/>
                  </a:lnTo>
                  <a:lnTo>
                    <a:pt x="5937" y="4696"/>
                  </a:lnTo>
                  <a:lnTo>
                    <a:pt x="5316" y="5278"/>
                  </a:lnTo>
                  <a:lnTo>
                    <a:pt x="4696" y="5899"/>
                  </a:lnTo>
                  <a:lnTo>
                    <a:pt x="4152" y="6558"/>
                  </a:lnTo>
                  <a:lnTo>
                    <a:pt x="3609" y="7257"/>
                  </a:lnTo>
                  <a:lnTo>
                    <a:pt x="3104" y="7955"/>
                  </a:lnTo>
                  <a:lnTo>
                    <a:pt x="2639" y="8693"/>
                  </a:lnTo>
                  <a:lnTo>
                    <a:pt x="2212" y="9430"/>
                  </a:lnTo>
                  <a:lnTo>
                    <a:pt x="1785" y="10206"/>
                  </a:lnTo>
                  <a:lnTo>
                    <a:pt x="1436" y="11021"/>
                  </a:lnTo>
                  <a:lnTo>
                    <a:pt x="1125" y="11836"/>
                  </a:lnTo>
                  <a:lnTo>
                    <a:pt x="815" y="12651"/>
                  </a:lnTo>
                  <a:lnTo>
                    <a:pt x="582" y="13543"/>
                  </a:lnTo>
                  <a:lnTo>
                    <a:pt x="388" y="14397"/>
                  </a:lnTo>
                  <a:lnTo>
                    <a:pt x="233" y="15290"/>
                  </a:lnTo>
                  <a:lnTo>
                    <a:pt x="116" y="16182"/>
                  </a:lnTo>
                  <a:lnTo>
                    <a:pt x="39" y="17114"/>
                  </a:lnTo>
                  <a:lnTo>
                    <a:pt x="0" y="18045"/>
                  </a:lnTo>
                  <a:lnTo>
                    <a:pt x="39" y="18976"/>
                  </a:lnTo>
                  <a:lnTo>
                    <a:pt x="116" y="19869"/>
                  </a:lnTo>
                  <a:lnTo>
                    <a:pt x="233" y="20800"/>
                  </a:lnTo>
                  <a:lnTo>
                    <a:pt x="388" y="21654"/>
                  </a:lnTo>
                  <a:lnTo>
                    <a:pt x="582" y="22546"/>
                  </a:lnTo>
                  <a:lnTo>
                    <a:pt x="815" y="23400"/>
                  </a:lnTo>
                  <a:lnTo>
                    <a:pt x="1125" y="24254"/>
                  </a:lnTo>
                  <a:lnTo>
                    <a:pt x="1436" y="25069"/>
                  </a:lnTo>
                  <a:lnTo>
                    <a:pt x="1785" y="25845"/>
                  </a:lnTo>
                  <a:lnTo>
                    <a:pt x="2212" y="26621"/>
                  </a:lnTo>
                  <a:lnTo>
                    <a:pt x="2639" y="27397"/>
                  </a:lnTo>
                  <a:lnTo>
                    <a:pt x="3104" y="28134"/>
                  </a:lnTo>
                  <a:lnTo>
                    <a:pt x="3609" y="28833"/>
                  </a:lnTo>
                  <a:lnTo>
                    <a:pt x="4152" y="29493"/>
                  </a:lnTo>
                  <a:lnTo>
                    <a:pt x="4696" y="30152"/>
                  </a:lnTo>
                  <a:lnTo>
                    <a:pt x="5316" y="30773"/>
                  </a:lnTo>
                  <a:lnTo>
                    <a:pt x="5937" y="31394"/>
                  </a:lnTo>
                  <a:lnTo>
                    <a:pt x="6597" y="31937"/>
                  </a:lnTo>
                  <a:lnTo>
                    <a:pt x="7257" y="32481"/>
                  </a:lnTo>
                  <a:lnTo>
                    <a:pt x="7955" y="32985"/>
                  </a:lnTo>
                  <a:lnTo>
                    <a:pt x="8692" y="33451"/>
                  </a:lnTo>
                  <a:lnTo>
                    <a:pt x="9469" y="33878"/>
                  </a:lnTo>
                  <a:lnTo>
                    <a:pt x="10245" y="34304"/>
                  </a:lnTo>
                  <a:lnTo>
                    <a:pt x="11021" y="34654"/>
                  </a:lnTo>
                  <a:lnTo>
                    <a:pt x="11836" y="34964"/>
                  </a:lnTo>
                  <a:lnTo>
                    <a:pt x="12689" y="35275"/>
                  </a:lnTo>
                  <a:lnTo>
                    <a:pt x="13543" y="35507"/>
                  </a:lnTo>
                  <a:lnTo>
                    <a:pt x="14436" y="35701"/>
                  </a:lnTo>
                  <a:lnTo>
                    <a:pt x="15289" y="35857"/>
                  </a:lnTo>
                  <a:lnTo>
                    <a:pt x="16221" y="35973"/>
                  </a:lnTo>
                  <a:lnTo>
                    <a:pt x="17113" y="36051"/>
                  </a:lnTo>
                  <a:lnTo>
                    <a:pt x="18045" y="36090"/>
                  </a:lnTo>
                  <a:lnTo>
                    <a:pt x="19364" y="36012"/>
                  </a:lnTo>
                  <a:lnTo>
                    <a:pt x="20606" y="35895"/>
                  </a:lnTo>
                  <a:lnTo>
                    <a:pt x="21848" y="35663"/>
                  </a:lnTo>
                  <a:lnTo>
                    <a:pt x="23089" y="35352"/>
                  </a:lnTo>
                  <a:lnTo>
                    <a:pt x="24253" y="34964"/>
                  </a:lnTo>
                  <a:lnTo>
                    <a:pt x="25379" y="34498"/>
                  </a:lnTo>
                  <a:lnTo>
                    <a:pt x="26504" y="33994"/>
                  </a:lnTo>
                  <a:lnTo>
                    <a:pt x="27552" y="33373"/>
                  </a:lnTo>
                  <a:lnTo>
                    <a:pt x="36477" y="36012"/>
                  </a:lnTo>
                  <a:lnTo>
                    <a:pt x="36477" y="36012"/>
                  </a:lnTo>
                  <a:lnTo>
                    <a:pt x="33761" y="26893"/>
                  </a:lnTo>
                  <a:lnTo>
                    <a:pt x="34304" y="25884"/>
                  </a:lnTo>
                  <a:lnTo>
                    <a:pt x="34770" y="24836"/>
                  </a:lnTo>
                  <a:lnTo>
                    <a:pt x="35158" y="23788"/>
                  </a:lnTo>
                  <a:lnTo>
                    <a:pt x="35468" y="22702"/>
                  </a:lnTo>
                  <a:lnTo>
                    <a:pt x="35740" y="21576"/>
                  </a:lnTo>
                  <a:lnTo>
                    <a:pt x="35934" y="20412"/>
                  </a:lnTo>
                  <a:lnTo>
                    <a:pt x="36050" y="19248"/>
                  </a:lnTo>
                  <a:lnTo>
                    <a:pt x="36089" y="18045"/>
                  </a:lnTo>
                  <a:lnTo>
                    <a:pt x="36089" y="17114"/>
                  </a:lnTo>
                  <a:lnTo>
                    <a:pt x="36012" y="16182"/>
                  </a:lnTo>
                  <a:lnTo>
                    <a:pt x="35895" y="15290"/>
                  </a:lnTo>
                  <a:lnTo>
                    <a:pt x="35740" y="14397"/>
                  </a:lnTo>
                  <a:lnTo>
                    <a:pt x="35507" y="13543"/>
                  </a:lnTo>
                  <a:lnTo>
                    <a:pt x="35274" y="12651"/>
                  </a:lnTo>
                  <a:lnTo>
                    <a:pt x="35003" y="11836"/>
                  </a:lnTo>
                  <a:lnTo>
                    <a:pt x="34692" y="11021"/>
                  </a:lnTo>
                  <a:lnTo>
                    <a:pt x="34304" y="10206"/>
                  </a:lnTo>
                  <a:lnTo>
                    <a:pt x="33916" y="9430"/>
                  </a:lnTo>
                  <a:lnTo>
                    <a:pt x="33489" y="8693"/>
                  </a:lnTo>
                  <a:lnTo>
                    <a:pt x="33024" y="7955"/>
                  </a:lnTo>
                  <a:lnTo>
                    <a:pt x="32519" y="7257"/>
                  </a:lnTo>
                  <a:lnTo>
                    <a:pt x="31976" y="6558"/>
                  </a:lnTo>
                  <a:lnTo>
                    <a:pt x="31394" y="5899"/>
                  </a:lnTo>
                  <a:lnTo>
                    <a:pt x="30812" y="5278"/>
                  </a:lnTo>
                  <a:lnTo>
                    <a:pt x="30191" y="4696"/>
                  </a:lnTo>
                  <a:lnTo>
                    <a:pt x="29531" y="4114"/>
                  </a:lnTo>
                  <a:lnTo>
                    <a:pt x="28833" y="3570"/>
                  </a:lnTo>
                  <a:lnTo>
                    <a:pt x="28134" y="3066"/>
                  </a:lnTo>
                  <a:lnTo>
                    <a:pt x="27397" y="2600"/>
                  </a:lnTo>
                  <a:lnTo>
                    <a:pt x="26659" y="2173"/>
                  </a:lnTo>
                  <a:lnTo>
                    <a:pt x="25883" y="1785"/>
                  </a:lnTo>
                  <a:lnTo>
                    <a:pt x="25068" y="1397"/>
                  </a:lnTo>
                  <a:lnTo>
                    <a:pt x="24253" y="1087"/>
                  </a:lnTo>
                  <a:lnTo>
                    <a:pt x="23439" y="815"/>
                  </a:lnTo>
                  <a:lnTo>
                    <a:pt x="22546" y="582"/>
                  </a:lnTo>
                  <a:lnTo>
                    <a:pt x="21692" y="350"/>
                  </a:lnTo>
                  <a:lnTo>
                    <a:pt x="20800" y="194"/>
                  </a:lnTo>
                  <a:lnTo>
                    <a:pt x="19907" y="78"/>
                  </a:lnTo>
                  <a:lnTo>
                    <a:pt x="18976" y="0"/>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6"/>
            <p:cNvSpPr/>
            <p:nvPr/>
          </p:nvSpPr>
          <p:spPr>
            <a:xfrm>
              <a:off x="4060875" y="542425"/>
              <a:ext cx="911950" cy="902250"/>
            </a:xfrm>
            <a:custGeom>
              <a:avLst/>
              <a:gdLst/>
              <a:ahLst/>
              <a:cxnLst/>
              <a:rect l="l" t="t" r="r" b="b"/>
              <a:pathLst>
                <a:path w="36478" h="36090" fill="none" extrusionOk="0">
                  <a:moveTo>
                    <a:pt x="36477" y="36012"/>
                  </a:moveTo>
                  <a:lnTo>
                    <a:pt x="33761" y="26893"/>
                  </a:lnTo>
                  <a:lnTo>
                    <a:pt x="33761" y="26893"/>
                  </a:lnTo>
                  <a:lnTo>
                    <a:pt x="34304" y="25884"/>
                  </a:lnTo>
                  <a:lnTo>
                    <a:pt x="34770" y="24836"/>
                  </a:lnTo>
                  <a:lnTo>
                    <a:pt x="35158" y="23788"/>
                  </a:lnTo>
                  <a:lnTo>
                    <a:pt x="35468" y="22702"/>
                  </a:lnTo>
                  <a:lnTo>
                    <a:pt x="35740" y="21576"/>
                  </a:lnTo>
                  <a:lnTo>
                    <a:pt x="35934" y="20412"/>
                  </a:lnTo>
                  <a:lnTo>
                    <a:pt x="36050" y="19248"/>
                  </a:lnTo>
                  <a:lnTo>
                    <a:pt x="36089" y="18045"/>
                  </a:lnTo>
                  <a:lnTo>
                    <a:pt x="36089" y="18045"/>
                  </a:lnTo>
                  <a:lnTo>
                    <a:pt x="36089" y="17114"/>
                  </a:lnTo>
                  <a:lnTo>
                    <a:pt x="36012" y="16182"/>
                  </a:lnTo>
                  <a:lnTo>
                    <a:pt x="35895" y="15290"/>
                  </a:lnTo>
                  <a:lnTo>
                    <a:pt x="35740" y="14397"/>
                  </a:lnTo>
                  <a:lnTo>
                    <a:pt x="35507" y="13543"/>
                  </a:lnTo>
                  <a:lnTo>
                    <a:pt x="35274" y="12651"/>
                  </a:lnTo>
                  <a:lnTo>
                    <a:pt x="35003" y="11836"/>
                  </a:lnTo>
                  <a:lnTo>
                    <a:pt x="34692" y="11021"/>
                  </a:lnTo>
                  <a:lnTo>
                    <a:pt x="34304" y="10206"/>
                  </a:lnTo>
                  <a:lnTo>
                    <a:pt x="33916" y="9430"/>
                  </a:lnTo>
                  <a:lnTo>
                    <a:pt x="33489" y="8693"/>
                  </a:lnTo>
                  <a:lnTo>
                    <a:pt x="33024" y="7955"/>
                  </a:lnTo>
                  <a:lnTo>
                    <a:pt x="32519" y="7257"/>
                  </a:lnTo>
                  <a:lnTo>
                    <a:pt x="31976" y="6558"/>
                  </a:lnTo>
                  <a:lnTo>
                    <a:pt x="31394" y="5899"/>
                  </a:lnTo>
                  <a:lnTo>
                    <a:pt x="30812" y="5278"/>
                  </a:lnTo>
                  <a:lnTo>
                    <a:pt x="30191" y="4696"/>
                  </a:lnTo>
                  <a:lnTo>
                    <a:pt x="29531" y="4114"/>
                  </a:lnTo>
                  <a:lnTo>
                    <a:pt x="28833" y="3570"/>
                  </a:lnTo>
                  <a:lnTo>
                    <a:pt x="28134" y="3066"/>
                  </a:lnTo>
                  <a:lnTo>
                    <a:pt x="27397" y="2600"/>
                  </a:lnTo>
                  <a:lnTo>
                    <a:pt x="26659" y="2173"/>
                  </a:lnTo>
                  <a:lnTo>
                    <a:pt x="25883" y="1785"/>
                  </a:lnTo>
                  <a:lnTo>
                    <a:pt x="25068" y="1397"/>
                  </a:lnTo>
                  <a:lnTo>
                    <a:pt x="24253" y="1087"/>
                  </a:lnTo>
                  <a:lnTo>
                    <a:pt x="23439" y="815"/>
                  </a:lnTo>
                  <a:lnTo>
                    <a:pt x="22546" y="582"/>
                  </a:lnTo>
                  <a:lnTo>
                    <a:pt x="21692" y="350"/>
                  </a:lnTo>
                  <a:lnTo>
                    <a:pt x="20800" y="194"/>
                  </a:lnTo>
                  <a:lnTo>
                    <a:pt x="19907" y="78"/>
                  </a:lnTo>
                  <a:lnTo>
                    <a:pt x="18976" y="0"/>
                  </a:lnTo>
                  <a:lnTo>
                    <a:pt x="18045" y="0"/>
                  </a:lnTo>
                  <a:lnTo>
                    <a:pt x="18045" y="0"/>
                  </a:lnTo>
                  <a:lnTo>
                    <a:pt x="17113" y="0"/>
                  </a:lnTo>
                  <a:lnTo>
                    <a:pt x="16221" y="78"/>
                  </a:lnTo>
                  <a:lnTo>
                    <a:pt x="15289" y="194"/>
                  </a:lnTo>
                  <a:lnTo>
                    <a:pt x="14436" y="350"/>
                  </a:lnTo>
                  <a:lnTo>
                    <a:pt x="13543" y="582"/>
                  </a:lnTo>
                  <a:lnTo>
                    <a:pt x="12689" y="815"/>
                  </a:lnTo>
                  <a:lnTo>
                    <a:pt x="11836" y="1087"/>
                  </a:lnTo>
                  <a:lnTo>
                    <a:pt x="11021" y="1397"/>
                  </a:lnTo>
                  <a:lnTo>
                    <a:pt x="10245" y="1785"/>
                  </a:lnTo>
                  <a:lnTo>
                    <a:pt x="9469" y="2173"/>
                  </a:lnTo>
                  <a:lnTo>
                    <a:pt x="8692" y="2600"/>
                  </a:lnTo>
                  <a:lnTo>
                    <a:pt x="7955" y="3066"/>
                  </a:lnTo>
                  <a:lnTo>
                    <a:pt x="7257" y="3570"/>
                  </a:lnTo>
                  <a:lnTo>
                    <a:pt x="6597" y="4114"/>
                  </a:lnTo>
                  <a:lnTo>
                    <a:pt x="5937" y="4696"/>
                  </a:lnTo>
                  <a:lnTo>
                    <a:pt x="5316" y="5278"/>
                  </a:lnTo>
                  <a:lnTo>
                    <a:pt x="4696" y="5899"/>
                  </a:lnTo>
                  <a:lnTo>
                    <a:pt x="4152" y="6558"/>
                  </a:lnTo>
                  <a:lnTo>
                    <a:pt x="3609" y="7257"/>
                  </a:lnTo>
                  <a:lnTo>
                    <a:pt x="3104" y="7955"/>
                  </a:lnTo>
                  <a:lnTo>
                    <a:pt x="2639" y="8693"/>
                  </a:lnTo>
                  <a:lnTo>
                    <a:pt x="2212" y="9430"/>
                  </a:lnTo>
                  <a:lnTo>
                    <a:pt x="1785" y="10206"/>
                  </a:lnTo>
                  <a:lnTo>
                    <a:pt x="1436" y="11021"/>
                  </a:lnTo>
                  <a:lnTo>
                    <a:pt x="1125" y="11836"/>
                  </a:lnTo>
                  <a:lnTo>
                    <a:pt x="815" y="12651"/>
                  </a:lnTo>
                  <a:lnTo>
                    <a:pt x="582" y="13543"/>
                  </a:lnTo>
                  <a:lnTo>
                    <a:pt x="388" y="14397"/>
                  </a:lnTo>
                  <a:lnTo>
                    <a:pt x="233" y="15290"/>
                  </a:lnTo>
                  <a:lnTo>
                    <a:pt x="116" y="16182"/>
                  </a:lnTo>
                  <a:lnTo>
                    <a:pt x="39" y="17114"/>
                  </a:lnTo>
                  <a:lnTo>
                    <a:pt x="0" y="18045"/>
                  </a:lnTo>
                  <a:lnTo>
                    <a:pt x="0" y="18045"/>
                  </a:lnTo>
                  <a:lnTo>
                    <a:pt x="39" y="18976"/>
                  </a:lnTo>
                  <a:lnTo>
                    <a:pt x="116" y="19869"/>
                  </a:lnTo>
                  <a:lnTo>
                    <a:pt x="233" y="20800"/>
                  </a:lnTo>
                  <a:lnTo>
                    <a:pt x="388" y="21654"/>
                  </a:lnTo>
                  <a:lnTo>
                    <a:pt x="582" y="22546"/>
                  </a:lnTo>
                  <a:lnTo>
                    <a:pt x="815" y="23400"/>
                  </a:lnTo>
                  <a:lnTo>
                    <a:pt x="1125" y="24254"/>
                  </a:lnTo>
                  <a:lnTo>
                    <a:pt x="1436" y="25069"/>
                  </a:lnTo>
                  <a:lnTo>
                    <a:pt x="1785" y="25845"/>
                  </a:lnTo>
                  <a:lnTo>
                    <a:pt x="2212" y="26621"/>
                  </a:lnTo>
                  <a:lnTo>
                    <a:pt x="2639" y="27397"/>
                  </a:lnTo>
                  <a:lnTo>
                    <a:pt x="3104" y="28134"/>
                  </a:lnTo>
                  <a:lnTo>
                    <a:pt x="3609" y="28833"/>
                  </a:lnTo>
                  <a:lnTo>
                    <a:pt x="4152" y="29493"/>
                  </a:lnTo>
                  <a:lnTo>
                    <a:pt x="4696" y="30152"/>
                  </a:lnTo>
                  <a:lnTo>
                    <a:pt x="5316" y="30773"/>
                  </a:lnTo>
                  <a:lnTo>
                    <a:pt x="5937" y="31394"/>
                  </a:lnTo>
                  <a:lnTo>
                    <a:pt x="6597" y="31937"/>
                  </a:lnTo>
                  <a:lnTo>
                    <a:pt x="7257" y="32481"/>
                  </a:lnTo>
                  <a:lnTo>
                    <a:pt x="7955" y="32985"/>
                  </a:lnTo>
                  <a:lnTo>
                    <a:pt x="8692" y="33451"/>
                  </a:lnTo>
                  <a:lnTo>
                    <a:pt x="9469" y="33878"/>
                  </a:lnTo>
                  <a:lnTo>
                    <a:pt x="10245" y="34304"/>
                  </a:lnTo>
                  <a:lnTo>
                    <a:pt x="11021" y="34654"/>
                  </a:lnTo>
                  <a:lnTo>
                    <a:pt x="11836" y="34964"/>
                  </a:lnTo>
                  <a:lnTo>
                    <a:pt x="12689" y="35275"/>
                  </a:lnTo>
                  <a:lnTo>
                    <a:pt x="13543" y="35507"/>
                  </a:lnTo>
                  <a:lnTo>
                    <a:pt x="14436" y="35701"/>
                  </a:lnTo>
                  <a:lnTo>
                    <a:pt x="15289" y="35857"/>
                  </a:lnTo>
                  <a:lnTo>
                    <a:pt x="16221" y="35973"/>
                  </a:lnTo>
                  <a:lnTo>
                    <a:pt x="17113" y="36051"/>
                  </a:lnTo>
                  <a:lnTo>
                    <a:pt x="18045" y="36090"/>
                  </a:lnTo>
                  <a:lnTo>
                    <a:pt x="18045" y="36090"/>
                  </a:lnTo>
                  <a:lnTo>
                    <a:pt x="19364" y="36012"/>
                  </a:lnTo>
                  <a:lnTo>
                    <a:pt x="20606" y="35895"/>
                  </a:lnTo>
                  <a:lnTo>
                    <a:pt x="21848" y="35663"/>
                  </a:lnTo>
                  <a:lnTo>
                    <a:pt x="23089" y="35352"/>
                  </a:lnTo>
                  <a:lnTo>
                    <a:pt x="24253" y="34964"/>
                  </a:lnTo>
                  <a:lnTo>
                    <a:pt x="25379" y="34498"/>
                  </a:lnTo>
                  <a:lnTo>
                    <a:pt x="26504" y="33994"/>
                  </a:lnTo>
                  <a:lnTo>
                    <a:pt x="27552" y="33373"/>
                  </a:lnTo>
                  <a:lnTo>
                    <a:pt x="36477" y="36012"/>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6"/>
            <p:cNvSpPr/>
            <p:nvPr/>
          </p:nvSpPr>
          <p:spPr>
            <a:xfrm>
              <a:off x="4292725" y="1052725"/>
              <a:ext cx="448225" cy="391950"/>
            </a:xfrm>
            <a:custGeom>
              <a:avLst/>
              <a:gdLst/>
              <a:ahLst/>
              <a:cxnLst/>
              <a:rect l="l" t="t" r="r" b="b"/>
              <a:pathLst>
                <a:path w="17929" h="15678" extrusionOk="0">
                  <a:moveTo>
                    <a:pt x="6248" y="0"/>
                  </a:moveTo>
                  <a:lnTo>
                    <a:pt x="5550" y="116"/>
                  </a:lnTo>
                  <a:lnTo>
                    <a:pt x="4890" y="311"/>
                  </a:lnTo>
                  <a:lnTo>
                    <a:pt x="4269" y="543"/>
                  </a:lnTo>
                  <a:lnTo>
                    <a:pt x="3648" y="815"/>
                  </a:lnTo>
                  <a:lnTo>
                    <a:pt x="3066" y="1164"/>
                  </a:lnTo>
                  <a:lnTo>
                    <a:pt x="2523" y="1591"/>
                  </a:lnTo>
                  <a:lnTo>
                    <a:pt x="2057" y="2018"/>
                  </a:lnTo>
                  <a:lnTo>
                    <a:pt x="1592" y="2522"/>
                  </a:lnTo>
                  <a:lnTo>
                    <a:pt x="1204" y="3066"/>
                  </a:lnTo>
                  <a:lnTo>
                    <a:pt x="854" y="3609"/>
                  </a:lnTo>
                  <a:lnTo>
                    <a:pt x="544" y="4230"/>
                  </a:lnTo>
                  <a:lnTo>
                    <a:pt x="311" y="4890"/>
                  </a:lnTo>
                  <a:lnTo>
                    <a:pt x="156" y="5549"/>
                  </a:lnTo>
                  <a:lnTo>
                    <a:pt x="39" y="6248"/>
                  </a:lnTo>
                  <a:lnTo>
                    <a:pt x="1" y="6946"/>
                  </a:lnTo>
                  <a:lnTo>
                    <a:pt x="1" y="13388"/>
                  </a:lnTo>
                  <a:lnTo>
                    <a:pt x="1009" y="13892"/>
                  </a:lnTo>
                  <a:lnTo>
                    <a:pt x="2018" y="14358"/>
                  </a:lnTo>
                  <a:lnTo>
                    <a:pt x="3066" y="14746"/>
                  </a:lnTo>
                  <a:lnTo>
                    <a:pt x="4192" y="15057"/>
                  </a:lnTo>
                  <a:lnTo>
                    <a:pt x="5278" y="15328"/>
                  </a:lnTo>
                  <a:lnTo>
                    <a:pt x="6442" y="15522"/>
                  </a:lnTo>
                  <a:lnTo>
                    <a:pt x="7606" y="15639"/>
                  </a:lnTo>
                  <a:lnTo>
                    <a:pt x="8771" y="15678"/>
                  </a:lnTo>
                  <a:lnTo>
                    <a:pt x="10012" y="15600"/>
                  </a:lnTo>
                  <a:lnTo>
                    <a:pt x="11254" y="15483"/>
                  </a:lnTo>
                  <a:lnTo>
                    <a:pt x="12457" y="15289"/>
                  </a:lnTo>
                  <a:lnTo>
                    <a:pt x="13621" y="15018"/>
                  </a:lnTo>
                  <a:lnTo>
                    <a:pt x="14747" y="14630"/>
                  </a:lnTo>
                  <a:lnTo>
                    <a:pt x="15833" y="14203"/>
                  </a:lnTo>
                  <a:lnTo>
                    <a:pt x="16920" y="13737"/>
                  </a:lnTo>
                  <a:lnTo>
                    <a:pt x="17929" y="13155"/>
                  </a:lnTo>
                  <a:lnTo>
                    <a:pt x="17929" y="6946"/>
                  </a:lnTo>
                  <a:lnTo>
                    <a:pt x="17890" y="6248"/>
                  </a:lnTo>
                  <a:lnTo>
                    <a:pt x="17773" y="5549"/>
                  </a:lnTo>
                  <a:lnTo>
                    <a:pt x="17618" y="4890"/>
                  </a:lnTo>
                  <a:lnTo>
                    <a:pt x="17385" y="4230"/>
                  </a:lnTo>
                  <a:lnTo>
                    <a:pt x="17075" y="3609"/>
                  </a:lnTo>
                  <a:lnTo>
                    <a:pt x="16726" y="3066"/>
                  </a:lnTo>
                  <a:lnTo>
                    <a:pt x="16338" y="2522"/>
                  </a:lnTo>
                  <a:lnTo>
                    <a:pt x="15911" y="2018"/>
                  </a:lnTo>
                  <a:lnTo>
                    <a:pt x="15406" y="1591"/>
                  </a:lnTo>
                  <a:lnTo>
                    <a:pt x="14863" y="1164"/>
                  </a:lnTo>
                  <a:lnTo>
                    <a:pt x="14281" y="815"/>
                  </a:lnTo>
                  <a:lnTo>
                    <a:pt x="13699" y="543"/>
                  </a:lnTo>
                  <a:lnTo>
                    <a:pt x="13039" y="311"/>
                  </a:lnTo>
                  <a:lnTo>
                    <a:pt x="12380" y="116"/>
                  </a:lnTo>
                  <a:lnTo>
                    <a:pt x="11681" y="0"/>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6"/>
            <p:cNvSpPr/>
            <p:nvPr/>
          </p:nvSpPr>
          <p:spPr>
            <a:xfrm>
              <a:off x="4292725" y="1052725"/>
              <a:ext cx="448225" cy="391950"/>
            </a:xfrm>
            <a:custGeom>
              <a:avLst/>
              <a:gdLst/>
              <a:ahLst/>
              <a:cxnLst/>
              <a:rect l="l" t="t" r="r" b="b"/>
              <a:pathLst>
                <a:path w="17929" h="15678" fill="none" extrusionOk="0">
                  <a:moveTo>
                    <a:pt x="10983" y="0"/>
                  </a:moveTo>
                  <a:lnTo>
                    <a:pt x="6986" y="0"/>
                  </a:lnTo>
                  <a:lnTo>
                    <a:pt x="6986" y="0"/>
                  </a:lnTo>
                  <a:lnTo>
                    <a:pt x="6248" y="0"/>
                  </a:lnTo>
                  <a:lnTo>
                    <a:pt x="5550" y="116"/>
                  </a:lnTo>
                  <a:lnTo>
                    <a:pt x="4890" y="311"/>
                  </a:lnTo>
                  <a:lnTo>
                    <a:pt x="4269" y="543"/>
                  </a:lnTo>
                  <a:lnTo>
                    <a:pt x="3648" y="815"/>
                  </a:lnTo>
                  <a:lnTo>
                    <a:pt x="3066" y="1164"/>
                  </a:lnTo>
                  <a:lnTo>
                    <a:pt x="2523" y="1591"/>
                  </a:lnTo>
                  <a:lnTo>
                    <a:pt x="2057" y="2018"/>
                  </a:lnTo>
                  <a:lnTo>
                    <a:pt x="1592" y="2522"/>
                  </a:lnTo>
                  <a:lnTo>
                    <a:pt x="1204" y="3066"/>
                  </a:lnTo>
                  <a:lnTo>
                    <a:pt x="854" y="3609"/>
                  </a:lnTo>
                  <a:lnTo>
                    <a:pt x="544" y="4230"/>
                  </a:lnTo>
                  <a:lnTo>
                    <a:pt x="311" y="4890"/>
                  </a:lnTo>
                  <a:lnTo>
                    <a:pt x="156" y="5549"/>
                  </a:lnTo>
                  <a:lnTo>
                    <a:pt x="39" y="6248"/>
                  </a:lnTo>
                  <a:lnTo>
                    <a:pt x="1" y="6946"/>
                  </a:lnTo>
                  <a:lnTo>
                    <a:pt x="1" y="13388"/>
                  </a:lnTo>
                  <a:lnTo>
                    <a:pt x="1" y="13388"/>
                  </a:lnTo>
                  <a:lnTo>
                    <a:pt x="1009" y="13892"/>
                  </a:lnTo>
                  <a:lnTo>
                    <a:pt x="2018" y="14358"/>
                  </a:lnTo>
                  <a:lnTo>
                    <a:pt x="3066" y="14746"/>
                  </a:lnTo>
                  <a:lnTo>
                    <a:pt x="4192" y="15057"/>
                  </a:lnTo>
                  <a:lnTo>
                    <a:pt x="5278" y="15328"/>
                  </a:lnTo>
                  <a:lnTo>
                    <a:pt x="6442" y="15522"/>
                  </a:lnTo>
                  <a:lnTo>
                    <a:pt x="7606" y="15639"/>
                  </a:lnTo>
                  <a:lnTo>
                    <a:pt x="8771" y="15678"/>
                  </a:lnTo>
                  <a:lnTo>
                    <a:pt x="8771" y="15678"/>
                  </a:lnTo>
                  <a:lnTo>
                    <a:pt x="10012" y="15600"/>
                  </a:lnTo>
                  <a:lnTo>
                    <a:pt x="11254" y="15483"/>
                  </a:lnTo>
                  <a:lnTo>
                    <a:pt x="12457" y="15289"/>
                  </a:lnTo>
                  <a:lnTo>
                    <a:pt x="13621" y="15018"/>
                  </a:lnTo>
                  <a:lnTo>
                    <a:pt x="14747" y="14630"/>
                  </a:lnTo>
                  <a:lnTo>
                    <a:pt x="15833" y="14203"/>
                  </a:lnTo>
                  <a:lnTo>
                    <a:pt x="16920" y="13737"/>
                  </a:lnTo>
                  <a:lnTo>
                    <a:pt x="17929" y="13155"/>
                  </a:lnTo>
                  <a:lnTo>
                    <a:pt x="17929" y="6946"/>
                  </a:lnTo>
                  <a:lnTo>
                    <a:pt x="17929" y="6946"/>
                  </a:lnTo>
                  <a:lnTo>
                    <a:pt x="17890" y="6248"/>
                  </a:lnTo>
                  <a:lnTo>
                    <a:pt x="17773" y="5549"/>
                  </a:lnTo>
                  <a:lnTo>
                    <a:pt x="17618" y="4890"/>
                  </a:lnTo>
                  <a:lnTo>
                    <a:pt x="17385" y="4230"/>
                  </a:lnTo>
                  <a:lnTo>
                    <a:pt x="17075" y="3609"/>
                  </a:lnTo>
                  <a:lnTo>
                    <a:pt x="16726" y="3066"/>
                  </a:lnTo>
                  <a:lnTo>
                    <a:pt x="16338" y="2522"/>
                  </a:lnTo>
                  <a:lnTo>
                    <a:pt x="15911" y="2018"/>
                  </a:lnTo>
                  <a:lnTo>
                    <a:pt x="15406" y="1591"/>
                  </a:lnTo>
                  <a:lnTo>
                    <a:pt x="14863" y="1164"/>
                  </a:lnTo>
                  <a:lnTo>
                    <a:pt x="14281" y="815"/>
                  </a:lnTo>
                  <a:lnTo>
                    <a:pt x="13699" y="543"/>
                  </a:lnTo>
                  <a:lnTo>
                    <a:pt x="13039" y="311"/>
                  </a:lnTo>
                  <a:lnTo>
                    <a:pt x="12380" y="116"/>
                  </a:lnTo>
                  <a:lnTo>
                    <a:pt x="11681" y="0"/>
                  </a:lnTo>
                  <a:lnTo>
                    <a:pt x="10983" y="0"/>
                  </a:lnTo>
                  <a:lnTo>
                    <a:pt x="10983" y="0"/>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6"/>
            <p:cNvSpPr/>
            <p:nvPr/>
          </p:nvSpPr>
          <p:spPr>
            <a:xfrm>
              <a:off x="4387800" y="753900"/>
              <a:ext cx="258075" cy="257125"/>
            </a:xfrm>
            <a:custGeom>
              <a:avLst/>
              <a:gdLst/>
              <a:ahLst/>
              <a:cxnLst/>
              <a:rect l="l" t="t" r="r" b="b"/>
              <a:pathLst>
                <a:path w="10323" h="10285" extrusionOk="0">
                  <a:moveTo>
                    <a:pt x="4657" y="1"/>
                  </a:moveTo>
                  <a:lnTo>
                    <a:pt x="4114" y="79"/>
                  </a:lnTo>
                  <a:lnTo>
                    <a:pt x="3648" y="234"/>
                  </a:lnTo>
                  <a:lnTo>
                    <a:pt x="3144" y="389"/>
                  </a:lnTo>
                  <a:lnTo>
                    <a:pt x="2717" y="622"/>
                  </a:lnTo>
                  <a:lnTo>
                    <a:pt x="2290" y="855"/>
                  </a:lnTo>
                  <a:lnTo>
                    <a:pt x="1902" y="1165"/>
                  </a:lnTo>
                  <a:lnTo>
                    <a:pt x="1514" y="1514"/>
                  </a:lnTo>
                  <a:lnTo>
                    <a:pt x="1203" y="1864"/>
                  </a:lnTo>
                  <a:lnTo>
                    <a:pt x="893" y="2252"/>
                  </a:lnTo>
                  <a:lnTo>
                    <a:pt x="621" y="2679"/>
                  </a:lnTo>
                  <a:lnTo>
                    <a:pt x="427" y="3144"/>
                  </a:lnTo>
                  <a:lnTo>
                    <a:pt x="233" y="3610"/>
                  </a:lnTo>
                  <a:lnTo>
                    <a:pt x="117" y="4114"/>
                  </a:lnTo>
                  <a:lnTo>
                    <a:pt x="39" y="4619"/>
                  </a:lnTo>
                  <a:lnTo>
                    <a:pt x="0" y="5162"/>
                  </a:lnTo>
                  <a:lnTo>
                    <a:pt x="39" y="5667"/>
                  </a:lnTo>
                  <a:lnTo>
                    <a:pt x="117" y="6171"/>
                  </a:lnTo>
                  <a:lnTo>
                    <a:pt x="233" y="6676"/>
                  </a:lnTo>
                  <a:lnTo>
                    <a:pt x="427" y="7141"/>
                  </a:lnTo>
                  <a:lnTo>
                    <a:pt x="621" y="7607"/>
                  </a:lnTo>
                  <a:lnTo>
                    <a:pt x="893" y="8034"/>
                  </a:lnTo>
                  <a:lnTo>
                    <a:pt x="1203" y="8422"/>
                  </a:lnTo>
                  <a:lnTo>
                    <a:pt x="1514" y="8771"/>
                  </a:lnTo>
                  <a:lnTo>
                    <a:pt x="1902" y="9120"/>
                  </a:lnTo>
                  <a:lnTo>
                    <a:pt x="2290" y="9431"/>
                  </a:lnTo>
                  <a:lnTo>
                    <a:pt x="2717" y="9664"/>
                  </a:lnTo>
                  <a:lnTo>
                    <a:pt x="3144" y="9896"/>
                  </a:lnTo>
                  <a:lnTo>
                    <a:pt x="3648" y="10052"/>
                  </a:lnTo>
                  <a:lnTo>
                    <a:pt x="4114" y="10207"/>
                  </a:lnTo>
                  <a:lnTo>
                    <a:pt x="4657" y="10284"/>
                  </a:lnTo>
                  <a:lnTo>
                    <a:pt x="5705" y="10284"/>
                  </a:lnTo>
                  <a:lnTo>
                    <a:pt x="6209" y="10207"/>
                  </a:lnTo>
                  <a:lnTo>
                    <a:pt x="6714" y="10052"/>
                  </a:lnTo>
                  <a:lnTo>
                    <a:pt x="7180" y="9896"/>
                  </a:lnTo>
                  <a:lnTo>
                    <a:pt x="7606" y="9664"/>
                  </a:lnTo>
                  <a:lnTo>
                    <a:pt x="8033" y="9431"/>
                  </a:lnTo>
                  <a:lnTo>
                    <a:pt x="8460" y="9120"/>
                  </a:lnTo>
                  <a:lnTo>
                    <a:pt x="8809" y="8771"/>
                  </a:lnTo>
                  <a:lnTo>
                    <a:pt x="9159" y="8422"/>
                  </a:lnTo>
                  <a:lnTo>
                    <a:pt x="9430" y="8034"/>
                  </a:lnTo>
                  <a:lnTo>
                    <a:pt x="9702" y="7607"/>
                  </a:lnTo>
                  <a:lnTo>
                    <a:pt x="9896" y="7141"/>
                  </a:lnTo>
                  <a:lnTo>
                    <a:pt x="10090" y="6676"/>
                  </a:lnTo>
                  <a:lnTo>
                    <a:pt x="10206" y="6171"/>
                  </a:lnTo>
                  <a:lnTo>
                    <a:pt x="10284" y="5667"/>
                  </a:lnTo>
                  <a:lnTo>
                    <a:pt x="10323" y="5162"/>
                  </a:lnTo>
                  <a:lnTo>
                    <a:pt x="10284" y="4619"/>
                  </a:lnTo>
                  <a:lnTo>
                    <a:pt x="10206" y="4114"/>
                  </a:lnTo>
                  <a:lnTo>
                    <a:pt x="10090" y="3610"/>
                  </a:lnTo>
                  <a:lnTo>
                    <a:pt x="9896" y="3144"/>
                  </a:lnTo>
                  <a:lnTo>
                    <a:pt x="9702" y="2679"/>
                  </a:lnTo>
                  <a:lnTo>
                    <a:pt x="9430" y="2252"/>
                  </a:lnTo>
                  <a:lnTo>
                    <a:pt x="9159" y="1864"/>
                  </a:lnTo>
                  <a:lnTo>
                    <a:pt x="8809" y="1514"/>
                  </a:lnTo>
                  <a:lnTo>
                    <a:pt x="8460" y="1165"/>
                  </a:lnTo>
                  <a:lnTo>
                    <a:pt x="8033" y="855"/>
                  </a:lnTo>
                  <a:lnTo>
                    <a:pt x="7606" y="622"/>
                  </a:lnTo>
                  <a:lnTo>
                    <a:pt x="7180" y="389"/>
                  </a:lnTo>
                  <a:lnTo>
                    <a:pt x="6714" y="234"/>
                  </a:lnTo>
                  <a:lnTo>
                    <a:pt x="6209" y="79"/>
                  </a:lnTo>
                  <a:lnTo>
                    <a:pt x="5705"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6"/>
            <p:cNvSpPr/>
            <p:nvPr/>
          </p:nvSpPr>
          <p:spPr>
            <a:xfrm>
              <a:off x="4387800" y="753900"/>
              <a:ext cx="258075" cy="257125"/>
            </a:xfrm>
            <a:custGeom>
              <a:avLst/>
              <a:gdLst/>
              <a:ahLst/>
              <a:cxnLst/>
              <a:rect l="l" t="t" r="r" b="b"/>
              <a:pathLst>
                <a:path w="10323" h="10285" fill="none" extrusionOk="0">
                  <a:moveTo>
                    <a:pt x="10323" y="5162"/>
                  </a:moveTo>
                  <a:lnTo>
                    <a:pt x="10323" y="5162"/>
                  </a:lnTo>
                  <a:lnTo>
                    <a:pt x="10284" y="4619"/>
                  </a:lnTo>
                  <a:lnTo>
                    <a:pt x="10206" y="4114"/>
                  </a:lnTo>
                  <a:lnTo>
                    <a:pt x="10090" y="3610"/>
                  </a:lnTo>
                  <a:lnTo>
                    <a:pt x="9896" y="3144"/>
                  </a:lnTo>
                  <a:lnTo>
                    <a:pt x="9702" y="2679"/>
                  </a:lnTo>
                  <a:lnTo>
                    <a:pt x="9430" y="2252"/>
                  </a:lnTo>
                  <a:lnTo>
                    <a:pt x="9159" y="1864"/>
                  </a:lnTo>
                  <a:lnTo>
                    <a:pt x="8809" y="1514"/>
                  </a:lnTo>
                  <a:lnTo>
                    <a:pt x="8460" y="1165"/>
                  </a:lnTo>
                  <a:lnTo>
                    <a:pt x="8033" y="855"/>
                  </a:lnTo>
                  <a:lnTo>
                    <a:pt x="7606" y="622"/>
                  </a:lnTo>
                  <a:lnTo>
                    <a:pt x="7180" y="389"/>
                  </a:lnTo>
                  <a:lnTo>
                    <a:pt x="6714" y="234"/>
                  </a:lnTo>
                  <a:lnTo>
                    <a:pt x="6209" y="79"/>
                  </a:lnTo>
                  <a:lnTo>
                    <a:pt x="5705" y="1"/>
                  </a:lnTo>
                  <a:lnTo>
                    <a:pt x="5162" y="1"/>
                  </a:lnTo>
                  <a:lnTo>
                    <a:pt x="5162" y="1"/>
                  </a:lnTo>
                  <a:lnTo>
                    <a:pt x="4657" y="1"/>
                  </a:lnTo>
                  <a:lnTo>
                    <a:pt x="4114" y="79"/>
                  </a:lnTo>
                  <a:lnTo>
                    <a:pt x="3648" y="234"/>
                  </a:lnTo>
                  <a:lnTo>
                    <a:pt x="3144" y="389"/>
                  </a:lnTo>
                  <a:lnTo>
                    <a:pt x="2717" y="622"/>
                  </a:lnTo>
                  <a:lnTo>
                    <a:pt x="2290" y="855"/>
                  </a:lnTo>
                  <a:lnTo>
                    <a:pt x="1902" y="1165"/>
                  </a:lnTo>
                  <a:lnTo>
                    <a:pt x="1514" y="1514"/>
                  </a:lnTo>
                  <a:lnTo>
                    <a:pt x="1203" y="1864"/>
                  </a:lnTo>
                  <a:lnTo>
                    <a:pt x="893" y="2252"/>
                  </a:lnTo>
                  <a:lnTo>
                    <a:pt x="621" y="2679"/>
                  </a:lnTo>
                  <a:lnTo>
                    <a:pt x="427" y="3144"/>
                  </a:lnTo>
                  <a:lnTo>
                    <a:pt x="233" y="3610"/>
                  </a:lnTo>
                  <a:lnTo>
                    <a:pt x="117" y="4114"/>
                  </a:lnTo>
                  <a:lnTo>
                    <a:pt x="39" y="4619"/>
                  </a:lnTo>
                  <a:lnTo>
                    <a:pt x="0" y="5162"/>
                  </a:lnTo>
                  <a:lnTo>
                    <a:pt x="0" y="5162"/>
                  </a:lnTo>
                  <a:lnTo>
                    <a:pt x="39" y="5667"/>
                  </a:lnTo>
                  <a:lnTo>
                    <a:pt x="117" y="6171"/>
                  </a:lnTo>
                  <a:lnTo>
                    <a:pt x="233" y="6676"/>
                  </a:lnTo>
                  <a:lnTo>
                    <a:pt x="427" y="7141"/>
                  </a:lnTo>
                  <a:lnTo>
                    <a:pt x="621" y="7607"/>
                  </a:lnTo>
                  <a:lnTo>
                    <a:pt x="893" y="8034"/>
                  </a:lnTo>
                  <a:lnTo>
                    <a:pt x="1203" y="8422"/>
                  </a:lnTo>
                  <a:lnTo>
                    <a:pt x="1514" y="8771"/>
                  </a:lnTo>
                  <a:lnTo>
                    <a:pt x="1902" y="9120"/>
                  </a:lnTo>
                  <a:lnTo>
                    <a:pt x="2290" y="9431"/>
                  </a:lnTo>
                  <a:lnTo>
                    <a:pt x="2717" y="9664"/>
                  </a:lnTo>
                  <a:lnTo>
                    <a:pt x="3144" y="9896"/>
                  </a:lnTo>
                  <a:lnTo>
                    <a:pt x="3648" y="10052"/>
                  </a:lnTo>
                  <a:lnTo>
                    <a:pt x="4114" y="10207"/>
                  </a:lnTo>
                  <a:lnTo>
                    <a:pt x="4657" y="10284"/>
                  </a:lnTo>
                  <a:lnTo>
                    <a:pt x="5162" y="10284"/>
                  </a:lnTo>
                  <a:lnTo>
                    <a:pt x="5162" y="10284"/>
                  </a:lnTo>
                  <a:lnTo>
                    <a:pt x="5705" y="10284"/>
                  </a:lnTo>
                  <a:lnTo>
                    <a:pt x="6209" y="10207"/>
                  </a:lnTo>
                  <a:lnTo>
                    <a:pt x="6714" y="10052"/>
                  </a:lnTo>
                  <a:lnTo>
                    <a:pt x="7180" y="9896"/>
                  </a:lnTo>
                  <a:lnTo>
                    <a:pt x="7606" y="9664"/>
                  </a:lnTo>
                  <a:lnTo>
                    <a:pt x="8033" y="9431"/>
                  </a:lnTo>
                  <a:lnTo>
                    <a:pt x="8460" y="9120"/>
                  </a:lnTo>
                  <a:lnTo>
                    <a:pt x="8809" y="8771"/>
                  </a:lnTo>
                  <a:lnTo>
                    <a:pt x="9159" y="8422"/>
                  </a:lnTo>
                  <a:lnTo>
                    <a:pt x="9430" y="8034"/>
                  </a:lnTo>
                  <a:lnTo>
                    <a:pt x="9702" y="7607"/>
                  </a:lnTo>
                  <a:lnTo>
                    <a:pt x="9896" y="7141"/>
                  </a:lnTo>
                  <a:lnTo>
                    <a:pt x="10090" y="6676"/>
                  </a:lnTo>
                  <a:lnTo>
                    <a:pt x="10206" y="6171"/>
                  </a:lnTo>
                  <a:lnTo>
                    <a:pt x="10284" y="5667"/>
                  </a:lnTo>
                  <a:lnTo>
                    <a:pt x="10323" y="5162"/>
                  </a:lnTo>
                  <a:lnTo>
                    <a:pt x="10323" y="5162"/>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36"/>
          <p:cNvGrpSpPr/>
          <p:nvPr/>
        </p:nvGrpSpPr>
        <p:grpSpPr>
          <a:xfrm>
            <a:off x="5353988" y="1231025"/>
            <a:ext cx="3083125" cy="3384850"/>
            <a:chOff x="5363800" y="1231025"/>
            <a:chExt cx="3083125" cy="3384850"/>
          </a:xfrm>
        </p:grpSpPr>
        <p:sp>
          <p:nvSpPr>
            <p:cNvPr id="2439" name="Google Shape;2439;p36"/>
            <p:cNvSpPr/>
            <p:nvPr/>
          </p:nvSpPr>
          <p:spPr>
            <a:xfrm>
              <a:off x="5363800" y="1592900"/>
              <a:ext cx="1706500" cy="3022975"/>
            </a:xfrm>
            <a:custGeom>
              <a:avLst/>
              <a:gdLst/>
              <a:ahLst/>
              <a:cxnLst/>
              <a:rect l="l" t="t" r="r" b="b"/>
              <a:pathLst>
                <a:path w="68260" h="120919" extrusionOk="0">
                  <a:moveTo>
                    <a:pt x="3920" y="0"/>
                  </a:moveTo>
                  <a:lnTo>
                    <a:pt x="3493" y="39"/>
                  </a:lnTo>
                  <a:lnTo>
                    <a:pt x="3105" y="78"/>
                  </a:lnTo>
                  <a:lnTo>
                    <a:pt x="2756" y="194"/>
                  </a:lnTo>
                  <a:lnTo>
                    <a:pt x="2406" y="311"/>
                  </a:lnTo>
                  <a:lnTo>
                    <a:pt x="2057" y="505"/>
                  </a:lnTo>
                  <a:lnTo>
                    <a:pt x="1708" y="699"/>
                  </a:lnTo>
                  <a:lnTo>
                    <a:pt x="1436" y="893"/>
                  </a:lnTo>
                  <a:lnTo>
                    <a:pt x="1126" y="1165"/>
                  </a:lnTo>
                  <a:lnTo>
                    <a:pt x="893" y="1436"/>
                  </a:lnTo>
                  <a:lnTo>
                    <a:pt x="660" y="1747"/>
                  </a:lnTo>
                  <a:lnTo>
                    <a:pt x="466" y="2057"/>
                  </a:lnTo>
                  <a:lnTo>
                    <a:pt x="311" y="2406"/>
                  </a:lnTo>
                  <a:lnTo>
                    <a:pt x="195" y="2756"/>
                  </a:lnTo>
                  <a:lnTo>
                    <a:pt x="78" y="3144"/>
                  </a:lnTo>
                  <a:lnTo>
                    <a:pt x="1" y="3532"/>
                  </a:lnTo>
                  <a:lnTo>
                    <a:pt x="1" y="3920"/>
                  </a:lnTo>
                  <a:lnTo>
                    <a:pt x="1" y="116999"/>
                  </a:lnTo>
                  <a:lnTo>
                    <a:pt x="1" y="117387"/>
                  </a:lnTo>
                  <a:lnTo>
                    <a:pt x="78" y="117775"/>
                  </a:lnTo>
                  <a:lnTo>
                    <a:pt x="195" y="118163"/>
                  </a:lnTo>
                  <a:lnTo>
                    <a:pt x="311" y="118513"/>
                  </a:lnTo>
                  <a:lnTo>
                    <a:pt x="466" y="118862"/>
                  </a:lnTo>
                  <a:lnTo>
                    <a:pt x="660" y="119172"/>
                  </a:lnTo>
                  <a:lnTo>
                    <a:pt x="893" y="119483"/>
                  </a:lnTo>
                  <a:lnTo>
                    <a:pt x="1126" y="119754"/>
                  </a:lnTo>
                  <a:lnTo>
                    <a:pt x="1436" y="120026"/>
                  </a:lnTo>
                  <a:lnTo>
                    <a:pt x="1708" y="120220"/>
                  </a:lnTo>
                  <a:lnTo>
                    <a:pt x="2057" y="120414"/>
                  </a:lnTo>
                  <a:lnTo>
                    <a:pt x="2406" y="120608"/>
                  </a:lnTo>
                  <a:lnTo>
                    <a:pt x="2756" y="120725"/>
                  </a:lnTo>
                  <a:lnTo>
                    <a:pt x="3105" y="120802"/>
                  </a:lnTo>
                  <a:lnTo>
                    <a:pt x="3493" y="120880"/>
                  </a:lnTo>
                  <a:lnTo>
                    <a:pt x="3920" y="120919"/>
                  </a:lnTo>
                  <a:lnTo>
                    <a:pt x="64340" y="120919"/>
                  </a:lnTo>
                  <a:lnTo>
                    <a:pt x="64767" y="120880"/>
                  </a:lnTo>
                  <a:lnTo>
                    <a:pt x="65155" y="120802"/>
                  </a:lnTo>
                  <a:lnTo>
                    <a:pt x="65504" y="120725"/>
                  </a:lnTo>
                  <a:lnTo>
                    <a:pt x="65892" y="120608"/>
                  </a:lnTo>
                  <a:lnTo>
                    <a:pt x="66203" y="120414"/>
                  </a:lnTo>
                  <a:lnTo>
                    <a:pt x="66552" y="120220"/>
                  </a:lnTo>
                  <a:lnTo>
                    <a:pt x="66824" y="120026"/>
                  </a:lnTo>
                  <a:lnTo>
                    <a:pt x="67134" y="119754"/>
                  </a:lnTo>
                  <a:lnTo>
                    <a:pt x="67367" y="119483"/>
                  </a:lnTo>
                  <a:lnTo>
                    <a:pt x="67600" y="119172"/>
                  </a:lnTo>
                  <a:lnTo>
                    <a:pt x="67794" y="118862"/>
                  </a:lnTo>
                  <a:lnTo>
                    <a:pt x="67949" y="118513"/>
                  </a:lnTo>
                  <a:lnTo>
                    <a:pt x="68104" y="118163"/>
                  </a:lnTo>
                  <a:lnTo>
                    <a:pt x="68182" y="117775"/>
                  </a:lnTo>
                  <a:lnTo>
                    <a:pt x="68259" y="117387"/>
                  </a:lnTo>
                  <a:lnTo>
                    <a:pt x="68259" y="116999"/>
                  </a:lnTo>
                  <a:lnTo>
                    <a:pt x="68259" y="3920"/>
                  </a:lnTo>
                  <a:lnTo>
                    <a:pt x="68259" y="3532"/>
                  </a:lnTo>
                  <a:lnTo>
                    <a:pt x="68182" y="3144"/>
                  </a:lnTo>
                  <a:lnTo>
                    <a:pt x="68104" y="2756"/>
                  </a:lnTo>
                  <a:lnTo>
                    <a:pt x="67949" y="2406"/>
                  </a:lnTo>
                  <a:lnTo>
                    <a:pt x="67794" y="2057"/>
                  </a:lnTo>
                  <a:lnTo>
                    <a:pt x="67600" y="1747"/>
                  </a:lnTo>
                  <a:lnTo>
                    <a:pt x="67367" y="1436"/>
                  </a:lnTo>
                  <a:lnTo>
                    <a:pt x="67134" y="1165"/>
                  </a:lnTo>
                  <a:lnTo>
                    <a:pt x="66824" y="893"/>
                  </a:lnTo>
                  <a:lnTo>
                    <a:pt x="66552" y="699"/>
                  </a:lnTo>
                  <a:lnTo>
                    <a:pt x="66203" y="505"/>
                  </a:lnTo>
                  <a:lnTo>
                    <a:pt x="65892" y="311"/>
                  </a:lnTo>
                  <a:lnTo>
                    <a:pt x="65504" y="194"/>
                  </a:lnTo>
                  <a:lnTo>
                    <a:pt x="65155" y="78"/>
                  </a:lnTo>
                  <a:lnTo>
                    <a:pt x="64767" y="39"/>
                  </a:lnTo>
                  <a:lnTo>
                    <a:pt x="64340"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6"/>
            <p:cNvSpPr/>
            <p:nvPr/>
          </p:nvSpPr>
          <p:spPr>
            <a:xfrm>
              <a:off x="5406475" y="1550225"/>
              <a:ext cx="1706500" cy="3022975"/>
            </a:xfrm>
            <a:custGeom>
              <a:avLst/>
              <a:gdLst/>
              <a:ahLst/>
              <a:cxnLst/>
              <a:rect l="l" t="t" r="r" b="b"/>
              <a:pathLst>
                <a:path w="68260" h="120919" extrusionOk="0">
                  <a:moveTo>
                    <a:pt x="3920" y="0"/>
                  </a:moveTo>
                  <a:lnTo>
                    <a:pt x="3493" y="39"/>
                  </a:lnTo>
                  <a:lnTo>
                    <a:pt x="3105" y="78"/>
                  </a:lnTo>
                  <a:lnTo>
                    <a:pt x="2756" y="194"/>
                  </a:lnTo>
                  <a:lnTo>
                    <a:pt x="2407" y="310"/>
                  </a:lnTo>
                  <a:lnTo>
                    <a:pt x="2058" y="504"/>
                  </a:lnTo>
                  <a:lnTo>
                    <a:pt x="1708" y="699"/>
                  </a:lnTo>
                  <a:lnTo>
                    <a:pt x="1437" y="893"/>
                  </a:lnTo>
                  <a:lnTo>
                    <a:pt x="1126" y="1164"/>
                  </a:lnTo>
                  <a:lnTo>
                    <a:pt x="893" y="1436"/>
                  </a:lnTo>
                  <a:lnTo>
                    <a:pt x="661" y="1746"/>
                  </a:lnTo>
                  <a:lnTo>
                    <a:pt x="467" y="2057"/>
                  </a:lnTo>
                  <a:lnTo>
                    <a:pt x="311" y="2406"/>
                  </a:lnTo>
                  <a:lnTo>
                    <a:pt x="156" y="2755"/>
                  </a:lnTo>
                  <a:lnTo>
                    <a:pt x="79" y="3143"/>
                  </a:lnTo>
                  <a:lnTo>
                    <a:pt x="1" y="3531"/>
                  </a:lnTo>
                  <a:lnTo>
                    <a:pt x="1" y="3919"/>
                  </a:lnTo>
                  <a:lnTo>
                    <a:pt x="1" y="116999"/>
                  </a:lnTo>
                  <a:lnTo>
                    <a:pt x="1" y="117387"/>
                  </a:lnTo>
                  <a:lnTo>
                    <a:pt x="79" y="117775"/>
                  </a:lnTo>
                  <a:lnTo>
                    <a:pt x="156" y="118163"/>
                  </a:lnTo>
                  <a:lnTo>
                    <a:pt x="311" y="118512"/>
                  </a:lnTo>
                  <a:lnTo>
                    <a:pt x="467" y="118861"/>
                  </a:lnTo>
                  <a:lnTo>
                    <a:pt x="661" y="119172"/>
                  </a:lnTo>
                  <a:lnTo>
                    <a:pt x="893" y="119482"/>
                  </a:lnTo>
                  <a:lnTo>
                    <a:pt x="1126" y="119754"/>
                  </a:lnTo>
                  <a:lnTo>
                    <a:pt x="1437" y="120026"/>
                  </a:lnTo>
                  <a:lnTo>
                    <a:pt x="1708" y="120220"/>
                  </a:lnTo>
                  <a:lnTo>
                    <a:pt x="2058" y="120414"/>
                  </a:lnTo>
                  <a:lnTo>
                    <a:pt x="2407" y="120608"/>
                  </a:lnTo>
                  <a:lnTo>
                    <a:pt x="2756" y="120724"/>
                  </a:lnTo>
                  <a:lnTo>
                    <a:pt x="3105" y="120841"/>
                  </a:lnTo>
                  <a:lnTo>
                    <a:pt x="3493" y="120879"/>
                  </a:lnTo>
                  <a:lnTo>
                    <a:pt x="3920" y="120918"/>
                  </a:lnTo>
                  <a:lnTo>
                    <a:pt x="64341" y="120918"/>
                  </a:lnTo>
                  <a:lnTo>
                    <a:pt x="64767" y="120879"/>
                  </a:lnTo>
                  <a:lnTo>
                    <a:pt x="65155" y="120841"/>
                  </a:lnTo>
                  <a:lnTo>
                    <a:pt x="65505" y="120724"/>
                  </a:lnTo>
                  <a:lnTo>
                    <a:pt x="65893" y="120608"/>
                  </a:lnTo>
                  <a:lnTo>
                    <a:pt x="66203" y="120414"/>
                  </a:lnTo>
                  <a:lnTo>
                    <a:pt x="66552" y="120220"/>
                  </a:lnTo>
                  <a:lnTo>
                    <a:pt x="66824" y="120026"/>
                  </a:lnTo>
                  <a:lnTo>
                    <a:pt x="67135" y="119754"/>
                  </a:lnTo>
                  <a:lnTo>
                    <a:pt x="67367" y="119482"/>
                  </a:lnTo>
                  <a:lnTo>
                    <a:pt x="67600" y="119172"/>
                  </a:lnTo>
                  <a:lnTo>
                    <a:pt x="67794" y="118861"/>
                  </a:lnTo>
                  <a:lnTo>
                    <a:pt x="67949" y="118512"/>
                  </a:lnTo>
                  <a:lnTo>
                    <a:pt x="68105" y="118163"/>
                  </a:lnTo>
                  <a:lnTo>
                    <a:pt x="68182" y="117775"/>
                  </a:lnTo>
                  <a:lnTo>
                    <a:pt x="68260" y="117387"/>
                  </a:lnTo>
                  <a:lnTo>
                    <a:pt x="68260" y="116999"/>
                  </a:lnTo>
                  <a:lnTo>
                    <a:pt x="68260" y="3919"/>
                  </a:lnTo>
                  <a:lnTo>
                    <a:pt x="68260" y="3531"/>
                  </a:lnTo>
                  <a:lnTo>
                    <a:pt x="68182" y="3143"/>
                  </a:lnTo>
                  <a:lnTo>
                    <a:pt x="68105" y="2755"/>
                  </a:lnTo>
                  <a:lnTo>
                    <a:pt x="67949" y="2406"/>
                  </a:lnTo>
                  <a:lnTo>
                    <a:pt x="67794" y="2057"/>
                  </a:lnTo>
                  <a:lnTo>
                    <a:pt x="67600" y="1746"/>
                  </a:lnTo>
                  <a:lnTo>
                    <a:pt x="67367" y="1436"/>
                  </a:lnTo>
                  <a:lnTo>
                    <a:pt x="67135" y="1164"/>
                  </a:lnTo>
                  <a:lnTo>
                    <a:pt x="66824" y="893"/>
                  </a:lnTo>
                  <a:lnTo>
                    <a:pt x="66552" y="699"/>
                  </a:lnTo>
                  <a:lnTo>
                    <a:pt x="66203" y="504"/>
                  </a:lnTo>
                  <a:lnTo>
                    <a:pt x="65893" y="310"/>
                  </a:lnTo>
                  <a:lnTo>
                    <a:pt x="65505" y="194"/>
                  </a:lnTo>
                  <a:lnTo>
                    <a:pt x="65155" y="78"/>
                  </a:lnTo>
                  <a:lnTo>
                    <a:pt x="64767" y="39"/>
                  </a:lnTo>
                  <a:lnTo>
                    <a:pt x="643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6"/>
            <p:cNvSpPr/>
            <p:nvPr/>
          </p:nvSpPr>
          <p:spPr>
            <a:xfrm>
              <a:off x="5406475" y="1550225"/>
              <a:ext cx="1706500" cy="3022975"/>
            </a:xfrm>
            <a:custGeom>
              <a:avLst/>
              <a:gdLst/>
              <a:ahLst/>
              <a:cxnLst/>
              <a:rect l="l" t="t" r="r" b="b"/>
              <a:pathLst>
                <a:path w="68260" h="120919" fill="none" extrusionOk="0">
                  <a:moveTo>
                    <a:pt x="64341" y="120918"/>
                  </a:moveTo>
                  <a:lnTo>
                    <a:pt x="3920" y="120918"/>
                  </a:lnTo>
                  <a:lnTo>
                    <a:pt x="3920" y="120918"/>
                  </a:lnTo>
                  <a:lnTo>
                    <a:pt x="3493" y="120879"/>
                  </a:lnTo>
                  <a:lnTo>
                    <a:pt x="3105" y="120841"/>
                  </a:lnTo>
                  <a:lnTo>
                    <a:pt x="2756" y="120724"/>
                  </a:lnTo>
                  <a:lnTo>
                    <a:pt x="2407" y="120608"/>
                  </a:lnTo>
                  <a:lnTo>
                    <a:pt x="2058" y="120414"/>
                  </a:lnTo>
                  <a:lnTo>
                    <a:pt x="1708" y="120220"/>
                  </a:lnTo>
                  <a:lnTo>
                    <a:pt x="1437" y="120026"/>
                  </a:lnTo>
                  <a:lnTo>
                    <a:pt x="1126" y="119754"/>
                  </a:lnTo>
                  <a:lnTo>
                    <a:pt x="893" y="119482"/>
                  </a:lnTo>
                  <a:lnTo>
                    <a:pt x="661" y="119172"/>
                  </a:lnTo>
                  <a:lnTo>
                    <a:pt x="467" y="118861"/>
                  </a:lnTo>
                  <a:lnTo>
                    <a:pt x="311" y="118512"/>
                  </a:lnTo>
                  <a:lnTo>
                    <a:pt x="156" y="118163"/>
                  </a:lnTo>
                  <a:lnTo>
                    <a:pt x="79" y="117775"/>
                  </a:lnTo>
                  <a:lnTo>
                    <a:pt x="1" y="117387"/>
                  </a:lnTo>
                  <a:lnTo>
                    <a:pt x="1" y="116999"/>
                  </a:lnTo>
                  <a:lnTo>
                    <a:pt x="1" y="3919"/>
                  </a:lnTo>
                  <a:lnTo>
                    <a:pt x="1" y="3919"/>
                  </a:lnTo>
                  <a:lnTo>
                    <a:pt x="1" y="3531"/>
                  </a:lnTo>
                  <a:lnTo>
                    <a:pt x="79" y="3143"/>
                  </a:lnTo>
                  <a:lnTo>
                    <a:pt x="156" y="2755"/>
                  </a:lnTo>
                  <a:lnTo>
                    <a:pt x="311" y="2406"/>
                  </a:lnTo>
                  <a:lnTo>
                    <a:pt x="467" y="2057"/>
                  </a:lnTo>
                  <a:lnTo>
                    <a:pt x="661" y="1746"/>
                  </a:lnTo>
                  <a:lnTo>
                    <a:pt x="893" y="1436"/>
                  </a:lnTo>
                  <a:lnTo>
                    <a:pt x="1126" y="1164"/>
                  </a:lnTo>
                  <a:lnTo>
                    <a:pt x="1437" y="893"/>
                  </a:lnTo>
                  <a:lnTo>
                    <a:pt x="1708" y="699"/>
                  </a:lnTo>
                  <a:lnTo>
                    <a:pt x="2058" y="504"/>
                  </a:lnTo>
                  <a:lnTo>
                    <a:pt x="2407" y="310"/>
                  </a:lnTo>
                  <a:lnTo>
                    <a:pt x="2756" y="194"/>
                  </a:lnTo>
                  <a:lnTo>
                    <a:pt x="3105" y="78"/>
                  </a:lnTo>
                  <a:lnTo>
                    <a:pt x="3493" y="39"/>
                  </a:lnTo>
                  <a:lnTo>
                    <a:pt x="3920" y="0"/>
                  </a:lnTo>
                  <a:lnTo>
                    <a:pt x="64341" y="0"/>
                  </a:lnTo>
                  <a:lnTo>
                    <a:pt x="64341" y="0"/>
                  </a:lnTo>
                  <a:lnTo>
                    <a:pt x="64767" y="39"/>
                  </a:lnTo>
                  <a:lnTo>
                    <a:pt x="65155" y="78"/>
                  </a:lnTo>
                  <a:lnTo>
                    <a:pt x="65505" y="194"/>
                  </a:lnTo>
                  <a:lnTo>
                    <a:pt x="65893" y="310"/>
                  </a:lnTo>
                  <a:lnTo>
                    <a:pt x="66203" y="504"/>
                  </a:lnTo>
                  <a:lnTo>
                    <a:pt x="66552" y="699"/>
                  </a:lnTo>
                  <a:lnTo>
                    <a:pt x="66824" y="893"/>
                  </a:lnTo>
                  <a:lnTo>
                    <a:pt x="67135" y="1164"/>
                  </a:lnTo>
                  <a:lnTo>
                    <a:pt x="67367" y="1436"/>
                  </a:lnTo>
                  <a:lnTo>
                    <a:pt x="67600" y="1746"/>
                  </a:lnTo>
                  <a:lnTo>
                    <a:pt x="67794" y="2057"/>
                  </a:lnTo>
                  <a:lnTo>
                    <a:pt x="67949" y="2406"/>
                  </a:lnTo>
                  <a:lnTo>
                    <a:pt x="68105" y="2755"/>
                  </a:lnTo>
                  <a:lnTo>
                    <a:pt x="68182" y="3143"/>
                  </a:lnTo>
                  <a:lnTo>
                    <a:pt x="68260" y="3531"/>
                  </a:lnTo>
                  <a:lnTo>
                    <a:pt x="68260" y="3919"/>
                  </a:lnTo>
                  <a:lnTo>
                    <a:pt x="68260" y="116999"/>
                  </a:lnTo>
                  <a:lnTo>
                    <a:pt x="68260" y="116999"/>
                  </a:lnTo>
                  <a:lnTo>
                    <a:pt x="68260" y="117387"/>
                  </a:lnTo>
                  <a:lnTo>
                    <a:pt x="68182" y="117775"/>
                  </a:lnTo>
                  <a:lnTo>
                    <a:pt x="68105" y="118163"/>
                  </a:lnTo>
                  <a:lnTo>
                    <a:pt x="67949" y="118512"/>
                  </a:lnTo>
                  <a:lnTo>
                    <a:pt x="67794" y="118861"/>
                  </a:lnTo>
                  <a:lnTo>
                    <a:pt x="67600" y="119172"/>
                  </a:lnTo>
                  <a:lnTo>
                    <a:pt x="67367" y="119482"/>
                  </a:lnTo>
                  <a:lnTo>
                    <a:pt x="67135" y="119754"/>
                  </a:lnTo>
                  <a:lnTo>
                    <a:pt x="66824" y="120026"/>
                  </a:lnTo>
                  <a:lnTo>
                    <a:pt x="66552" y="120220"/>
                  </a:lnTo>
                  <a:lnTo>
                    <a:pt x="66203" y="120414"/>
                  </a:lnTo>
                  <a:lnTo>
                    <a:pt x="65893" y="120608"/>
                  </a:lnTo>
                  <a:lnTo>
                    <a:pt x="65505" y="120724"/>
                  </a:lnTo>
                  <a:lnTo>
                    <a:pt x="65155" y="120841"/>
                  </a:lnTo>
                  <a:lnTo>
                    <a:pt x="64767" y="120879"/>
                  </a:lnTo>
                  <a:lnTo>
                    <a:pt x="64341" y="120918"/>
                  </a:lnTo>
                  <a:lnTo>
                    <a:pt x="64341" y="120918"/>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6"/>
            <p:cNvSpPr/>
            <p:nvPr/>
          </p:nvSpPr>
          <p:spPr>
            <a:xfrm>
              <a:off x="5566550" y="1710275"/>
              <a:ext cx="1386375" cy="2398225"/>
            </a:xfrm>
            <a:custGeom>
              <a:avLst/>
              <a:gdLst/>
              <a:ahLst/>
              <a:cxnLst/>
              <a:rect l="l" t="t" r="r" b="b"/>
              <a:pathLst>
                <a:path w="55455" h="95929" extrusionOk="0">
                  <a:moveTo>
                    <a:pt x="1" y="1"/>
                  </a:moveTo>
                  <a:lnTo>
                    <a:pt x="1" y="95928"/>
                  </a:lnTo>
                  <a:lnTo>
                    <a:pt x="55454" y="95928"/>
                  </a:lnTo>
                  <a:lnTo>
                    <a:pt x="55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6"/>
            <p:cNvSpPr/>
            <p:nvPr/>
          </p:nvSpPr>
          <p:spPr>
            <a:xfrm>
              <a:off x="5566550" y="1710275"/>
              <a:ext cx="1386375" cy="2398225"/>
            </a:xfrm>
            <a:custGeom>
              <a:avLst/>
              <a:gdLst/>
              <a:ahLst/>
              <a:cxnLst/>
              <a:rect l="l" t="t" r="r" b="b"/>
              <a:pathLst>
                <a:path w="55455" h="95929" fill="none" extrusionOk="0">
                  <a:moveTo>
                    <a:pt x="1" y="95928"/>
                  </a:moveTo>
                  <a:lnTo>
                    <a:pt x="1" y="1"/>
                  </a:lnTo>
                  <a:lnTo>
                    <a:pt x="55454" y="1"/>
                  </a:lnTo>
                  <a:lnTo>
                    <a:pt x="55454" y="95928"/>
                  </a:lnTo>
                  <a:lnTo>
                    <a:pt x="1" y="95928"/>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6"/>
            <p:cNvSpPr/>
            <p:nvPr/>
          </p:nvSpPr>
          <p:spPr>
            <a:xfrm>
              <a:off x="6177750" y="4243325"/>
              <a:ext cx="163975" cy="163000"/>
            </a:xfrm>
            <a:custGeom>
              <a:avLst/>
              <a:gdLst/>
              <a:ahLst/>
              <a:cxnLst/>
              <a:rect l="l" t="t" r="r" b="b"/>
              <a:pathLst>
                <a:path w="6559" h="6520" extrusionOk="0">
                  <a:moveTo>
                    <a:pt x="2950" y="0"/>
                  </a:moveTo>
                  <a:lnTo>
                    <a:pt x="2639" y="39"/>
                  </a:lnTo>
                  <a:lnTo>
                    <a:pt x="2290" y="117"/>
                  </a:lnTo>
                  <a:lnTo>
                    <a:pt x="2018" y="233"/>
                  </a:lnTo>
                  <a:lnTo>
                    <a:pt x="1708" y="388"/>
                  </a:lnTo>
                  <a:lnTo>
                    <a:pt x="1436" y="544"/>
                  </a:lnTo>
                  <a:lnTo>
                    <a:pt x="1203" y="738"/>
                  </a:lnTo>
                  <a:lnTo>
                    <a:pt x="971" y="932"/>
                  </a:lnTo>
                  <a:lnTo>
                    <a:pt x="738" y="1164"/>
                  </a:lnTo>
                  <a:lnTo>
                    <a:pt x="582" y="1436"/>
                  </a:lnTo>
                  <a:lnTo>
                    <a:pt x="388" y="1708"/>
                  </a:lnTo>
                  <a:lnTo>
                    <a:pt x="272" y="1979"/>
                  </a:lnTo>
                  <a:lnTo>
                    <a:pt x="156" y="2290"/>
                  </a:lnTo>
                  <a:lnTo>
                    <a:pt x="78" y="2600"/>
                  </a:lnTo>
                  <a:lnTo>
                    <a:pt x="39" y="2911"/>
                  </a:lnTo>
                  <a:lnTo>
                    <a:pt x="0" y="3260"/>
                  </a:lnTo>
                  <a:lnTo>
                    <a:pt x="39" y="3609"/>
                  </a:lnTo>
                  <a:lnTo>
                    <a:pt x="78" y="3920"/>
                  </a:lnTo>
                  <a:lnTo>
                    <a:pt x="156" y="4230"/>
                  </a:lnTo>
                  <a:lnTo>
                    <a:pt x="272" y="4540"/>
                  </a:lnTo>
                  <a:lnTo>
                    <a:pt x="388" y="4812"/>
                  </a:lnTo>
                  <a:lnTo>
                    <a:pt x="582" y="5084"/>
                  </a:lnTo>
                  <a:lnTo>
                    <a:pt x="738" y="5355"/>
                  </a:lnTo>
                  <a:lnTo>
                    <a:pt x="971" y="5588"/>
                  </a:lnTo>
                  <a:lnTo>
                    <a:pt x="1203" y="5782"/>
                  </a:lnTo>
                  <a:lnTo>
                    <a:pt x="1436" y="5976"/>
                  </a:lnTo>
                  <a:lnTo>
                    <a:pt x="1708" y="6132"/>
                  </a:lnTo>
                  <a:lnTo>
                    <a:pt x="2018" y="6287"/>
                  </a:lnTo>
                  <a:lnTo>
                    <a:pt x="2290" y="6364"/>
                  </a:lnTo>
                  <a:lnTo>
                    <a:pt x="2639" y="6481"/>
                  </a:lnTo>
                  <a:lnTo>
                    <a:pt x="2950" y="6520"/>
                  </a:lnTo>
                  <a:lnTo>
                    <a:pt x="3609" y="6520"/>
                  </a:lnTo>
                  <a:lnTo>
                    <a:pt x="3959" y="6481"/>
                  </a:lnTo>
                  <a:lnTo>
                    <a:pt x="4269" y="6364"/>
                  </a:lnTo>
                  <a:lnTo>
                    <a:pt x="4541" y="6287"/>
                  </a:lnTo>
                  <a:lnTo>
                    <a:pt x="4851" y="6132"/>
                  </a:lnTo>
                  <a:lnTo>
                    <a:pt x="5123" y="5976"/>
                  </a:lnTo>
                  <a:lnTo>
                    <a:pt x="5356" y="5782"/>
                  </a:lnTo>
                  <a:lnTo>
                    <a:pt x="5588" y="5588"/>
                  </a:lnTo>
                  <a:lnTo>
                    <a:pt x="5821" y="5355"/>
                  </a:lnTo>
                  <a:lnTo>
                    <a:pt x="5976" y="5084"/>
                  </a:lnTo>
                  <a:lnTo>
                    <a:pt x="6170" y="4812"/>
                  </a:lnTo>
                  <a:lnTo>
                    <a:pt x="6287" y="4540"/>
                  </a:lnTo>
                  <a:lnTo>
                    <a:pt x="6403" y="4230"/>
                  </a:lnTo>
                  <a:lnTo>
                    <a:pt x="6481" y="3920"/>
                  </a:lnTo>
                  <a:lnTo>
                    <a:pt x="6520" y="3609"/>
                  </a:lnTo>
                  <a:lnTo>
                    <a:pt x="6559" y="3260"/>
                  </a:lnTo>
                  <a:lnTo>
                    <a:pt x="6520" y="2911"/>
                  </a:lnTo>
                  <a:lnTo>
                    <a:pt x="6481" y="2600"/>
                  </a:lnTo>
                  <a:lnTo>
                    <a:pt x="6403" y="2290"/>
                  </a:lnTo>
                  <a:lnTo>
                    <a:pt x="6287" y="1979"/>
                  </a:lnTo>
                  <a:lnTo>
                    <a:pt x="6170" y="1708"/>
                  </a:lnTo>
                  <a:lnTo>
                    <a:pt x="5976" y="1436"/>
                  </a:lnTo>
                  <a:lnTo>
                    <a:pt x="5821" y="1164"/>
                  </a:lnTo>
                  <a:lnTo>
                    <a:pt x="5588" y="932"/>
                  </a:lnTo>
                  <a:lnTo>
                    <a:pt x="5356" y="738"/>
                  </a:lnTo>
                  <a:lnTo>
                    <a:pt x="5123" y="544"/>
                  </a:lnTo>
                  <a:lnTo>
                    <a:pt x="4851" y="388"/>
                  </a:lnTo>
                  <a:lnTo>
                    <a:pt x="4541" y="233"/>
                  </a:lnTo>
                  <a:lnTo>
                    <a:pt x="4269" y="117"/>
                  </a:lnTo>
                  <a:lnTo>
                    <a:pt x="3959" y="39"/>
                  </a:lnTo>
                  <a:lnTo>
                    <a:pt x="3609" y="0"/>
                  </a:lnTo>
                  <a:close/>
                </a:path>
              </a:pathLst>
            </a:custGeom>
            <a:solidFill>
              <a:srgbClr val="8FD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6"/>
            <p:cNvSpPr/>
            <p:nvPr/>
          </p:nvSpPr>
          <p:spPr>
            <a:xfrm>
              <a:off x="6177750" y="4243325"/>
              <a:ext cx="163975" cy="163000"/>
            </a:xfrm>
            <a:custGeom>
              <a:avLst/>
              <a:gdLst/>
              <a:ahLst/>
              <a:cxnLst/>
              <a:rect l="l" t="t" r="r" b="b"/>
              <a:pathLst>
                <a:path w="6559" h="6520" fill="none" extrusionOk="0">
                  <a:moveTo>
                    <a:pt x="6559" y="3260"/>
                  </a:moveTo>
                  <a:lnTo>
                    <a:pt x="6559" y="3260"/>
                  </a:lnTo>
                  <a:lnTo>
                    <a:pt x="6520" y="2911"/>
                  </a:lnTo>
                  <a:lnTo>
                    <a:pt x="6481" y="2600"/>
                  </a:lnTo>
                  <a:lnTo>
                    <a:pt x="6403" y="2290"/>
                  </a:lnTo>
                  <a:lnTo>
                    <a:pt x="6287" y="1979"/>
                  </a:lnTo>
                  <a:lnTo>
                    <a:pt x="6170" y="1708"/>
                  </a:lnTo>
                  <a:lnTo>
                    <a:pt x="5976" y="1436"/>
                  </a:lnTo>
                  <a:lnTo>
                    <a:pt x="5821" y="1164"/>
                  </a:lnTo>
                  <a:lnTo>
                    <a:pt x="5588" y="932"/>
                  </a:lnTo>
                  <a:lnTo>
                    <a:pt x="5356" y="738"/>
                  </a:lnTo>
                  <a:lnTo>
                    <a:pt x="5123" y="544"/>
                  </a:lnTo>
                  <a:lnTo>
                    <a:pt x="4851" y="388"/>
                  </a:lnTo>
                  <a:lnTo>
                    <a:pt x="4541" y="233"/>
                  </a:lnTo>
                  <a:lnTo>
                    <a:pt x="4269" y="117"/>
                  </a:lnTo>
                  <a:lnTo>
                    <a:pt x="3959" y="39"/>
                  </a:lnTo>
                  <a:lnTo>
                    <a:pt x="3609" y="0"/>
                  </a:lnTo>
                  <a:lnTo>
                    <a:pt x="3299" y="0"/>
                  </a:lnTo>
                  <a:lnTo>
                    <a:pt x="3299" y="0"/>
                  </a:lnTo>
                  <a:lnTo>
                    <a:pt x="2950" y="0"/>
                  </a:lnTo>
                  <a:lnTo>
                    <a:pt x="2639" y="39"/>
                  </a:lnTo>
                  <a:lnTo>
                    <a:pt x="2290" y="117"/>
                  </a:lnTo>
                  <a:lnTo>
                    <a:pt x="2018" y="233"/>
                  </a:lnTo>
                  <a:lnTo>
                    <a:pt x="1708" y="388"/>
                  </a:lnTo>
                  <a:lnTo>
                    <a:pt x="1436" y="544"/>
                  </a:lnTo>
                  <a:lnTo>
                    <a:pt x="1203" y="738"/>
                  </a:lnTo>
                  <a:lnTo>
                    <a:pt x="971" y="932"/>
                  </a:lnTo>
                  <a:lnTo>
                    <a:pt x="738" y="1164"/>
                  </a:lnTo>
                  <a:lnTo>
                    <a:pt x="582" y="1436"/>
                  </a:lnTo>
                  <a:lnTo>
                    <a:pt x="388" y="1708"/>
                  </a:lnTo>
                  <a:lnTo>
                    <a:pt x="272" y="1979"/>
                  </a:lnTo>
                  <a:lnTo>
                    <a:pt x="156" y="2290"/>
                  </a:lnTo>
                  <a:lnTo>
                    <a:pt x="78" y="2600"/>
                  </a:lnTo>
                  <a:lnTo>
                    <a:pt x="39" y="2911"/>
                  </a:lnTo>
                  <a:lnTo>
                    <a:pt x="0" y="3260"/>
                  </a:lnTo>
                  <a:lnTo>
                    <a:pt x="0" y="3260"/>
                  </a:lnTo>
                  <a:lnTo>
                    <a:pt x="39" y="3609"/>
                  </a:lnTo>
                  <a:lnTo>
                    <a:pt x="78" y="3920"/>
                  </a:lnTo>
                  <a:lnTo>
                    <a:pt x="156" y="4230"/>
                  </a:lnTo>
                  <a:lnTo>
                    <a:pt x="272" y="4540"/>
                  </a:lnTo>
                  <a:lnTo>
                    <a:pt x="388" y="4812"/>
                  </a:lnTo>
                  <a:lnTo>
                    <a:pt x="582" y="5084"/>
                  </a:lnTo>
                  <a:lnTo>
                    <a:pt x="738" y="5355"/>
                  </a:lnTo>
                  <a:lnTo>
                    <a:pt x="971" y="5588"/>
                  </a:lnTo>
                  <a:lnTo>
                    <a:pt x="1203" y="5782"/>
                  </a:lnTo>
                  <a:lnTo>
                    <a:pt x="1436" y="5976"/>
                  </a:lnTo>
                  <a:lnTo>
                    <a:pt x="1708" y="6132"/>
                  </a:lnTo>
                  <a:lnTo>
                    <a:pt x="2018" y="6287"/>
                  </a:lnTo>
                  <a:lnTo>
                    <a:pt x="2290" y="6364"/>
                  </a:lnTo>
                  <a:lnTo>
                    <a:pt x="2639" y="6481"/>
                  </a:lnTo>
                  <a:lnTo>
                    <a:pt x="2950" y="6520"/>
                  </a:lnTo>
                  <a:lnTo>
                    <a:pt x="3299" y="6520"/>
                  </a:lnTo>
                  <a:lnTo>
                    <a:pt x="3299" y="6520"/>
                  </a:lnTo>
                  <a:lnTo>
                    <a:pt x="3609" y="6520"/>
                  </a:lnTo>
                  <a:lnTo>
                    <a:pt x="3959" y="6481"/>
                  </a:lnTo>
                  <a:lnTo>
                    <a:pt x="4269" y="6364"/>
                  </a:lnTo>
                  <a:lnTo>
                    <a:pt x="4541" y="6287"/>
                  </a:lnTo>
                  <a:lnTo>
                    <a:pt x="4851" y="6132"/>
                  </a:lnTo>
                  <a:lnTo>
                    <a:pt x="5123" y="5976"/>
                  </a:lnTo>
                  <a:lnTo>
                    <a:pt x="5356" y="5782"/>
                  </a:lnTo>
                  <a:lnTo>
                    <a:pt x="5588" y="5588"/>
                  </a:lnTo>
                  <a:lnTo>
                    <a:pt x="5821" y="5355"/>
                  </a:lnTo>
                  <a:lnTo>
                    <a:pt x="5976" y="5084"/>
                  </a:lnTo>
                  <a:lnTo>
                    <a:pt x="6170" y="4812"/>
                  </a:lnTo>
                  <a:lnTo>
                    <a:pt x="6287" y="4540"/>
                  </a:lnTo>
                  <a:lnTo>
                    <a:pt x="6403" y="4230"/>
                  </a:lnTo>
                  <a:lnTo>
                    <a:pt x="6481" y="3920"/>
                  </a:lnTo>
                  <a:lnTo>
                    <a:pt x="6520" y="3609"/>
                  </a:lnTo>
                  <a:lnTo>
                    <a:pt x="6559" y="3260"/>
                  </a:lnTo>
                  <a:lnTo>
                    <a:pt x="6559" y="3260"/>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6"/>
            <p:cNvSpPr/>
            <p:nvPr/>
          </p:nvSpPr>
          <p:spPr>
            <a:xfrm>
              <a:off x="5844025" y="4292800"/>
              <a:ext cx="64050" cy="64050"/>
            </a:xfrm>
            <a:custGeom>
              <a:avLst/>
              <a:gdLst/>
              <a:ahLst/>
              <a:cxnLst/>
              <a:rect l="l" t="t" r="r" b="b"/>
              <a:pathLst>
                <a:path w="2562" h="2562" extrusionOk="0">
                  <a:moveTo>
                    <a:pt x="1281" y="0"/>
                  </a:moveTo>
                  <a:lnTo>
                    <a:pt x="1009" y="39"/>
                  </a:lnTo>
                  <a:lnTo>
                    <a:pt x="776" y="117"/>
                  </a:lnTo>
                  <a:lnTo>
                    <a:pt x="582" y="233"/>
                  </a:lnTo>
                  <a:lnTo>
                    <a:pt x="388" y="388"/>
                  </a:lnTo>
                  <a:lnTo>
                    <a:pt x="233" y="582"/>
                  </a:lnTo>
                  <a:lnTo>
                    <a:pt x="117" y="776"/>
                  </a:lnTo>
                  <a:lnTo>
                    <a:pt x="39" y="1009"/>
                  </a:lnTo>
                  <a:lnTo>
                    <a:pt x="0" y="1281"/>
                  </a:lnTo>
                  <a:lnTo>
                    <a:pt x="39" y="1553"/>
                  </a:lnTo>
                  <a:lnTo>
                    <a:pt x="117" y="1785"/>
                  </a:lnTo>
                  <a:lnTo>
                    <a:pt x="233" y="1979"/>
                  </a:lnTo>
                  <a:lnTo>
                    <a:pt x="388" y="2173"/>
                  </a:lnTo>
                  <a:lnTo>
                    <a:pt x="582" y="2329"/>
                  </a:lnTo>
                  <a:lnTo>
                    <a:pt x="776" y="2445"/>
                  </a:lnTo>
                  <a:lnTo>
                    <a:pt x="1009" y="2523"/>
                  </a:lnTo>
                  <a:lnTo>
                    <a:pt x="1281" y="2561"/>
                  </a:lnTo>
                  <a:lnTo>
                    <a:pt x="1514" y="2523"/>
                  </a:lnTo>
                  <a:lnTo>
                    <a:pt x="1785" y="2445"/>
                  </a:lnTo>
                  <a:lnTo>
                    <a:pt x="1979" y="2329"/>
                  </a:lnTo>
                  <a:lnTo>
                    <a:pt x="2173" y="2173"/>
                  </a:lnTo>
                  <a:lnTo>
                    <a:pt x="2329" y="1979"/>
                  </a:lnTo>
                  <a:lnTo>
                    <a:pt x="2445" y="1785"/>
                  </a:lnTo>
                  <a:lnTo>
                    <a:pt x="2523" y="1553"/>
                  </a:lnTo>
                  <a:lnTo>
                    <a:pt x="2561" y="1281"/>
                  </a:lnTo>
                  <a:lnTo>
                    <a:pt x="2523" y="1009"/>
                  </a:lnTo>
                  <a:lnTo>
                    <a:pt x="2445" y="776"/>
                  </a:lnTo>
                  <a:lnTo>
                    <a:pt x="2329" y="582"/>
                  </a:lnTo>
                  <a:lnTo>
                    <a:pt x="2173" y="388"/>
                  </a:lnTo>
                  <a:lnTo>
                    <a:pt x="1979" y="233"/>
                  </a:lnTo>
                  <a:lnTo>
                    <a:pt x="1785" y="117"/>
                  </a:lnTo>
                  <a:lnTo>
                    <a:pt x="1514" y="39"/>
                  </a:lnTo>
                  <a:lnTo>
                    <a:pt x="1281" y="0"/>
                  </a:lnTo>
                  <a:close/>
                </a:path>
              </a:pathLst>
            </a:custGeom>
            <a:solidFill>
              <a:srgbClr val="8FD0EE"/>
            </a:solid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6"/>
            <p:cNvSpPr/>
            <p:nvPr/>
          </p:nvSpPr>
          <p:spPr>
            <a:xfrm>
              <a:off x="6611400" y="4292800"/>
              <a:ext cx="64050" cy="64050"/>
            </a:xfrm>
            <a:custGeom>
              <a:avLst/>
              <a:gdLst/>
              <a:ahLst/>
              <a:cxnLst/>
              <a:rect l="l" t="t" r="r" b="b"/>
              <a:pathLst>
                <a:path w="2562" h="2562" extrusionOk="0">
                  <a:moveTo>
                    <a:pt x="1281" y="0"/>
                  </a:moveTo>
                  <a:lnTo>
                    <a:pt x="1048" y="39"/>
                  </a:lnTo>
                  <a:lnTo>
                    <a:pt x="777" y="117"/>
                  </a:lnTo>
                  <a:lnTo>
                    <a:pt x="583" y="233"/>
                  </a:lnTo>
                  <a:lnTo>
                    <a:pt x="389" y="388"/>
                  </a:lnTo>
                  <a:lnTo>
                    <a:pt x="233" y="582"/>
                  </a:lnTo>
                  <a:lnTo>
                    <a:pt x="117" y="776"/>
                  </a:lnTo>
                  <a:lnTo>
                    <a:pt x="39" y="1009"/>
                  </a:lnTo>
                  <a:lnTo>
                    <a:pt x="0" y="1281"/>
                  </a:lnTo>
                  <a:lnTo>
                    <a:pt x="39" y="1553"/>
                  </a:lnTo>
                  <a:lnTo>
                    <a:pt x="117" y="1785"/>
                  </a:lnTo>
                  <a:lnTo>
                    <a:pt x="233" y="1979"/>
                  </a:lnTo>
                  <a:lnTo>
                    <a:pt x="389" y="2173"/>
                  </a:lnTo>
                  <a:lnTo>
                    <a:pt x="583" y="2329"/>
                  </a:lnTo>
                  <a:lnTo>
                    <a:pt x="777" y="2445"/>
                  </a:lnTo>
                  <a:lnTo>
                    <a:pt x="1048" y="2523"/>
                  </a:lnTo>
                  <a:lnTo>
                    <a:pt x="1281" y="2561"/>
                  </a:lnTo>
                  <a:lnTo>
                    <a:pt x="1553" y="2523"/>
                  </a:lnTo>
                  <a:lnTo>
                    <a:pt x="1786" y="2445"/>
                  </a:lnTo>
                  <a:lnTo>
                    <a:pt x="1980" y="2329"/>
                  </a:lnTo>
                  <a:lnTo>
                    <a:pt x="2174" y="2173"/>
                  </a:lnTo>
                  <a:lnTo>
                    <a:pt x="2329" y="1979"/>
                  </a:lnTo>
                  <a:lnTo>
                    <a:pt x="2445" y="1785"/>
                  </a:lnTo>
                  <a:lnTo>
                    <a:pt x="2523" y="1553"/>
                  </a:lnTo>
                  <a:lnTo>
                    <a:pt x="2562" y="1281"/>
                  </a:lnTo>
                  <a:lnTo>
                    <a:pt x="2523" y="1009"/>
                  </a:lnTo>
                  <a:lnTo>
                    <a:pt x="2445" y="776"/>
                  </a:lnTo>
                  <a:lnTo>
                    <a:pt x="2329" y="582"/>
                  </a:lnTo>
                  <a:lnTo>
                    <a:pt x="2174" y="388"/>
                  </a:lnTo>
                  <a:lnTo>
                    <a:pt x="1980" y="233"/>
                  </a:lnTo>
                  <a:lnTo>
                    <a:pt x="1786" y="117"/>
                  </a:lnTo>
                  <a:lnTo>
                    <a:pt x="1553" y="39"/>
                  </a:lnTo>
                  <a:lnTo>
                    <a:pt x="1281" y="0"/>
                  </a:lnTo>
                  <a:close/>
                </a:path>
              </a:pathLst>
            </a:custGeom>
            <a:solidFill>
              <a:srgbClr val="8FD0EE"/>
            </a:solid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6"/>
            <p:cNvSpPr/>
            <p:nvPr/>
          </p:nvSpPr>
          <p:spPr>
            <a:xfrm>
              <a:off x="6861700" y="1613275"/>
              <a:ext cx="40775" cy="40775"/>
            </a:xfrm>
            <a:custGeom>
              <a:avLst/>
              <a:gdLst/>
              <a:ahLst/>
              <a:cxnLst/>
              <a:rect l="l" t="t" r="r" b="b"/>
              <a:pathLst>
                <a:path w="1631" h="1631" extrusionOk="0">
                  <a:moveTo>
                    <a:pt x="815" y="0"/>
                  </a:moveTo>
                  <a:lnTo>
                    <a:pt x="660" y="39"/>
                  </a:lnTo>
                  <a:lnTo>
                    <a:pt x="505" y="78"/>
                  </a:lnTo>
                  <a:lnTo>
                    <a:pt x="350" y="156"/>
                  </a:lnTo>
                  <a:lnTo>
                    <a:pt x="233" y="233"/>
                  </a:lnTo>
                  <a:lnTo>
                    <a:pt x="117" y="388"/>
                  </a:lnTo>
                  <a:lnTo>
                    <a:pt x="39" y="505"/>
                  </a:lnTo>
                  <a:lnTo>
                    <a:pt x="0" y="660"/>
                  </a:lnTo>
                  <a:lnTo>
                    <a:pt x="0" y="815"/>
                  </a:lnTo>
                  <a:lnTo>
                    <a:pt x="0" y="1009"/>
                  </a:lnTo>
                  <a:lnTo>
                    <a:pt x="39" y="1165"/>
                  </a:lnTo>
                  <a:lnTo>
                    <a:pt x="117" y="1281"/>
                  </a:lnTo>
                  <a:lnTo>
                    <a:pt x="233" y="1397"/>
                  </a:lnTo>
                  <a:lnTo>
                    <a:pt x="350" y="1514"/>
                  </a:lnTo>
                  <a:lnTo>
                    <a:pt x="505" y="1591"/>
                  </a:lnTo>
                  <a:lnTo>
                    <a:pt x="660" y="1630"/>
                  </a:lnTo>
                  <a:lnTo>
                    <a:pt x="970" y="1630"/>
                  </a:lnTo>
                  <a:lnTo>
                    <a:pt x="1126" y="1591"/>
                  </a:lnTo>
                  <a:lnTo>
                    <a:pt x="1281" y="1514"/>
                  </a:lnTo>
                  <a:lnTo>
                    <a:pt x="1397" y="1397"/>
                  </a:lnTo>
                  <a:lnTo>
                    <a:pt x="1475" y="1281"/>
                  </a:lnTo>
                  <a:lnTo>
                    <a:pt x="1553" y="1165"/>
                  </a:lnTo>
                  <a:lnTo>
                    <a:pt x="1630" y="1009"/>
                  </a:lnTo>
                  <a:lnTo>
                    <a:pt x="1630" y="815"/>
                  </a:lnTo>
                  <a:lnTo>
                    <a:pt x="1630" y="660"/>
                  </a:lnTo>
                  <a:lnTo>
                    <a:pt x="1553" y="505"/>
                  </a:lnTo>
                  <a:lnTo>
                    <a:pt x="1475" y="388"/>
                  </a:lnTo>
                  <a:lnTo>
                    <a:pt x="1397" y="233"/>
                  </a:lnTo>
                  <a:lnTo>
                    <a:pt x="1281" y="156"/>
                  </a:lnTo>
                  <a:lnTo>
                    <a:pt x="1126" y="78"/>
                  </a:lnTo>
                  <a:lnTo>
                    <a:pt x="970" y="39"/>
                  </a:lnTo>
                  <a:lnTo>
                    <a:pt x="815" y="0"/>
                  </a:lnTo>
                  <a:close/>
                </a:path>
              </a:pathLst>
            </a:custGeom>
            <a:solidFill>
              <a:srgbClr val="8FD0EE"/>
            </a:solid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6"/>
            <p:cNvSpPr/>
            <p:nvPr/>
          </p:nvSpPr>
          <p:spPr>
            <a:xfrm>
              <a:off x="6096250" y="1621025"/>
              <a:ext cx="326975" cy="26225"/>
            </a:xfrm>
            <a:custGeom>
              <a:avLst/>
              <a:gdLst/>
              <a:ahLst/>
              <a:cxnLst/>
              <a:rect l="l" t="t" r="r" b="b"/>
              <a:pathLst>
                <a:path w="13079" h="1049" extrusionOk="0">
                  <a:moveTo>
                    <a:pt x="544" y="1"/>
                  </a:moveTo>
                  <a:lnTo>
                    <a:pt x="311" y="40"/>
                  </a:lnTo>
                  <a:lnTo>
                    <a:pt x="156" y="156"/>
                  </a:lnTo>
                  <a:lnTo>
                    <a:pt x="40" y="311"/>
                  </a:lnTo>
                  <a:lnTo>
                    <a:pt x="1" y="505"/>
                  </a:lnTo>
                  <a:lnTo>
                    <a:pt x="40" y="738"/>
                  </a:lnTo>
                  <a:lnTo>
                    <a:pt x="156" y="893"/>
                  </a:lnTo>
                  <a:lnTo>
                    <a:pt x="311" y="1010"/>
                  </a:lnTo>
                  <a:lnTo>
                    <a:pt x="544" y="1049"/>
                  </a:lnTo>
                  <a:lnTo>
                    <a:pt x="12535" y="1049"/>
                  </a:lnTo>
                  <a:lnTo>
                    <a:pt x="12768" y="1010"/>
                  </a:lnTo>
                  <a:lnTo>
                    <a:pt x="12923" y="893"/>
                  </a:lnTo>
                  <a:lnTo>
                    <a:pt x="13039" y="738"/>
                  </a:lnTo>
                  <a:lnTo>
                    <a:pt x="13078" y="505"/>
                  </a:lnTo>
                  <a:lnTo>
                    <a:pt x="13039" y="311"/>
                  </a:lnTo>
                  <a:lnTo>
                    <a:pt x="12923" y="156"/>
                  </a:lnTo>
                  <a:lnTo>
                    <a:pt x="12768" y="40"/>
                  </a:lnTo>
                  <a:lnTo>
                    <a:pt x="12535" y="1"/>
                  </a:lnTo>
                  <a:close/>
                </a:path>
              </a:pathLst>
            </a:custGeom>
            <a:solidFill>
              <a:srgbClr val="EAF4FD"/>
            </a:solid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6"/>
            <p:cNvSpPr/>
            <p:nvPr/>
          </p:nvSpPr>
          <p:spPr>
            <a:xfrm>
              <a:off x="6101100" y="1621025"/>
              <a:ext cx="14575" cy="23325"/>
            </a:xfrm>
            <a:custGeom>
              <a:avLst/>
              <a:gdLst/>
              <a:ahLst/>
              <a:cxnLst/>
              <a:rect l="l" t="t" r="r" b="b"/>
              <a:pathLst>
                <a:path w="583" h="933" fill="none" extrusionOk="0">
                  <a:moveTo>
                    <a:pt x="1" y="932"/>
                  </a:moveTo>
                  <a:lnTo>
                    <a:pt x="583"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6"/>
            <p:cNvSpPr/>
            <p:nvPr/>
          </p:nvSpPr>
          <p:spPr>
            <a:xfrm>
              <a:off x="6113725" y="1621025"/>
              <a:ext cx="16500" cy="26225"/>
            </a:xfrm>
            <a:custGeom>
              <a:avLst/>
              <a:gdLst/>
              <a:ahLst/>
              <a:cxnLst/>
              <a:rect l="l" t="t" r="r" b="b"/>
              <a:pathLst>
                <a:path w="660"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6"/>
            <p:cNvSpPr/>
            <p:nvPr/>
          </p:nvSpPr>
          <p:spPr>
            <a:xfrm>
              <a:off x="6127300" y="1621025"/>
              <a:ext cx="16525" cy="26225"/>
            </a:xfrm>
            <a:custGeom>
              <a:avLst/>
              <a:gdLst/>
              <a:ahLst/>
              <a:cxnLst/>
              <a:rect l="l" t="t" r="r" b="b"/>
              <a:pathLst>
                <a:path w="661"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6"/>
            <p:cNvSpPr/>
            <p:nvPr/>
          </p:nvSpPr>
          <p:spPr>
            <a:xfrm>
              <a:off x="6140875" y="1621025"/>
              <a:ext cx="16525" cy="26225"/>
            </a:xfrm>
            <a:custGeom>
              <a:avLst/>
              <a:gdLst/>
              <a:ahLst/>
              <a:cxnLst/>
              <a:rect l="l" t="t" r="r" b="b"/>
              <a:pathLst>
                <a:path w="661" h="1049" fill="none" extrusionOk="0">
                  <a:moveTo>
                    <a:pt x="1"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6"/>
            <p:cNvSpPr/>
            <p:nvPr/>
          </p:nvSpPr>
          <p:spPr>
            <a:xfrm>
              <a:off x="6155425" y="1621025"/>
              <a:ext cx="15550" cy="26225"/>
            </a:xfrm>
            <a:custGeom>
              <a:avLst/>
              <a:gdLst/>
              <a:ahLst/>
              <a:cxnLst/>
              <a:rect l="l" t="t" r="r" b="b"/>
              <a:pathLst>
                <a:path w="622" h="1049" fill="none" extrusionOk="0">
                  <a:moveTo>
                    <a:pt x="1" y="1049"/>
                  </a:moveTo>
                  <a:lnTo>
                    <a:pt x="622"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6"/>
            <p:cNvSpPr/>
            <p:nvPr/>
          </p:nvSpPr>
          <p:spPr>
            <a:xfrm>
              <a:off x="6169025" y="1621025"/>
              <a:ext cx="16500" cy="26225"/>
            </a:xfrm>
            <a:custGeom>
              <a:avLst/>
              <a:gdLst/>
              <a:ahLst/>
              <a:cxnLst/>
              <a:rect l="l" t="t" r="r" b="b"/>
              <a:pathLst>
                <a:path w="660"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6"/>
            <p:cNvSpPr/>
            <p:nvPr/>
          </p:nvSpPr>
          <p:spPr>
            <a:xfrm>
              <a:off x="6182600" y="1621025"/>
              <a:ext cx="16525" cy="26225"/>
            </a:xfrm>
            <a:custGeom>
              <a:avLst/>
              <a:gdLst/>
              <a:ahLst/>
              <a:cxnLst/>
              <a:rect l="l" t="t" r="r" b="b"/>
              <a:pathLst>
                <a:path w="661"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6"/>
            <p:cNvSpPr/>
            <p:nvPr/>
          </p:nvSpPr>
          <p:spPr>
            <a:xfrm>
              <a:off x="6197150" y="1621025"/>
              <a:ext cx="15550" cy="26225"/>
            </a:xfrm>
            <a:custGeom>
              <a:avLst/>
              <a:gdLst/>
              <a:ahLst/>
              <a:cxnLst/>
              <a:rect l="l" t="t" r="r" b="b"/>
              <a:pathLst>
                <a:path w="622" h="1049" fill="none" extrusionOk="0">
                  <a:moveTo>
                    <a:pt x="0" y="1049"/>
                  </a:moveTo>
                  <a:lnTo>
                    <a:pt x="62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6"/>
            <p:cNvSpPr/>
            <p:nvPr/>
          </p:nvSpPr>
          <p:spPr>
            <a:xfrm>
              <a:off x="6210725" y="1621025"/>
              <a:ext cx="15550" cy="26225"/>
            </a:xfrm>
            <a:custGeom>
              <a:avLst/>
              <a:gdLst/>
              <a:ahLst/>
              <a:cxnLst/>
              <a:rect l="l" t="t" r="r" b="b"/>
              <a:pathLst>
                <a:path w="622" h="1049" fill="none" extrusionOk="0">
                  <a:moveTo>
                    <a:pt x="1" y="1049"/>
                  </a:moveTo>
                  <a:lnTo>
                    <a:pt x="622"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6"/>
            <p:cNvSpPr/>
            <p:nvPr/>
          </p:nvSpPr>
          <p:spPr>
            <a:xfrm>
              <a:off x="6224325" y="1621025"/>
              <a:ext cx="16500" cy="26225"/>
            </a:xfrm>
            <a:custGeom>
              <a:avLst/>
              <a:gdLst/>
              <a:ahLst/>
              <a:cxnLst/>
              <a:rect l="l" t="t" r="r" b="b"/>
              <a:pathLst>
                <a:path w="660"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6"/>
            <p:cNvSpPr/>
            <p:nvPr/>
          </p:nvSpPr>
          <p:spPr>
            <a:xfrm>
              <a:off x="6237900" y="1621025"/>
              <a:ext cx="16525" cy="26225"/>
            </a:xfrm>
            <a:custGeom>
              <a:avLst/>
              <a:gdLst/>
              <a:ahLst/>
              <a:cxnLst/>
              <a:rect l="l" t="t" r="r" b="b"/>
              <a:pathLst>
                <a:path w="661"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6"/>
            <p:cNvSpPr/>
            <p:nvPr/>
          </p:nvSpPr>
          <p:spPr>
            <a:xfrm>
              <a:off x="6252450" y="1621025"/>
              <a:ext cx="15550" cy="26225"/>
            </a:xfrm>
            <a:custGeom>
              <a:avLst/>
              <a:gdLst/>
              <a:ahLst/>
              <a:cxnLst/>
              <a:rect l="l" t="t" r="r" b="b"/>
              <a:pathLst>
                <a:path w="622" h="1049" fill="none" extrusionOk="0">
                  <a:moveTo>
                    <a:pt x="0" y="1049"/>
                  </a:moveTo>
                  <a:lnTo>
                    <a:pt x="62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6"/>
            <p:cNvSpPr/>
            <p:nvPr/>
          </p:nvSpPr>
          <p:spPr>
            <a:xfrm>
              <a:off x="6266025" y="1621025"/>
              <a:ext cx="16525" cy="26225"/>
            </a:xfrm>
            <a:custGeom>
              <a:avLst/>
              <a:gdLst/>
              <a:ahLst/>
              <a:cxnLst/>
              <a:rect l="l" t="t" r="r" b="b"/>
              <a:pathLst>
                <a:path w="661" h="1049" fill="none" extrusionOk="0">
                  <a:moveTo>
                    <a:pt x="1"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6"/>
            <p:cNvSpPr/>
            <p:nvPr/>
          </p:nvSpPr>
          <p:spPr>
            <a:xfrm>
              <a:off x="6279600" y="1621025"/>
              <a:ext cx="16525" cy="26225"/>
            </a:xfrm>
            <a:custGeom>
              <a:avLst/>
              <a:gdLst/>
              <a:ahLst/>
              <a:cxnLst/>
              <a:rect l="l" t="t" r="r" b="b"/>
              <a:pathLst>
                <a:path w="661" h="1049" fill="none" extrusionOk="0">
                  <a:moveTo>
                    <a:pt x="1" y="1049"/>
                  </a:moveTo>
                  <a:lnTo>
                    <a:pt x="66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6"/>
            <p:cNvSpPr/>
            <p:nvPr/>
          </p:nvSpPr>
          <p:spPr>
            <a:xfrm>
              <a:off x="6294175" y="1621025"/>
              <a:ext cx="15525" cy="26225"/>
            </a:xfrm>
            <a:custGeom>
              <a:avLst/>
              <a:gdLst/>
              <a:ahLst/>
              <a:cxnLst/>
              <a:rect l="l" t="t" r="r" b="b"/>
              <a:pathLst>
                <a:path w="621" h="1049" fill="none" extrusionOk="0">
                  <a:moveTo>
                    <a:pt x="0" y="1049"/>
                  </a:moveTo>
                  <a:lnTo>
                    <a:pt x="62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6"/>
            <p:cNvSpPr/>
            <p:nvPr/>
          </p:nvSpPr>
          <p:spPr>
            <a:xfrm>
              <a:off x="6307750" y="1621025"/>
              <a:ext cx="15550" cy="26225"/>
            </a:xfrm>
            <a:custGeom>
              <a:avLst/>
              <a:gdLst/>
              <a:ahLst/>
              <a:cxnLst/>
              <a:rect l="l" t="t" r="r" b="b"/>
              <a:pathLst>
                <a:path w="622" h="1049" fill="none" extrusionOk="0">
                  <a:moveTo>
                    <a:pt x="0" y="1049"/>
                  </a:moveTo>
                  <a:lnTo>
                    <a:pt x="62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6"/>
            <p:cNvSpPr/>
            <p:nvPr/>
          </p:nvSpPr>
          <p:spPr>
            <a:xfrm>
              <a:off x="6321325" y="1621025"/>
              <a:ext cx="16525" cy="26225"/>
            </a:xfrm>
            <a:custGeom>
              <a:avLst/>
              <a:gdLst/>
              <a:ahLst/>
              <a:cxnLst/>
              <a:rect l="l" t="t" r="r" b="b"/>
              <a:pathLst>
                <a:path w="661" h="1049" fill="none" extrusionOk="0">
                  <a:moveTo>
                    <a:pt x="1"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6"/>
            <p:cNvSpPr/>
            <p:nvPr/>
          </p:nvSpPr>
          <p:spPr>
            <a:xfrm>
              <a:off x="6334900" y="1621025"/>
              <a:ext cx="16525" cy="26225"/>
            </a:xfrm>
            <a:custGeom>
              <a:avLst/>
              <a:gdLst/>
              <a:ahLst/>
              <a:cxnLst/>
              <a:rect l="l" t="t" r="r" b="b"/>
              <a:pathLst>
                <a:path w="661" h="1049" fill="none" extrusionOk="0">
                  <a:moveTo>
                    <a:pt x="1" y="1049"/>
                  </a:moveTo>
                  <a:lnTo>
                    <a:pt x="66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6"/>
            <p:cNvSpPr/>
            <p:nvPr/>
          </p:nvSpPr>
          <p:spPr>
            <a:xfrm>
              <a:off x="6349450" y="1621025"/>
              <a:ext cx="15550" cy="26225"/>
            </a:xfrm>
            <a:custGeom>
              <a:avLst/>
              <a:gdLst/>
              <a:ahLst/>
              <a:cxnLst/>
              <a:rect l="l" t="t" r="r" b="b"/>
              <a:pathLst>
                <a:path w="622" h="1049" fill="none" extrusionOk="0">
                  <a:moveTo>
                    <a:pt x="1" y="1049"/>
                  </a:moveTo>
                  <a:lnTo>
                    <a:pt x="622"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6"/>
            <p:cNvSpPr/>
            <p:nvPr/>
          </p:nvSpPr>
          <p:spPr>
            <a:xfrm>
              <a:off x="6363050" y="1621025"/>
              <a:ext cx="16500" cy="26225"/>
            </a:xfrm>
            <a:custGeom>
              <a:avLst/>
              <a:gdLst/>
              <a:ahLst/>
              <a:cxnLst/>
              <a:rect l="l" t="t" r="r" b="b"/>
              <a:pathLst>
                <a:path w="660" h="1049" fill="none" extrusionOk="0">
                  <a:moveTo>
                    <a:pt x="0"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6"/>
            <p:cNvSpPr/>
            <p:nvPr/>
          </p:nvSpPr>
          <p:spPr>
            <a:xfrm>
              <a:off x="6376625" y="1621025"/>
              <a:ext cx="16525" cy="26225"/>
            </a:xfrm>
            <a:custGeom>
              <a:avLst/>
              <a:gdLst/>
              <a:ahLst/>
              <a:cxnLst/>
              <a:rect l="l" t="t" r="r" b="b"/>
              <a:pathLst>
                <a:path w="661" h="1049" fill="none" extrusionOk="0">
                  <a:moveTo>
                    <a:pt x="1" y="1049"/>
                  </a:moveTo>
                  <a:lnTo>
                    <a:pt x="660"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6"/>
            <p:cNvSpPr/>
            <p:nvPr/>
          </p:nvSpPr>
          <p:spPr>
            <a:xfrm>
              <a:off x="6391175" y="1621025"/>
              <a:ext cx="15550" cy="26225"/>
            </a:xfrm>
            <a:custGeom>
              <a:avLst/>
              <a:gdLst/>
              <a:ahLst/>
              <a:cxnLst/>
              <a:rect l="l" t="t" r="r" b="b"/>
              <a:pathLst>
                <a:path w="622" h="1049" fill="none" extrusionOk="0">
                  <a:moveTo>
                    <a:pt x="1" y="1049"/>
                  </a:moveTo>
                  <a:lnTo>
                    <a:pt x="621" y="1"/>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6"/>
            <p:cNvSpPr/>
            <p:nvPr/>
          </p:nvSpPr>
          <p:spPr>
            <a:xfrm>
              <a:off x="6404750" y="1623950"/>
              <a:ext cx="13625" cy="23300"/>
            </a:xfrm>
            <a:custGeom>
              <a:avLst/>
              <a:gdLst/>
              <a:ahLst/>
              <a:cxnLst/>
              <a:rect l="l" t="t" r="r" b="b"/>
              <a:pathLst>
                <a:path w="545" h="932" fill="none" extrusionOk="0">
                  <a:moveTo>
                    <a:pt x="1" y="932"/>
                  </a:moveTo>
                  <a:lnTo>
                    <a:pt x="544" y="0"/>
                  </a:lnTo>
                </a:path>
              </a:pathLst>
            </a:custGeom>
            <a:noFill/>
            <a:ln w="58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6"/>
            <p:cNvSpPr/>
            <p:nvPr/>
          </p:nvSpPr>
          <p:spPr>
            <a:xfrm>
              <a:off x="6593925" y="2451475"/>
              <a:ext cx="1787025" cy="301725"/>
            </a:xfrm>
            <a:custGeom>
              <a:avLst/>
              <a:gdLst/>
              <a:ahLst/>
              <a:cxnLst/>
              <a:rect l="l" t="t" r="r" b="b"/>
              <a:pathLst>
                <a:path w="71481" h="12069" extrusionOk="0">
                  <a:moveTo>
                    <a:pt x="1" y="0"/>
                  </a:moveTo>
                  <a:lnTo>
                    <a:pt x="1" y="12069"/>
                  </a:lnTo>
                  <a:lnTo>
                    <a:pt x="71481" y="12069"/>
                  </a:lnTo>
                  <a:lnTo>
                    <a:pt x="71481"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6"/>
            <p:cNvSpPr/>
            <p:nvPr/>
          </p:nvSpPr>
          <p:spPr>
            <a:xfrm>
              <a:off x="6636625" y="2408775"/>
              <a:ext cx="1787025" cy="301750"/>
            </a:xfrm>
            <a:custGeom>
              <a:avLst/>
              <a:gdLst/>
              <a:ahLst/>
              <a:cxnLst/>
              <a:rect l="l" t="t" r="r" b="b"/>
              <a:pathLst>
                <a:path w="71481" h="12070" extrusionOk="0">
                  <a:moveTo>
                    <a:pt x="0" y="1"/>
                  </a:moveTo>
                  <a:lnTo>
                    <a:pt x="0" y="12069"/>
                  </a:lnTo>
                  <a:lnTo>
                    <a:pt x="71480" y="12069"/>
                  </a:lnTo>
                  <a:lnTo>
                    <a:pt x="71480"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6"/>
            <p:cNvSpPr/>
            <p:nvPr/>
          </p:nvSpPr>
          <p:spPr>
            <a:xfrm>
              <a:off x="6636625" y="2408775"/>
              <a:ext cx="1787025" cy="301750"/>
            </a:xfrm>
            <a:custGeom>
              <a:avLst/>
              <a:gdLst/>
              <a:ahLst/>
              <a:cxnLst/>
              <a:rect l="l" t="t" r="r" b="b"/>
              <a:pathLst>
                <a:path w="71481" h="12070" fill="none" extrusionOk="0">
                  <a:moveTo>
                    <a:pt x="71480" y="12069"/>
                  </a:moveTo>
                  <a:lnTo>
                    <a:pt x="0" y="12069"/>
                  </a:lnTo>
                  <a:lnTo>
                    <a:pt x="0" y="1"/>
                  </a:lnTo>
                  <a:lnTo>
                    <a:pt x="71480" y="1"/>
                  </a:lnTo>
                  <a:lnTo>
                    <a:pt x="71480" y="12069"/>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6"/>
            <p:cNvSpPr/>
            <p:nvPr/>
          </p:nvSpPr>
          <p:spPr>
            <a:xfrm>
              <a:off x="7901675" y="2511625"/>
              <a:ext cx="115475" cy="115475"/>
            </a:xfrm>
            <a:custGeom>
              <a:avLst/>
              <a:gdLst/>
              <a:ahLst/>
              <a:cxnLst/>
              <a:rect l="l" t="t" r="r" b="b"/>
              <a:pathLst>
                <a:path w="4619" h="4619" extrusionOk="0">
                  <a:moveTo>
                    <a:pt x="699" y="0"/>
                  </a:moveTo>
                  <a:lnTo>
                    <a:pt x="1" y="699"/>
                  </a:lnTo>
                  <a:lnTo>
                    <a:pt x="3726" y="4385"/>
                  </a:lnTo>
                  <a:lnTo>
                    <a:pt x="3881" y="4541"/>
                  </a:lnTo>
                  <a:lnTo>
                    <a:pt x="4037" y="4579"/>
                  </a:lnTo>
                  <a:lnTo>
                    <a:pt x="4192" y="4618"/>
                  </a:lnTo>
                  <a:lnTo>
                    <a:pt x="4347" y="4541"/>
                  </a:lnTo>
                  <a:lnTo>
                    <a:pt x="4463" y="4463"/>
                  </a:lnTo>
                  <a:lnTo>
                    <a:pt x="4580" y="4308"/>
                  </a:lnTo>
                  <a:lnTo>
                    <a:pt x="4619" y="4191"/>
                  </a:lnTo>
                  <a:lnTo>
                    <a:pt x="4619" y="4036"/>
                  </a:lnTo>
                  <a:lnTo>
                    <a:pt x="4541" y="3881"/>
                  </a:lnTo>
                  <a:lnTo>
                    <a:pt x="4425" y="3726"/>
                  </a:lnTo>
                  <a:lnTo>
                    <a:pt x="4308" y="3609"/>
                  </a:lnTo>
                  <a:lnTo>
                    <a:pt x="699" y="0"/>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6"/>
            <p:cNvSpPr/>
            <p:nvPr/>
          </p:nvSpPr>
          <p:spPr>
            <a:xfrm>
              <a:off x="7859975" y="2468925"/>
              <a:ext cx="67925" cy="67950"/>
            </a:xfrm>
            <a:custGeom>
              <a:avLst/>
              <a:gdLst/>
              <a:ahLst/>
              <a:cxnLst/>
              <a:rect l="l" t="t" r="r" b="b"/>
              <a:pathLst>
                <a:path w="2717" h="2718" extrusionOk="0">
                  <a:moveTo>
                    <a:pt x="1669" y="1"/>
                  </a:moveTo>
                  <a:lnTo>
                    <a:pt x="1475" y="40"/>
                  </a:lnTo>
                  <a:lnTo>
                    <a:pt x="1281" y="117"/>
                  </a:lnTo>
                  <a:lnTo>
                    <a:pt x="1087" y="234"/>
                  </a:lnTo>
                  <a:lnTo>
                    <a:pt x="932" y="389"/>
                  </a:lnTo>
                  <a:lnTo>
                    <a:pt x="272" y="1010"/>
                  </a:lnTo>
                  <a:lnTo>
                    <a:pt x="155" y="1165"/>
                  </a:lnTo>
                  <a:lnTo>
                    <a:pt x="78" y="1281"/>
                  </a:lnTo>
                  <a:lnTo>
                    <a:pt x="39" y="1437"/>
                  </a:lnTo>
                  <a:lnTo>
                    <a:pt x="0" y="1592"/>
                  </a:lnTo>
                  <a:lnTo>
                    <a:pt x="0" y="1747"/>
                  </a:lnTo>
                  <a:lnTo>
                    <a:pt x="0" y="1902"/>
                  </a:lnTo>
                  <a:lnTo>
                    <a:pt x="78" y="2019"/>
                  </a:lnTo>
                  <a:lnTo>
                    <a:pt x="117" y="2174"/>
                  </a:lnTo>
                  <a:lnTo>
                    <a:pt x="349" y="2446"/>
                  </a:lnTo>
                  <a:lnTo>
                    <a:pt x="582" y="2717"/>
                  </a:lnTo>
                  <a:lnTo>
                    <a:pt x="2717" y="583"/>
                  </a:lnTo>
                  <a:lnTo>
                    <a:pt x="2445" y="350"/>
                  </a:lnTo>
                  <a:lnTo>
                    <a:pt x="2251" y="195"/>
                  </a:lnTo>
                  <a:lnTo>
                    <a:pt x="2057" y="78"/>
                  </a:lnTo>
                  <a:lnTo>
                    <a:pt x="1863" y="40"/>
                  </a:lnTo>
                  <a:lnTo>
                    <a:pt x="1669"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6"/>
            <p:cNvSpPr/>
            <p:nvPr/>
          </p:nvSpPr>
          <p:spPr>
            <a:xfrm>
              <a:off x="7884225" y="2536850"/>
              <a:ext cx="104800" cy="104800"/>
            </a:xfrm>
            <a:custGeom>
              <a:avLst/>
              <a:gdLst/>
              <a:ahLst/>
              <a:cxnLst/>
              <a:rect l="l" t="t" r="r" b="b"/>
              <a:pathLst>
                <a:path w="4192" h="4192" extrusionOk="0">
                  <a:moveTo>
                    <a:pt x="350" y="0"/>
                  </a:moveTo>
                  <a:lnTo>
                    <a:pt x="0" y="350"/>
                  </a:lnTo>
                  <a:lnTo>
                    <a:pt x="117" y="466"/>
                  </a:lnTo>
                  <a:lnTo>
                    <a:pt x="3687" y="4036"/>
                  </a:lnTo>
                  <a:lnTo>
                    <a:pt x="3803" y="4152"/>
                  </a:lnTo>
                  <a:lnTo>
                    <a:pt x="3881" y="4191"/>
                  </a:lnTo>
                  <a:lnTo>
                    <a:pt x="4036" y="4191"/>
                  </a:lnTo>
                  <a:lnTo>
                    <a:pt x="4114" y="4152"/>
                  </a:lnTo>
                  <a:lnTo>
                    <a:pt x="4191" y="4036"/>
                  </a:lnTo>
                  <a:lnTo>
                    <a:pt x="4191" y="3881"/>
                  </a:lnTo>
                  <a:lnTo>
                    <a:pt x="4114" y="3764"/>
                  </a:lnTo>
                  <a:lnTo>
                    <a:pt x="3997" y="3648"/>
                  </a:lnTo>
                  <a:lnTo>
                    <a:pt x="582" y="233"/>
                  </a:lnTo>
                  <a:lnTo>
                    <a:pt x="350" y="0"/>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6"/>
            <p:cNvSpPr/>
            <p:nvPr/>
          </p:nvSpPr>
          <p:spPr>
            <a:xfrm>
              <a:off x="7926900" y="2494150"/>
              <a:ext cx="104800" cy="104800"/>
            </a:xfrm>
            <a:custGeom>
              <a:avLst/>
              <a:gdLst/>
              <a:ahLst/>
              <a:cxnLst/>
              <a:rect l="l" t="t" r="r" b="b"/>
              <a:pathLst>
                <a:path w="4192" h="4192" extrusionOk="0">
                  <a:moveTo>
                    <a:pt x="350" y="1"/>
                  </a:moveTo>
                  <a:lnTo>
                    <a:pt x="1" y="350"/>
                  </a:lnTo>
                  <a:lnTo>
                    <a:pt x="117" y="466"/>
                  </a:lnTo>
                  <a:lnTo>
                    <a:pt x="3687" y="4037"/>
                  </a:lnTo>
                  <a:lnTo>
                    <a:pt x="3765" y="4153"/>
                  </a:lnTo>
                  <a:lnTo>
                    <a:pt x="3881" y="4192"/>
                  </a:lnTo>
                  <a:lnTo>
                    <a:pt x="4037" y="4192"/>
                  </a:lnTo>
                  <a:lnTo>
                    <a:pt x="4114" y="4153"/>
                  </a:lnTo>
                  <a:lnTo>
                    <a:pt x="4192" y="4037"/>
                  </a:lnTo>
                  <a:lnTo>
                    <a:pt x="4192" y="3881"/>
                  </a:lnTo>
                  <a:lnTo>
                    <a:pt x="4075" y="3765"/>
                  </a:lnTo>
                  <a:lnTo>
                    <a:pt x="3959" y="3649"/>
                  </a:lnTo>
                  <a:lnTo>
                    <a:pt x="583" y="234"/>
                  </a:lnTo>
                  <a:lnTo>
                    <a:pt x="350"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6"/>
            <p:cNvSpPr/>
            <p:nvPr/>
          </p:nvSpPr>
          <p:spPr>
            <a:xfrm>
              <a:off x="7996750" y="2606700"/>
              <a:ext cx="58250" cy="58225"/>
            </a:xfrm>
            <a:custGeom>
              <a:avLst/>
              <a:gdLst/>
              <a:ahLst/>
              <a:cxnLst/>
              <a:rect l="l" t="t" r="r" b="b"/>
              <a:pathLst>
                <a:path w="2330" h="2329" extrusionOk="0">
                  <a:moveTo>
                    <a:pt x="1747" y="0"/>
                  </a:moveTo>
                  <a:lnTo>
                    <a:pt x="1553" y="78"/>
                  </a:lnTo>
                  <a:lnTo>
                    <a:pt x="1437" y="155"/>
                  </a:lnTo>
                  <a:lnTo>
                    <a:pt x="1359" y="194"/>
                  </a:lnTo>
                  <a:lnTo>
                    <a:pt x="1320" y="311"/>
                  </a:lnTo>
                  <a:lnTo>
                    <a:pt x="1281" y="388"/>
                  </a:lnTo>
                  <a:lnTo>
                    <a:pt x="1204" y="738"/>
                  </a:lnTo>
                  <a:lnTo>
                    <a:pt x="1049" y="1009"/>
                  </a:lnTo>
                  <a:lnTo>
                    <a:pt x="932" y="1087"/>
                  </a:lnTo>
                  <a:lnTo>
                    <a:pt x="816" y="1164"/>
                  </a:lnTo>
                  <a:lnTo>
                    <a:pt x="699" y="1242"/>
                  </a:lnTo>
                  <a:lnTo>
                    <a:pt x="544" y="1242"/>
                  </a:lnTo>
                  <a:lnTo>
                    <a:pt x="350" y="1320"/>
                  </a:lnTo>
                  <a:lnTo>
                    <a:pt x="195" y="1397"/>
                  </a:lnTo>
                  <a:lnTo>
                    <a:pt x="78" y="1552"/>
                  </a:lnTo>
                  <a:lnTo>
                    <a:pt x="1" y="1747"/>
                  </a:lnTo>
                  <a:lnTo>
                    <a:pt x="2329" y="2329"/>
                  </a:lnTo>
                  <a:lnTo>
                    <a:pt x="2329" y="2329"/>
                  </a:lnTo>
                  <a:lnTo>
                    <a:pt x="1747" y="0"/>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6"/>
            <p:cNvSpPr/>
            <p:nvPr/>
          </p:nvSpPr>
          <p:spPr>
            <a:xfrm>
              <a:off x="8161675" y="2463125"/>
              <a:ext cx="159125" cy="193075"/>
            </a:xfrm>
            <a:custGeom>
              <a:avLst/>
              <a:gdLst/>
              <a:ahLst/>
              <a:cxnLst/>
              <a:rect l="l" t="t" r="r" b="b"/>
              <a:pathLst>
                <a:path w="6365" h="7723" extrusionOk="0">
                  <a:moveTo>
                    <a:pt x="3144" y="0"/>
                  </a:moveTo>
                  <a:lnTo>
                    <a:pt x="2678" y="310"/>
                  </a:lnTo>
                  <a:lnTo>
                    <a:pt x="2174" y="621"/>
                  </a:lnTo>
                  <a:lnTo>
                    <a:pt x="1669" y="893"/>
                  </a:lnTo>
                  <a:lnTo>
                    <a:pt x="1165" y="1087"/>
                  </a:lnTo>
                  <a:lnTo>
                    <a:pt x="660" y="1281"/>
                  </a:lnTo>
                  <a:lnTo>
                    <a:pt x="117" y="1436"/>
                  </a:lnTo>
                  <a:lnTo>
                    <a:pt x="40" y="1436"/>
                  </a:lnTo>
                  <a:lnTo>
                    <a:pt x="1" y="1513"/>
                  </a:lnTo>
                  <a:lnTo>
                    <a:pt x="1" y="1979"/>
                  </a:lnTo>
                  <a:lnTo>
                    <a:pt x="40" y="2406"/>
                  </a:lnTo>
                  <a:lnTo>
                    <a:pt x="78" y="2872"/>
                  </a:lnTo>
                  <a:lnTo>
                    <a:pt x="156" y="3299"/>
                  </a:lnTo>
                  <a:lnTo>
                    <a:pt x="234" y="3687"/>
                  </a:lnTo>
                  <a:lnTo>
                    <a:pt x="350" y="4075"/>
                  </a:lnTo>
                  <a:lnTo>
                    <a:pt x="622" y="4696"/>
                  </a:lnTo>
                  <a:lnTo>
                    <a:pt x="893" y="5278"/>
                  </a:lnTo>
                  <a:lnTo>
                    <a:pt x="1243" y="5821"/>
                  </a:lnTo>
                  <a:lnTo>
                    <a:pt x="1631" y="6364"/>
                  </a:lnTo>
                  <a:lnTo>
                    <a:pt x="1980" y="6752"/>
                  </a:lnTo>
                  <a:lnTo>
                    <a:pt x="2368" y="7101"/>
                  </a:lnTo>
                  <a:lnTo>
                    <a:pt x="2756" y="7412"/>
                  </a:lnTo>
                  <a:lnTo>
                    <a:pt x="3183" y="7722"/>
                  </a:lnTo>
                  <a:lnTo>
                    <a:pt x="3532" y="7490"/>
                  </a:lnTo>
                  <a:lnTo>
                    <a:pt x="3842" y="7218"/>
                  </a:lnTo>
                  <a:lnTo>
                    <a:pt x="4153" y="6907"/>
                  </a:lnTo>
                  <a:lnTo>
                    <a:pt x="4463" y="6636"/>
                  </a:lnTo>
                  <a:lnTo>
                    <a:pt x="4735" y="6287"/>
                  </a:lnTo>
                  <a:lnTo>
                    <a:pt x="5007" y="5937"/>
                  </a:lnTo>
                  <a:lnTo>
                    <a:pt x="5239" y="5588"/>
                  </a:lnTo>
                  <a:lnTo>
                    <a:pt x="5472" y="5239"/>
                  </a:lnTo>
                  <a:lnTo>
                    <a:pt x="5783" y="4657"/>
                  </a:lnTo>
                  <a:lnTo>
                    <a:pt x="6016" y="4075"/>
                  </a:lnTo>
                  <a:lnTo>
                    <a:pt x="6171" y="3454"/>
                  </a:lnTo>
                  <a:lnTo>
                    <a:pt x="6287" y="2833"/>
                  </a:lnTo>
                  <a:lnTo>
                    <a:pt x="6365" y="2173"/>
                  </a:lnTo>
                  <a:lnTo>
                    <a:pt x="6365" y="1513"/>
                  </a:lnTo>
                  <a:lnTo>
                    <a:pt x="6326" y="1436"/>
                  </a:lnTo>
                  <a:lnTo>
                    <a:pt x="6248" y="1397"/>
                  </a:lnTo>
                  <a:lnTo>
                    <a:pt x="5472" y="1164"/>
                  </a:lnTo>
                  <a:lnTo>
                    <a:pt x="4696" y="854"/>
                  </a:lnTo>
                  <a:lnTo>
                    <a:pt x="3998" y="466"/>
                  </a:lnTo>
                  <a:lnTo>
                    <a:pt x="3299" y="0"/>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6"/>
            <p:cNvSpPr/>
            <p:nvPr/>
          </p:nvSpPr>
          <p:spPr>
            <a:xfrm>
              <a:off x="6593925" y="3017075"/>
              <a:ext cx="1787025" cy="1003125"/>
            </a:xfrm>
            <a:custGeom>
              <a:avLst/>
              <a:gdLst/>
              <a:ahLst/>
              <a:cxnLst/>
              <a:rect l="l" t="t" r="r" b="b"/>
              <a:pathLst>
                <a:path w="71481" h="40125" extrusionOk="0">
                  <a:moveTo>
                    <a:pt x="1" y="0"/>
                  </a:moveTo>
                  <a:lnTo>
                    <a:pt x="1" y="40125"/>
                  </a:lnTo>
                  <a:lnTo>
                    <a:pt x="71481" y="40125"/>
                  </a:lnTo>
                  <a:lnTo>
                    <a:pt x="71481"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6"/>
            <p:cNvSpPr/>
            <p:nvPr/>
          </p:nvSpPr>
          <p:spPr>
            <a:xfrm>
              <a:off x="6636625" y="2974375"/>
              <a:ext cx="1787025" cy="1003150"/>
            </a:xfrm>
            <a:custGeom>
              <a:avLst/>
              <a:gdLst/>
              <a:ahLst/>
              <a:cxnLst/>
              <a:rect l="l" t="t" r="r" b="b"/>
              <a:pathLst>
                <a:path w="71481" h="40126" extrusionOk="0">
                  <a:moveTo>
                    <a:pt x="0" y="1"/>
                  </a:moveTo>
                  <a:lnTo>
                    <a:pt x="0" y="40126"/>
                  </a:lnTo>
                  <a:lnTo>
                    <a:pt x="71480" y="40126"/>
                  </a:lnTo>
                  <a:lnTo>
                    <a:pt x="71480"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6"/>
            <p:cNvSpPr/>
            <p:nvPr/>
          </p:nvSpPr>
          <p:spPr>
            <a:xfrm>
              <a:off x="6636625" y="2974375"/>
              <a:ext cx="1787025" cy="1003150"/>
            </a:xfrm>
            <a:custGeom>
              <a:avLst/>
              <a:gdLst/>
              <a:ahLst/>
              <a:cxnLst/>
              <a:rect l="l" t="t" r="r" b="b"/>
              <a:pathLst>
                <a:path w="71481" h="40126" fill="none" extrusionOk="0">
                  <a:moveTo>
                    <a:pt x="71480" y="40126"/>
                  </a:moveTo>
                  <a:lnTo>
                    <a:pt x="0" y="40126"/>
                  </a:lnTo>
                  <a:lnTo>
                    <a:pt x="0" y="1"/>
                  </a:lnTo>
                  <a:lnTo>
                    <a:pt x="71480" y="1"/>
                  </a:lnTo>
                  <a:lnTo>
                    <a:pt x="71480" y="40126"/>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6"/>
            <p:cNvSpPr/>
            <p:nvPr/>
          </p:nvSpPr>
          <p:spPr>
            <a:xfrm>
              <a:off x="6764675" y="3102425"/>
              <a:ext cx="1530900" cy="747050"/>
            </a:xfrm>
            <a:custGeom>
              <a:avLst/>
              <a:gdLst/>
              <a:ahLst/>
              <a:cxnLst/>
              <a:rect l="l" t="t" r="r" b="b"/>
              <a:pathLst>
                <a:path w="61236" h="29882" extrusionOk="0">
                  <a:moveTo>
                    <a:pt x="1" y="1"/>
                  </a:moveTo>
                  <a:lnTo>
                    <a:pt x="1" y="29881"/>
                  </a:lnTo>
                  <a:lnTo>
                    <a:pt x="61236" y="29881"/>
                  </a:lnTo>
                  <a:lnTo>
                    <a:pt x="61236"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6"/>
            <p:cNvSpPr/>
            <p:nvPr/>
          </p:nvSpPr>
          <p:spPr>
            <a:xfrm>
              <a:off x="6764675" y="3102425"/>
              <a:ext cx="1530900" cy="747050"/>
            </a:xfrm>
            <a:custGeom>
              <a:avLst/>
              <a:gdLst/>
              <a:ahLst/>
              <a:cxnLst/>
              <a:rect l="l" t="t" r="r" b="b"/>
              <a:pathLst>
                <a:path w="61236" h="29882" fill="none" extrusionOk="0">
                  <a:moveTo>
                    <a:pt x="1" y="29881"/>
                  </a:moveTo>
                  <a:lnTo>
                    <a:pt x="1" y="1"/>
                  </a:lnTo>
                  <a:lnTo>
                    <a:pt x="61236" y="1"/>
                  </a:lnTo>
                  <a:lnTo>
                    <a:pt x="61236" y="29881"/>
                  </a:lnTo>
                  <a:lnTo>
                    <a:pt x="1" y="29881"/>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6"/>
            <p:cNvSpPr/>
            <p:nvPr/>
          </p:nvSpPr>
          <p:spPr>
            <a:xfrm>
              <a:off x="7569900" y="3414825"/>
              <a:ext cx="256125" cy="256125"/>
            </a:xfrm>
            <a:custGeom>
              <a:avLst/>
              <a:gdLst/>
              <a:ahLst/>
              <a:cxnLst/>
              <a:rect l="l" t="t" r="r" b="b"/>
              <a:pathLst>
                <a:path w="10245" h="10245" extrusionOk="0">
                  <a:moveTo>
                    <a:pt x="4579" y="0"/>
                  </a:moveTo>
                  <a:lnTo>
                    <a:pt x="4075" y="78"/>
                  </a:lnTo>
                  <a:lnTo>
                    <a:pt x="3609" y="233"/>
                  </a:lnTo>
                  <a:lnTo>
                    <a:pt x="3144" y="388"/>
                  </a:lnTo>
                  <a:lnTo>
                    <a:pt x="2678" y="621"/>
                  </a:lnTo>
                  <a:lnTo>
                    <a:pt x="2251" y="854"/>
                  </a:lnTo>
                  <a:lnTo>
                    <a:pt x="1863" y="1164"/>
                  </a:lnTo>
                  <a:lnTo>
                    <a:pt x="1514" y="1475"/>
                  </a:lnTo>
                  <a:lnTo>
                    <a:pt x="1165" y="1863"/>
                  </a:lnTo>
                  <a:lnTo>
                    <a:pt x="893" y="2251"/>
                  </a:lnTo>
                  <a:lnTo>
                    <a:pt x="621" y="2678"/>
                  </a:lnTo>
                  <a:lnTo>
                    <a:pt x="388" y="3105"/>
                  </a:lnTo>
                  <a:lnTo>
                    <a:pt x="233" y="3570"/>
                  </a:lnTo>
                  <a:lnTo>
                    <a:pt x="117" y="4075"/>
                  </a:lnTo>
                  <a:lnTo>
                    <a:pt x="39" y="4579"/>
                  </a:lnTo>
                  <a:lnTo>
                    <a:pt x="0" y="5123"/>
                  </a:lnTo>
                  <a:lnTo>
                    <a:pt x="39" y="5627"/>
                  </a:lnTo>
                  <a:lnTo>
                    <a:pt x="117" y="6132"/>
                  </a:lnTo>
                  <a:lnTo>
                    <a:pt x="233" y="6636"/>
                  </a:lnTo>
                  <a:lnTo>
                    <a:pt x="388" y="7102"/>
                  </a:lnTo>
                  <a:lnTo>
                    <a:pt x="621" y="7567"/>
                  </a:lnTo>
                  <a:lnTo>
                    <a:pt x="893" y="7955"/>
                  </a:lnTo>
                  <a:lnTo>
                    <a:pt x="1165" y="8382"/>
                  </a:lnTo>
                  <a:lnTo>
                    <a:pt x="1514" y="8732"/>
                  </a:lnTo>
                  <a:lnTo>
                    <a:pt x="1863" y="9042"/>
                  </a:lnTo>
                  <a:lnTo>
                    <a:pt x="2251" y="9352"/>
                  </a:lnTo>
                  <a:lnTo>
                    <a:pt x="2678" y="9624"/>
                  </a:lnTo>
                  <a:lnTo>
                    <a:pt x="3144" y="9818"/>
                  </a:lnTo>
                  <a:lnTo>
                    <a:pt x="3609" y="10012"/>
                  </a:lnTo>
                  <a:lnTo>
                    <a:pt x="4075" y="10129"/>
                  </a:lnTo>
                  <a:lnTo>
                    <a:pt x="4579" y="10206"/>
                  </a:lnTo>
                  <a:lnTo>
                    <a:pt x="5123" y="10245"/>
                  </a:lnTo>
                  <a:lnTo>
                    <a:pt x="5627" y="10206"/>
                  </a:lnTo>
                  <a:lnTo>
                    <a:pt x="6170" y="10129"/>
                  </a:lnTo>
                  <a:lnTo>
                    <a:pt x="6636" y="10012"/>
                  </a:lnTo>
                  <a:lnTo>
                    <a:pt x="7102" y="9818"/>
                  </a:lnTo>
                  <a:lnTo>
                    <a:pt x="7567" y="9624"/>
                  </a:lnTo>
                  <a:lnTo>
                    <a:pt x="7994" y="9352"/>
                  </a:lnTo>
                  <a:lnTo>
                    <a:pt x="8382" y="9042"/>
                  </a:lnTo>
                  <a:lnTo>
                    <a:pt x="8732" y="8732"/>
                  </a:lnTo>
                  <a:lnTo>
                    <a:pt x="9081" y="8382"/>
                  </a:lnTo>
                  <a:lnTo>
                    <a:pt x="9352" y="7955"/>
                  </a:lnTo>
                  <a:lnTo>
                    <a:pt x="9624" y="7567"/>
                  </a:lnTo>
                  <a:lnTo>
                    <a:pt x="9857" y="7102"/>
                  </a:lnTo>
                  <a:lnTo>
                    <a:pt x="10012" y="6636"/>
                  </a:lnTo>
                  <a:lnTo>
                    <a:pt x="10129" y="6132"/>
                  </a:lnTo>
                  <a:lnTo>
                    <a:pt x="10206" y="5627"/>
                  </a:lnTo>
                  <a:lnTo>
                    <a:pt x="10245" y="5123"/>
                  </a:lnTo>
                  <a:lnTo>
                    <a:pt x="10206" y="4579"/>
                  </a:lnTo>
                  <a:lnTo>
                    <a:pt x="10129" y="4075"/>
                  </a:lnTo>
                  <a:lnTo>
                    <a:pt x="10012" y="3570"/>
                  </a:lnTo>
                  <a:lnTo>
                    <a:pt x="9857" y="3105"/>
                  </a:lnTo>
                  <a:lnTo>
                    <a:pt x="9624" y="2678"/>
                  </a:lnTo>
                  <a:lnTo>
                    <a:pt x="9352" y="2251"/>
                  </a:lnTo>
                  <a:lnTo>
                    <a:pt x="9081" y="1863"/>
                  </a:lnTo>
                  <a:lnTo>
                    <a:pt x="8732" y="1475"/>
                  </a:lnTo>
                  <a:lnTo>
                    <a:pt x="8382" y="1164"/>
                  </a:lnTo>
                  <a:lnTo>
                    <a:pt x="7994" y="854"/>
                  </a:lnTo>
                  <a:lnTo>
                    <a:pt x="7567" y="621"/>
                  </a:lnTo>
                  <a:lnTo>
                    <a:pt x="7102" y="388"/>
                  </a:lnTo>
                  <a:lnTo>
                    <a:pt x="6636" y="233"/>
                  </a:lnTo>
                  <a:lnTo>
                    <a:pt x="6170" y="78"/>
                  </a:lnTo>
                  <a:lnTo>
                    <a:pt x="5627"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6"/>
            <p:cNvSpPr/>
            <p:nvPr/>
          </p:nvSpPr>
          <p:spPr>
            <a:xfrm>
              <a:off x="6764675" y="3381825"/>
              <a:ext cx="1530900" cy="467650"/>
            </a:xfrm>
            <a:custGeom>
              <a:avLst/>
              <a:gdLst/>
              <a:ahLst/>
              <a:cxnLst/>
              <a:rect l="l" t="t" r="r" b="b"/>
              <a:pathLst>
                <a:path w="61236" h="18706" extrusionOk="0">
                  <a:moveTo>
                    <a:pt x="1" y="1"/>
                  </a:moveTo>
                  <a:lnTo>
                    <a:pt x="1" y="18705"/>
                  </a:lnTo>
                  <a:lnTo>
                    <a:pt x="61236" y="18705"/>
                  </a:lnTo>
                  <a:lnTo>
                    <a:pt x="61236" y="7413"/>
                  </a:lnTo>
                  <a:lnTo>
                    <a:pt x="59722" y="7413"/>
                  </a:lnTo>
                  <a:lnTo>
                    <a:pt x="58054" y="7452"/>
                  </a:lnTo>
                  <a:lnTo>
                    <a:pt x="56269" y="7529"/>
                  </a:lnTo>
                  <a:lnTo>
                    <a:pt x="54445" y="7684"/>
                  </a:lnTo>
                  <a:lnTo>
                    <a:pt x="50720" y="7995"/>
                  </a:lnTo>
                  <a:lnTo>
                    <a:pt x="47072" y="8305"/>
                  </a:lnTo>
                  <a:lnTo>
                    <a:pt x="45403" y="8383"/>
                  </a:lnTo>
                  <a:lnTo>
                    <a:pt x="43812" y="8422"/>
                  </a:lnTo>
                  <a:lnTo>
                    <a:pt x="42299" y="8383"/>
                  </a:lnTo>
                  <a:lnTo>
                    <a:pt x="40785" y="8266"/>
                  </a:lnTo>
                  <a:lnTo>
                    <a:pt x="39350" y="8111"/>
                  </a:lnTo>
                  <a:lnTo>
                    <a:pt x="37953" y="7878"/>
                  </a:lnTo>
                  <a:lnTo>
                    <a:pt x="36594" y="7568"/>
                  </a:lnTo>
                  <a:lnTo>
                    <a:pt x="35236" y="7219"/>
                  </a:lnTo>
                  <a:lnTo>
                    <a:pt x="33878" y="6831"/>
                  </a:lnTo>
                  <a:lnTo>
                    <a:pt x="32520" y="6404"/>
                  </a:lnTo>
                  <a:lnTo>
                    <a:pt x="31162" y="5938"/>
                  </a:lnTo>
                  <a:lnTo>
                    <a:pt x="29803" y="5434"/>
                  </a:lnTo>
                  <a:lnTo>
                    <a:pt x="26932" y="4308"/>
                  </a:lnTo>
                  <a:lnTo>
                    <a:pt x="23905" y="3105"/>
                  </a:lnTo>
                  <a:lnTo>
                    <a:pt x="22780" y="2717"/>
                  </a:lnTo>
                  <a:lnTo>
                    <a:pt x="21615" y="2329"/>
                  </a:lnTo>
                  <a:lnTo>
                    <a:pt x="20412" y="1980"/>
                  </a:lnTo>
                  <a:lnTo>
                    <a:pt x="19171" y="1670"/>
                  </a:lnTo>
                  <a:lnTo>
                    <a:pt x="17890" y="1398"/>
                  </a:lnTo>
                  <a:lnTo>
                    <a:pt x="16532" y="1126"/>
                  </a:lnTo>
                  <a:lnTo>
                    <a:pt x="15135" y="893"/>
                  </a:lnTo>
                  <a:lnTo>
                    <a:pt x="13699" y="699"/>
                  </a:lnTo>
                  <a:lnTo>
                    <a:pt x="12186" y="505"/>
                  </a:lnTo>
                  <a:lnTo>
                    <a:pt x="10633" y="389"/>
                  </a:lnTo>
                  <a:lnTo>
                    <a:pt x="9004" y="273"/>
                  </a:lnTo>
                  <a:lnTo>
                    <a:pt x="7335" y="156"/>
                  </a:lnTo>
                  <a:lnTo>
                    <a:pt x="5589" y="79"/>
                  </a:lnTo>
                  <a:lnTo>
                    <a:pt x="3804" y="40"/>
                  </a:lnTo>
                  <a:lnTo>
                    <a:pt x="1"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6"/>
            <p:cNvSpPr/>
            <p:nvPr/>
          </p:nvSpPr>
          <p:spPr>
            <a:xfrm>
              <a:off x="6764675" y="3381825"/>
              <a:ext cx="1530900" cy="467650"/>
            </a:xfrm>
            <a:custGeom>
              <a:avLst/>
              <a:gdLst/>
              <a:ahLst/>
              <a:cxnLst/>
              <a:rect l="l" t="t" r="r" b="b"/>
              <a:pathLst>
                <a:path w="61236" h="18706" fill="none" extrusionOk="0">
                  <a:moveTo>
                    <a:pt x="61236" y="7413"/>
                  </a:moveTo>
                  <a:lnTo>
                    <a:pt x="61236" y="7413"/>
                  </a:lnTo>
                  <a:lnTo>
                    <a:pt x="59722" y="7413"/>
                  </a:lnTo>
                  <a:lnTo>
                    <a:pt x="58054" y="7452"/>
                  </a:lnTo>
                  <a:lnTo>
                    <a:pt x="56269" y="7529"/>
                  </a:lnTo>
                  <a:lnTo>
                    <a:pt x="54445" y="7684"/>
                  </a:lnTo>
                  <a:lnTo>
                    <a:pt x="50720" y="7995"/>
                  </a:lnTo>
                  <a:lnTo>
                    <a:pt x="47072" y="8305"/>
                  </a:lnTo>
                  <a:lnTo>
                    <a:pt x="47072" y="8305"/>
                  </a:lnTo>
                  <a:lnTo>
                    <a:pt x="45403" y="8383"/>
                  </a:lnTo>
                  <a:lnTo>
                    <a:pt x="43812" y="8422"/>
                  </a:lnTo>
                  <a:lnTo>
                    <a:pt x="42299" y="8383"/>
                  </a:lnTo>
                  <a:lnTo>
                    <a:pt x="40785" y="8266"/>
                  </a:lnTo>
                  <a:lnTo>
                    <a:pt x="39350" y="8111"/>
                  </a:lnTo>
                  <a:lnTo>
                    <a:pt x="37953" y="7878"/>
                  </a:lnTo>
                  <a:lnTo>
                    <a:pt x="36594" y="7568"/>
                  </a:lnTo>
                  <a:lnTo>
                    <a:pt x="35236" y="7219"/>
                  </a:lnTo>
                  <a:lnTo>
                    <a:pt x="33878" y="6831"/>
                  </a:lnTo>
                  <a:lnTo>
                    <a:pt x="32520" y="6404"/>
                  </a:lnTo>
                  <a:lnTo>
                    <a:pt x="31162" y="5938"/>
                  </a:lnTo>
                  <a:lnTo>
                    <a:pt x="29803" y="5434"/>
                  </a:lnTo>
                  <a:lnTo>
                    <a:pt x="26932" y="4308"/>
                  </a:lnTo>
                  <a:lnTo>
                    <a:pt x="23905" y="3105"/>
                  </a:lnTo>
                  <a:lnTo>
                    <a:pt x="23905" y="3105"/>
                  </a:lnTo>
                  <a:lnTo>
                    <a:pt x="22780" y="2717"/>
                  </a:lnTo>
                  <a:lnTo>
                    <a:pt x="21615" y="2329"/>
                  </a:lnTo>
                  <a:lnTo>
                    <a:pt x="20412" y="1980"/>
                  </a:lnTo>
                  <a:lnTo>
                    <a:pt x="19171" y="1670"/>
                  </a:lnTo>
                  <a:lnTo>
                    <a:pt x="17890" y="1398"/>
                  </a:lnTo>
                  <a:lnTo>
                    <a:pt x="16532" y="1126"/>
                  </a:lnTo>
                  <a:lnTo>
                    <a:pt x="15135" y="893"/>
                  </a:lnTo>
                  <a:lnTo>
                    <a:pt x="13699" y="699"/>
                  </a:lnTo>
                  <a:lnTo>
                    <a:pt x="12186" y="505"/>
                  </a:lnTo>
                  <a:lnTo>
                    <a:pt x="10633" y="389"/>
                  </a:lnTo>
                  <a:lnTo>
                    <a:pt x="9004" y="273"/>
                  </a:lnTo>
                  <a:lnTo>
                    <a:pt x="7335" y="156"/>
                  </a:lnTo>
                  <a:lnTo>
                    <a:pt x="5589" y="79"/>
                  </a:lnTo>
                  <a:lnTo>
                    <a:pt x="3804" y="40"/>
                  </a:lnTo>
                  <a:lnTo>
                    <a:pt x="1" y="1"/>
                  </a:lnTo>
                  <a:lnTo>
                    <a:pt x="1" y="18705"/>
                  </a:lnTo>
                  <a:lnTo>
                    <a:pt x="61236" y="18705"/>
                  </a:lnTo>
                  <a:lnTo>
                    <a:pt x="61236" y="7413"/>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6"/>
            <p:cNvSpPr/>
            <p:nvPr/>
          </p:nvSpPr>
          <p:spPr>
            <a:xfrm>
              <a:off x="6764675" y="3102425"/>
              <a:ext cx="1530900" cy="747050"/>
            </a:xfrm>
            <a:custGeom>
              <a:avLst/>
              <a:gdLst/>
              <a:ahLst/>
              <a:cxnLst/>
              <a:rect l="l" t="t" r="r" b="b"/>
              <a:pathLst>
                <a:path w="61236" h="29882" fill="none" extrusionOk="0">
                  <a:moveTo>
                    <a:pt x="1" y="29881"/>
                  </a:moveTo>
                  <a:lnTo>
                    <a:pt x="1" y="1"/>
                  </a:lnTo>
                  <a:lnTo>
                    <a:pt x="61236" y="1"/>
                  </a:lnTo>
                  <a:lnTo>
                    <a:pt x="61236" y="29881"/>
                  </a:lnTo>
                  <a:lnTo>
                    <a:pt x="1" y="29881"/>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6"/>
            <p:cNvSpPr/>
            <p:nvPr/>
          </p:nvSpPr>
          <p:spPr>
            <a:xfrm>
              <a:off x="7952125" y="3242125"/>
              <a:ext cx="77650" cy="77650"/>
            </a:xfrm>
            <a:custGeom>
              <a:avLst/>
              <a:gdLst/>
              <a:ahLst/>
              <a:cxnLst/>
              <a:rect l="l" t="t" r="r" b="b"/>
              <a:pathLst>
                <a:path w="3106" h="3106" extrusionOk="0">
                  <a:moveTo>
                    <a:pt x="1553" y="1"/>
                  </a:moveTo>
                  <a:lnTo>
                    <a:pt x="1243" y="40"/>
                  </a:lnTo>
                  <a:lnTo>
                    <a:pt x="971" y="156"/>
                  </a:lnTo>
                  <a:lnTo>
                    <a:pt x="699" y="273"/>
                  </a:lnTo>
                  <a:lnTo>
                    <a:pt x="466" y="467"/>
                  </a:lnTo>
                  <a:lnTo>
                    <a:pt x="272" y="699"/>
                  </a:lnTo>
                  <a:lnTo>
                    <a:pt x="156" y="971"/>
                  </a:lnTo>
                  <a:lnTo>
                    <a:pt x="40" y="1243"/>
                  </a:lnTo>
                  <a:lnTo>
                    <a:pt x="1" y="1553"/>
                  </a:lnTo>
                  <a:lnTo>
                    <a:pt x="40" y="1864"/>
                  </a:lnTo>
                  <a:lnTo>
                    <a:pt x="156" y="2174"/>
                  </a:lnTo>
                  <a:lnTo>
                    <a:pt x="272" y="2446"/>
                  </a:lnTo>
                  <a:lnTo>
                    <a:pt x="466" y="2640"/>
                  </a:lnTo>
                  <a:lnTo>
                    <a:pt x="699" y="2834"/>
                  </a:lnTo>
                  <a:lnTo>
                    <a:pt x="971" y="2989"/>
                  </a:lnTo>
                  <a:lnTo>
                    <a:pt x="1243" y="3067"/>
                  </a:lnTo>
                  <a:lnTo>
                    <a:pt x="1553" y="3105"/>
                  </a:lnTo>
                  <a:lnTo>
                    <a:pt x="1863" y="3067"/>
                  </a:lnTo>
                  <a:lnTo>
                    <a:pt x="2174" y="2989"/>
                  </a:lnTo>
                  <a:lnTo>
                    <a:pt x="2445" y="2834"/>
                  </a:lnTo>
                  <a:lnTo>
                    <a:pt x="2640" y="2640"/>
                  </a:lnTo>
                  <a:lnTo>
                    <a:pt x="2834" y="2446"/>
                  </a:lnTo>
                  <a:lnTo>
                    <a:pt x="2989" y="2174"/>
                  </a:lnTo>
                  <a:lnTo>
                    <a:pt x="3066" y="1864"/>
                  </a:lnTo>
                  <a:lnTo>
                    <a:pt x="3105" y="1553"/>
                  </a:lnTo>
                  <a:lnTo>
                    <a:pt x="3066" y="1243"/>
                  </a:lnTo>
                  <a:lnTo>
                    <a:pt x="2989" y="971"/>
                  </a:lnTo>
                  <a:lnTo>
                    <a:pt x="2834" y="699"/>
                  </a:lnTo>
                  <a:lnTo>
                    <a:pt x="2640" y="467"/>
                  </a:lnTo>
                  <a:lnTo>
                    <a:pt x="2445" y="273"/>
                  </a:lnTo>
                  <a:lnTo>
                    <a:pt x="2174" y="156"/>
                  </a:lnTo>
                  <a:lnTo>
                    <a:pt x="1863" y="40"/>
                  </a:lnTo>
                  <a:lnTo>
                    <a:pt x="1553"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6"/>
            <p:cNvSpPr/>
            <p:nvPr/>
          </p:nvSpPr>
          <p:spPr>
            <a:xfrm>
              <a:off x="6593925" y="1879100"/>
              <a:ext cx="1787025" cy="301725"/>
            </a:xfrm>
            <a:custGeom>
              <a:avLst/>
              <a:gdLst/>
              <a:ahLst/>
              <a:cxnLst/>
              <a:rect l="l" t="t" r="r" b="b"/>
              <a:pathLst>
                <a:path w="71481" h="12069" extrusionOk="0">
                  <a:moveTo>
                    <a:pt x="1" y="0"/>
                  </a:moveTo>
                  <a:lnTo>
                    <a:pt x="1" y="12069"/>
                  </a:lnTo>
                  <a:lnTo>
                    <a:pt x="71481" y="12069"/>
                  </a:lnTo>
                  <a:lnTo>
                    <a:pt x="71481"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6"/>
            <p:cNvSpPr/>
            <p:nvPr/>
          </p:nvSpPr>
          <p:spPr>
            <a:xfrm>
              <a:off x="6636625" y="1836400"/>
              <a:ext cx="1787025" cy="301750"/>
            </a:xfrm>
            <a:custGeom>
              <a:avLst/>
              <a:gdLst/>
              <a:ahLst/>
              <a:cxnLst/>
              <a:rect l="l" t="t" r="r" b="b"/>
              <a:pathLst>
                <a:path w="71481" h="12070" extrusionOk="0">
                  <a:moveTo>
                    <a:pt x="0" y="1"/>
                  </a:moveTo>
                  <a:lnTo>
                    <a:pt x="0" y="12069"/>
                  </a:lnTo>
                  <a:lnTo>
                    <a:pt x="71480" y="12069"/>
                  </a:lnTo>
                  <a:lnTo>
                    <a:pt x="71480"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6"/>
            <p:cNvSpPr/>
            <p:nvPr/>
          </p:nvSpPr>
          <p:spPr>
            <a:xfrm>
              <a:off x="6636625" y="1836400"/>
              <a:ext cx="1787025" cy="301750"/>
            </a:xfrm>
            <a:custGeom>
              <a:avLst/>
              <a:gdLst/>
              <a:ahLst/>
              <a:cxnLst/>
              <a:rect l="l" t="t" r="r" b="b"/>
              <a:pathLst>
                <a:path w="71481" h="12070" fill="none" extrusionOk="0">
                  <a:moveTo>
                    <a:pt x="71480" y="12069"/>
                  </a:moveTo>
                  <a:lnTo>
                    <a:pt x="0" y="12069"/>
                  </a:lnTo>
                  <a:lnTo>
                    <a:pt x="0" y="1"/>
                  </a:lnTo>
                  <a:lnTo>
                    <a:pt x="71480" y="1"/>
                  </a:lnTo>
                  <a:lnTo>
                    <a:pt x="71480" y="12069"/>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6"/>
            <p:cNvSpPr/>
            <p:nvPr/>
          </p:nvSpPr>
          <p:spPr>
            <a:xfrm>
              <a:off x="6700650" y="1900425"/>
              <a:ext cx="1312625" cy="173675"/>
            </a:xfrm>
            <a:custGeom>
              <a:avLst/>
              <a:gdLst/>
              <a:ahLst/>
              <a:cxnLst/>
              <a:rect l="l" t="t" r="r" b="b"/>
              <a:pathLst>
                <a:path w="52505" h="6947" extrusionOk="0">
                  <a:moveTo>
                    <a:pt x="1" y="1"/>
                  </a:moveTo>
                  <a:lnTo>
                    <a:pt x="1" y="6947"/>
                  </a:lnTo>
                  <a:lnTo>
                    <a:pt x="52504" y="6947"/>
                  </a:lnTo>
                  <a:lnTo>
                    <a:pt x="52504"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6" name="Google Shape;2496;p36"/>
            <p:cNvSpPr/>
            <p:nvPr/>
          </p:nvSpPr>
          <p:spPr>
            <a:xfrm>
              <a:off x="6700650" y="1900425"/>
              <a:ext cx="1312625" cy="173675"/>
            </a:xfrm>
            <a:custGeom>
              <a:avLst/>
              <a:gdLst/>
              <a:ahLst/>
              <a:cxnLst/>
              <a:rect l="l" t="t" r="r" b="b"/>
              <a:pathLst>
                <a:path w="52505" h="6947" fill="none" extrusionOk="0">
                  <a:moveTo>
                    <a:pt x="1" y="6947"/>
                  </a:moveTo>
                  <a:lnTo>
                    <a:pt x="1" y="1"/>
                  </a:lnTo>
                  <a:lnTo>
                    <a:pt x="52504" y="1"/>
                  </a:lnTo>
                  <a:lnTo>
                    <a:pt x="52504" y="6947"/>
                  </a:lnTo>
                  <a:lnTo>
                    <a:pt x="1" y="6947"/>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6"/>
            <p:cNvSpPr/>
            <p:nvPr/>
          </p:nvSpPr>
          <p:spPr>
            <a:xfrm>
              <a:off x="8136450" y="1887825"/>
              <a:ext cx="209575" cy="198900"/>
            </a:xfrm>
            <a:custGeom>
              <a:avLst/>
              <a:gdLst/>
              <a:ahLst/>
              <a:cxnLst/>
              <a:rect l="l" t="t" r="r" b="b"/>
              <a:pathLst>
                <a:path w="8383" h="7956" extrusionOk="0">
                  <a:moveTo>
                    <a:pt x="2640" y="970"/>
                  </a:moveTo>
                  <a:lnTo>
                    <a:pt x="2989" y="1009"/>
                  </a:lnTo>
                  <a:lnTo>
                    <a:pt x="3299" y="1087"/>
                  </a:lnTo>
                  <a:lnTo>
                    <a:pt x="3610" y="1242"/>
                  </a:lnTo>
                  <a:lnTo>
                    <a:pt x="3843" y="1475"/>
                  </a:lnTo>
                  <a:lnTo>
                    <a:pt x="4075" y="1708"/>
                  </a:lnTo>
                  <a:lnTo>
                    <a:pt x="4231" y="1979"/>
                  </a:lnTo>
                  <a:lnTo>
                    <a:pt x="4308" y="2329"/>
                  </a:lnTo>
                  <a:lnTo>
                    <a:pt x="4347" y="2639"/>
                  </a:lnTo>
                  <a:lnTo>
                    <a:pt x="4308" y="2988"/>
                  </a:lnTo>
                  <a:lnTo>
                    <a:pt x="4231" y="3299"/>
                  </a:lnTo>
                  <a:lnTo>
                    <a:pt x="4075" y="3609"/>
                  </a:lnTo>
                  <a:lnTo>
                    <a:pt x="3843" y="3842"/>
                  </a:lnTo>
                  <a:lnTo>
                    <a:pt x="3610" y="4075"/>
                  </a:lnTo>
                  <a:lnTo>
                    <a:pt x="3299" y="4230"/>
                  </a:lnTo>
                  <a:lnTo>
                    <a:pt x="2989" y="4308"/>
                  </a:lnTo>
                  <a:lnTo>
                    <a:pt x="2640" y="4347"/>
                  </a:lnTo>
                  <a:lnTo>
                    <a:pt x="2329" y="4308"/>
                  </a:lnTo>
                  <a:lnTo>
                    <a:pt x="1980" y="4230"/>
                  </a:lnTo>
                  <a:lnTo>
                    <a:pt x="1708" y="4075"/>
                  </a:lnTo>
                  <a:lnTo>
                    <a:pt x="1475" y="3842"/>
                  </a:lnTo>
                  <a:lnTo>
                    <a:pt x="1243" y="3609"/>
                  </a:lnTo>
                  <a:lnTo>
                    <a:pt x="1087" y="3299"/>
                  </a:lnTo>
                  <a:lnTo>
                    <a:pt x="1010" y="2988"/>
                  </a:lnTo>
                  <a:lnTo>
                    <a:pt x="971" y="2639"/>
                  </a:lnTo>
                  <a:lnTo>
                    <a:pt x="1010" y="2329"/>
                  </a:lnTo>
                  <a:lnTo>
                    <a:pt x="1087" y="1979"/>
                  </a:lnTo>
                  <a:lnTo>
                    <a:pt x="1243" y="1708"/>
                  </a:lnTo>
                  <a:lnTo>
                    <a:pt x="1475" y="1475"/>
                  </a:lnTo>
                  <a:lnTo>
                    <a:pt x="1708" y="1242"/>
                  </a:lnTo>
                  <a:lnTo>
                    <a:pt x="1980" y="1087"/>
                  </a:lnTo>
                  <a:lnTo>
                    <a:pt x="2329" y="1009"/>
                  </a:lnTo>
                  <a:lnTo>
                    <a:pt x="2640" y="970"/>
                  </a:lnTo>
                  <a:close/>
                  <a:moveTo>
                    <a:pt x="2640" y="0"/>
                  </a:moveTo>
                  <a:lnTo>
                    <a:pt x="2368" y="39"/>
                  </a:lnTo>
                  <a:lnTo>
                    <a:pt x="2135" y="78"/>
                  </a:lnTo>
                  <a:lnTo>
                    <a:pt x="1863" y="117"/>
                  </a:lnTo>
                  <a:lnTo>
                    <a:pt x="1631" y="233"/>
                  </a:lnTo>
                  <a:lnTo>
                    <a:pt x="1398" y="311"/>
                  </a:lnTo>
                  <a:lnTo>
                    <a:pt x="1165" y="466"/>
                  </a:lnTo>
                  <a:lnTo>
                    <a:pt x="971" y="621"/>
                  </a:lnTo>
                  <a:lnTo>
                    <a:pt x="777" y="776"/>
                  </a:lnTo>
                  <a:lnTo>
                    <a:pt x="622" y="970"/>
                  </a:lnTo>
                  <a:lnTo>
                    <a:pt x="466" y="1165"/>
                  </a:lnTo>
                  <a:lnTo>
                    <a:pt x="311" y="1397"/>
                  </a:lnTo>
                  <a:lnTo>
                    <a:pt x="234" y="1630"/>
                  </a:lnTo>
                  <a:lnTo>
                    <a:pt x="117" y="1863"/>
                  </a:lnTo>
                  <a:lnTo>
                    <a:pt x="78" y="2135"/>
                  </a:lnTo>
                  <a:lnTo>
                    <a:pt x="40" y="2367"/>
                  </a:lnTo>
                  <a:lnTo>
                    <a:pt x="1" y="2639"/>
                  </a:lnTo>
                  <a:lnTo>
                    <a:pt x="40" y="2911"/>
                  </a:lnTo>
                  <a:lnTo>
                    <a:pt x="78" y="3182"/>
                  </a:lnTo>
                  <a:lnTo>
                    <a:pt x="117" y="3454"/>
                  </a:lnTo>
                  <a:lnTo>
                    <a:pt x="234" y="3687"/>
                  </a:lnTo>
                  <a:lnTo>
                    <a:pt x="311" y="3920"/>
                  </a:lnTo>
                  <a:lnTo>
                    <a:pt x="466" y="4153"/>
                  </a:lnTo>
                  <a:lnTo>
                    <a:pt x="622" y="4347"/>
                  </a:lnTo>
                  <a:lnTo>
                    <a:pt x="777" y="4541"/>
                  </a:lnTo>
                  <a:lnTo>
                    <a:pt x="971" y="4696"/>
                  </a:lnTo>
                  <a:lnTo>
                    <a:pt x="1165" y="4851"/>
                  </a:lnTo>
                  <a:lnTo>
                    <a:pt x="1398" y="4967"/>
                  </a:lnTo>
                  <a:lnTo>
                    <a:pt x="1631" y="5084"/>
                  </a:lnTo>
                  <a:lnTo>
                    <a:pt x="1863" y="5200"/>
                  </a:lnTo>
                  <a:lnTo>
                    <a:pt x="2135" y="5239"/>
                  </a:lnTo>
                  <a:lnTo>
                    <a:pt x="2368" y="5278"/>
                  </a:lnTo>
                  <a:lnTo>
                    <a:pt x="2640" y="5317"/>
                  </a:lnTo>
                  <a:lnTo>
                    <a:pt x="3105" y="5278"/>
                  </a:lnTo>
                  <a:lnTo>
                    <a:pt x="3532" y="5161"/>
                  </a:lnTo>
                  <a:lnTo>
                    <a:pt x="3920" y="4967"/>
                  </a:lnTo>
                  <a:lnTo>
                    <a:pt x="4269" y="4735"/>
                  </a:lnTo>
                  <a:lnTo>
                    <a:pt x="7645" y="7955"/>
                  </a:lnTo>
                  <a:lnTo>
                    <a:pt x="8383" y="7179"/>
                  </a:lnTo>
                  <a:lnTo>
                    <a:pt x="4774" y="4230"/>
                  </a:lnTo>
                  <a:lnTo>
                    <a:pt x="5007" y="3881"/>
                  </a:lnTo>
                  <a:lnTo>
                    <a:pt x="5162" y="3493"/>
                  </a:lnTo>
                  <a:lnTo>
                    <a:pt x="5278" y="3105"/>
                  </a:lnTo>
                  <a:lnTo>
                    <a:pt x="5317" y="2639"/>
                  </a:lnTo>
                  <a:lnTo>
                    <a:pt x="5278" y="2367"/>
                  </a:lnTo>
                  <a:lnTo>
                    <a:pt x="5240" y="2135"/>
                  </a:lnTo>
                  <a:lnTo>
                    <a:pt x="5201" y="1863"/>
                  </a:lnTo>
                  <a:lnTo>
                    <a:pt x="5084" y="1630"/>
                  </a:lnTo>
                  <a:lnTo>
                    <a:pt x="4968" y="1397"/>
                  </a:lnTo>
                  <a:lnTo>
                    <a:pt x="4851" y="1165"/>
                  </a:lnTo>
                  <a:lnTo>
                    <a:pt x="4696" y="970"/>
                  </a:lnTo>
                  <a:lnTo>
                    <a:pt x="4541" y="776"/>
                  </a:lnTo>
                  <a:lnTo>
                    <a:pt x="4347" y="621"/>
                  </a:lnTo>
                  <a:lnTo>
                    <a:pt x="4153" y="466"/>
                  </a:lnTo>
                  <a:lnTo>
                    <a:pt x="3920" y="311"/>
                  </a:lnTo>
                  <a:lnTo>
                    <a:pt x="3687" y="233"/>
                  </a:lnTo>
                  <a:lnTo>
                    <a:pt x="3454" y="117"/>
                  </a:lnTo>
                  <a:lnTo>
                    <a:pt x="3183" y="78"/>
                  </a:lnTo>
                  <a:lnTo>
                    <a:pt x="2911" y="39"/>
                  </a:lnTo>
                  <a:lnTo>
                    <a:pt x="2640" y="0"/>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6"/>
            <p:cNvSpPr/>
            <p:nvPr/>
          </p:nvSpPr>
          <p:spPr>
            <a:xfrm>
              <a:off x="6777300" y="1976100"/>
              <a:ext cx="63075" cy="43675"/>
            </a:xfrm>
            <a:custGeom>
              <a:avLst/>
              <a:gdLst/>
              <a:ahLst/>
              <a:cxnLst/>
              <a:rect l="l" t="t" r="r" b="b"/>
              <a:pathLst>
                <a:path w="2523" h="1747" extrusionOk="0">
                  <a:moveTo>
                    <a:pt x="0" y="1"/>
                  </a:moveTo>
                  <a:lnTo>
                    <a:pt x="505" y="1747"/>
                  </a:lnTo>
                  <a:lnTo>
                    <a:pt x="815" y="1747"/>
                  </a:lnTo>
                  <a:lnTo>
                    <a:pt x="1087" y="932"/>
                  </a:lnTo>
                  <a:lnTo>
                    <a:pt x="1242" y="350"/>
                  </a:lnTo>
                  <a:lnTo>
                    <a:pt x="1397" y="932"/>
                  </a:lnTo>
                  <a:lnTo>
                    <a:pt x="1669" y="1747"/>
                  </a:lnTo>
                  <a:lnTo>
                    <a:pt x="1979" y="1747"/>
                  </a:lnTo>
                  <a:lnTo>
                    <a:pt x="2523" y="1"/>
                  </a:lnTo>
                  <a:lnTo>
                    <a:pt x="2212" y="1"/>
                  </a:lnTo>
                  <a:lnTo>
                    <a:pt x="1979" y="893"/>
                  </a:lnTo>
                  <a:lnTo>
                    <a:pt x="1824" y="1436"/>
                  </a:lnTo>
                  <a:lnTo>
                    <a:pt x="1669" y="893"/>
                  </a:lnTo>
                  <a:lnTo>
                    <a:pt x="1397" y="1"/>
                  </a:lnTo>
                  <a:lnTo>
                    <a:pt x="1126" y="1"/>
                  </a:lnTo>
                  <a:lnTo>
                    <a:pt x="854" y="893"/>
                  </a:lnTo>
                  <a:lnTo>
                    <a:pt x="699" y="1436"/>
                  </a:lnTo>
                  <a:lnTo>
                    <a:pt x="660" y="1436"/>
                  </a:lnTo>
                  <a:lnTo>
                    <a:pt x="543" y="893"/>
                  </a:lnTo>
                  <a:lnTo>
                    <a:pt x="311"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6"/>
            <p:cNvSpPr/>
            <p:nvPr/>
          </p:nvSpPr>
          <p:spPr>
            <a:xfrm>
              <a:off x="6845200" y="1976100"/>
              <a:ext cx="63075" cy="43675"/>
            </a:xfrm>
            <a:custGeom>
              <a:avLst/>
              <a:gdLst/>
              <a:ahLst/>
              <a:cxnLst/>
              <a:rect l="l" t="t" r="r" b="b"/>
              <a:pathLst>
                <a:path w="2523" h="1747" extrusionOk="0">
                  <a:moveTo>
                    <a:pt x="1" y="1"/>
                  </a:moveTo>
                  <a:lnTo>
                    <a:pt x="505" y="1747"/>
                  </a:lnTo>
                  <a:lnTo>
                    <a:pt x="816" y="1747"/>
                  </a:lnTo>
                  <a:lnTo>
                    <a:pt x="1087" y="932"/>
                  </a:lnTo>
                  <a:lnTo>
                    <a:pt x="1242" y="350"/>
                  </a:lnTo>
                  <a:lnTo>
                    <a:pt x="1398" y="932"/>
                  </a:lnTo>
                  <a:lnTo>
                    <a:pt x="1669" y="1747"/>
                  </a:lnTo>
                  <a:lnTo>
                    <a:pt x="1980" y="1747"/>
                  </a:lnTo>
                  <a:lnTo>
                    <a:pt x="2523" y="1"/>
                  </a:lnTo>
                  <a:lnTo>
                    <a:pt x="2213" y="1"/>
                  </a:lnTo>
                  <a:lnTo>
                    <a:pt x="1980" y="893"/>
                  </a:lnTo>
                  <a:lnTo>
                    <a:pt x="1824" y="1436"/>
                  </a:lnTo>
                  <a:lnTo>
                    <a:pt x="1669" y="893"/>
                  </a:lnTo>
                  <a:lnTo>
                    <a:pt x="1398" y="1"/>
                  </a:lnTo>
                  <a:lnTo>
                    <a:pt x="1126" y="1"/>
                  </a:lnTo>
                  <a:lnTo>
                    <a:pt x="854" y="893"/>
                  </a:lnTo>
                  <a:lnTo>
                    <a:pt x="699" y="1436"/>
                  </a:lnTo>
                  <a:lnTo>
                    <a:pt x="660" y="1436"/>
                  </a:lnTo>
                  <a:lnTo>
                    <a:pt x="544" y="893"/>
                  </a:lnTo>
                  <a:lnTo>
                    <a:pt x="311"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6"/>
            <p:cNvSpPr/>
            <p:nvPr/>
          </p:nvSpPr>
          <p:spPr>
            <a:xfrm>
              <a:off x="6912150" y="1976100"/>
              <a:ext cx="64050" cy="43675"/>
            </a:xfrm>
            <a:custGeom>
              <a:avLst/>
              <a:gdLst/>
              <a:ahLst/>
              <a:cxnLst/>
              <a:rect l="l" t="t" r="r" b="b"/>
              <a:pathLst>
                <a:path w="2562" h="1747" extrusionOk="0">
                  <a:moveTo>
                    <a:pt x="0" y="1"/>
                  </a:moveTo>
                  <a:lnTo>
                    <a:pt x="543" y="1747"/>
                  </a:lnTo>
                  <a:lnTo>
                    <a:pt x="854" y="1747"/>
                  </a:lnTo>
                  <a:lnTo>
                    <a:pt x="1126" y="932"/>
                  </a:lnTo>
                  <a:lnTo>
                    <a:pt x="1281" y="350"/>
                  </a:lnTo>
                  <a:lnTo>
                    <a:pt x="1436" y="932"/>
                  </a:lnTo>
                  <a:lnTo>
                    <a:pt x="1708" y="1747"/>
                  </a:lnTo>
                  <a:lnTo>
                    <a:pt x="2018" y="1747"/>
                  </a:lnTo>
                  <a:lnTo>
                    <a:pt x="2561" y="1"/>
                  </a:lnTo>
                  <a:lnTo>
                    <a:pt x="2251" y="1"/>
                  </a:lnTo>
                  <a:lnTo>
                    <a:pt x="2018" y="893"/>
                  </a:lnTo>
                  <a:lnTo>
                    <a:pt x="1863" y="1436"/>
                  </a:lnTo>
                  <a:lnTo>
                    <a:pt x="1708" y="893"/>
                  </a:lnTo>
                  <a:lnTo>
                    <a:pt x="1436" y="1"/>
                  </a:lnTo>
                  <a:lnTo>
                    <a:pt x="1164" y="1"/>
                  </a:lnTo>
                  <a:lnTo>
                    <a:pt x="893" y="893"/>
                  </a:lnTo>
                  <a:lnTo>
                    <a:pt x="737" y="1436"/>
                  </a:lnTo>
                  <a:lnTo>
                    <a:pt x="699" y="1436"/>
                  </a:lnTo>
                  <a:lnTo>
                    <a:pt x="582" y="893"/>
                  </a:lnTo>
                  <a:lnTo>
                    <a:pt x="349"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6"/>
            <p:cNvSpPr/>
            <p:nvPr/>
          </p:nvSpPr>
          <p:spPr>
            <a:xfrm>
              <a:off x="6979075" y="2009100"/>
              <a:ext cx="10700" cy="11650"/>
            </a:xfrm>
            <a:custGeom>
              <a:avLst/>
              <a:gdLst/>
              <a:ahLst/>
              <a:cxnLst/>
              <a:rect l="l" t="t" r="r" b="b"/>
              <a:pathLst>
                <a:path w="428" h="466" extrusionOk="0">
                  <a:moveTo>
                    <a:pt x="195" y="0"/>
                  </a:moveTo>
                  <a:lnTo>
                    <a:pt x="117" y="39"/>
                  </a:lnTo>
                  <a:lnTo>
                    <a:pt x="40" y="78"/>
                  </a:lnTo>
                  <a:lnTo>
                    <a:pt x="1" y="155"/>
                  </a:lnTo>
                  <a:lnTo>
                    <a:pt x="1" y="233"/>
                  </a:lnTo>
                  <a:lnTo>
                    <a:pt x="1" y="349"/>
                  </a:lnTo>
                  <a:lnTo>
                    <a:pt x="40" y="427"/>
                  </a:lnTo>
                  <a:lnTo>
                    <a:pt x="117" y="466"/>
                  </a:lnTo>
                  <a:lnTo>
                    <a:pt x="311" y="466"/>
                  </a:lnTo>
                  <a:lnTo>
                    <a:pt x="350" y="427"/>
                  </a:lnTo>
                  <a:lnTo>
                    <a:pt x="428" y="349"/>
                  </a:lnTo>
                  <a:lnTo>
                    <a:pt x="428" y="233"/>
                  </a:lnTo>
                  <a:lnTo>
                    <a:pt x="428" y="155"/>
                  </a:lnTo>
                  <a:lnTo>
                    <a:pt x="350" y="78"/>
                  </a:lnTo>
                  <a:lnTo>
                    <a:pt x="311" y="39"/>
                  </a:lnTo>
                  <a:lnTo>
                    <a:pt x="195" y="0"/>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6"/>
            <p:cNvSpPr/>
            <p:nvPr/>
          </p:nvSpPr>
          <p:spPr>
            <a:xfrm>
              <a:off x="6994600" y="1954750"/>
              <a:ext cx="28175" cy="65025"/>
            </a:xfrm>
            <a:custGeom>
              <a:avLst/>
              <a:gdLst/>
              <a:ahLst/>
              <a:cxnLst/>
              <a:rect l="l" t="t" r="r" b="b"/>
              <a:pathLst>
                <a:path w="1127" h="2601" extrusionOk="0">
                  <a:moveTo>
                    <a:pt x="854" y="1"/>
                  </a:moveTo>
                  <a:lnTo>
                    <a:pt x="622" y="40"/>
                  </a:lnTo>
                  <a:lnTo>
                    <a:pt x="544" y="79"/>
                  </a:lnTo>
                  <a:lnTo>
                    <a:pt x="428" y="156"/>
                  </a:lnTo>
                  <a:lnTo>
                    <a:pt x="350" y="273"/>
                  </a:lnTo>
                  <a:lnTo>
                    <a:pt x="272" y="428"/>
                  </a:lnTo>
                  <a:lnTo>
                    <a:pt x="233" y="583"/>
                  </a:lnTo>
                  <a:lnTo>
                    <a:pt x="233" y="777"/>
                  </a:lnTo>
                  <a:lnTo>
                    <a:pt x="233" y="855"/>
                  </a:lnTo>
                  <a:lnTo>
                    <a:pt x="1" y="855"/>
                  </a:lnTo>
                  <a:lnTo>
                    <a:pt x="1" y="1087"/>
                  </a:lnTo>
                  <a:lnTo>
                    <a:pt x="233" y="1087"/>
                  </a:lnTo>
                  <a:lnTo>
                    <a:pt x="233" y="2601"/>
                  </a:lnTo>
                  <a:lnTo>
                    <a:pt x="544" y="2601"/>
                  </a:lnTo>
                  <a:lnTo>
                    <a:pt x="544" y="1087"/>
                  </a:lnTo>
                  <a:lnTo>
                    <a:pt x="971" y="1087"/>
                  </a:lnTo>
                  <a:lnTo>
                    <a:pt x="971" y="855"/>
                  </a:lnTo>
                  <a:lnTo>
                    <a:pt x="544" y="855"/>
                  </a:lnTo>
                  <a:lnTo>
                    <a:pt x="544" y="777"/>
                  </a:lnTo>
                  <a:lnTo>
                    <a:pt x="544" y="583"/>
                  </a:lnTo>
                  <a:lnTo>
                    <a:pt x="622" y="389"/>
                  </a:lnTo>
                  <a:lnTo>
                    <a:pt x="738" y="311"/>
                  </a:lnTo>
                  <a:lnTo>
                    <a:pt x="777" y="273"/>
                  </a:lnTo>
                  <a:lnTo>
                    <a:pt x="893" y="234"/>
                  </a:lnTo>
                  <a:lnTo>
                    <a:pt x="1010" y="273"/>
                  </a:lnTo>
                  <a:lnTo>
                    <a:pt x="1087" y="311"/>
                  </a:lnTo>
                  <a:lnTo>
                    <a:pt x="1126" y="40"/>
                  </a:lnTo>
                  <a:lnTo>
                    <a:pt x="1010"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6"/>
            <p:cNvSpPr/>
            <p:nvPr/>
          </p:nvSpPr>
          <p:spPr>
            <a:xfrm>
              <a:off x="7025650" y="1975125"/>
              <a:ext cx="22325" cy="44650"/>
            </a:xfrm>
            <a:custGeom>
              <a:avLst/>
              <a:gdLst/>
              <a:ahLst/>
              <a:cxnLst/>
              <a:rect l="l" t="t" r="r" b="b"/>
              <a:pathLst>
                <a:path w="893" h="1786" extrusionOk="0">
                  <a:moveTo>
                    <a:pt x="777" y="1"/>
                  </a:moveTo>
                  <a:lnTo>
                    <a:pt x="621" y="40"/>
                  </a:lnTo>
                  <a:lnTo>
                    <a:pt x="505" y="117"/>
                  </a:lnTo>
                  <a:lnTo>
                    <a:pt x="388" y="234"/>
                  </a:lnTo>
                  <a:lnTo>
                    <a:pt x="311" y="389"/>
                  </a:lnTo>
                  <a:lnTo>
                    <a:pt x="272" y="40"/>
                  </a:lnTo>
                  <a:lnTo>
                    <a:pt x="0" y="40"/>
                  </a:lnTo>
                  <a:lnTo>
                    <a:pt x="0" y="583"/>
                  </a:lnTo>
                  <a:lnTo>
                    <a:pt x="0" y="1786"/>
                  </a:lnTo>
                  <a:lnTo>
                    <a:pt x="350" y="1786"/>
                  </a:lnTo>
                  <a:lnTo>
                    <a:pt x="350" y="855"/>
                  </a:lnTo>
                  <a:lnTo>
                    <a:pt x="350" y="699"/>
                  </a:lnTo>
                  <a:lnTo>
                    <a:pt x="388" y="544"/>
                  </a:lnTo>
                  <a:lnTo>
                    <a:pt x="505" y="428"/>
                  </a:lnTo>
                  <a:lnTo>
                    <a:pt x="621" y="350"/>
                  </a:lnTo>
                  <a:lnTo>
                    <a:pt x="777" y="311"/>
                  </a:lnTo>
                  <a:lnTo>
                    <a:pt x="893" y="311"/>
                  </a:lnTo>
                  <a:lnTo>
                    <a:pt x="893"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6"/>
            <p:cNvSpPr/>
            <p:nvPr/>
          </p:nvSpPr>
          <p:spPr>
            <a:xfrm>
              <a:off x="7051850" y="1975125"/>
              <a:ext cx="38825" cy="45625"/>
            </a:xfrm>
            <a:custGeom>
              <a:avLst/>
              <a:gdLst/>
              <a:ahLst/>
              <a:cxnLst/>
              <a:rect l="l" t="t" r="r" b="b"/>
              <a:pathLst>
                <a:path w="1553" h="1825" extrusionOk="0">
                  <a:moveTo>
                    <a:pt x="893" y="234"/>
                  </a:moveTo>
                  <a:lnTo>
                    <a:pt x="1009" y="272"/>
                  </a:lnTo>
                  <a:lnTo>
                    <a:pt x="1087" y="350"/>
                  </a:lnTo>
                  <a:lnTo>
                    <a:pt x="1164" y="428"/>
                  </a:lnTo>
                  <a:lnTo>
                    <a:pt x="1203" y="583"/>
                  </a:lnTo>
                  <a:lnTo>
                    <a:pt x="1242" y="738"/>
                  </a:lnTo>
                  <a:lnTo>
                    <a:pt x="311" y="738"/>
                  </a:lnTo>
                  <a:lnTo>
                    <a:pt x="349" y="583"/>
                  </a:lnTo>
                  <a:lnTo>
                    <a:pt x="427" y="389"/>
                  </a:lnTo>
                  <a:lnTo>
                    <a:pt x="582" y="272"/>
                  </a:lnTo>
                  <a:lnTo>
                    <a:pt x="660" y="234"/>
                  </a:lnTo>
                  <a:close/>
                  <a:moveTo>
                    <a:pt x="621" y="1"/>
                  </a:moveTo>
                  <a:lnTo>
                    <a:pt x="466" y="78"/>
                  </a:lnTo>
                  <a:lnTo>
                    <a:pt x="349" y="156"/>
                  </a:lnTo>
                  <a:lnTo>
                    <a:pt x="194" y="272"/>
                  </a:lnTo>
                  <a:lnTo>
                    <a:pt x="117" y="428"/>
                  </a:lnTo>
                  <a:lnTo>
                    <a:pt x="39" y="583"/>
                  </a:lnTo>
                  <a:lnTo>
                    <a:pt x="0" y="738"/>
                  </a:lnTo>
                  <a:lnTo>
                    <a:pt x="0" y="932"/>
                  </a:lnTo>
                  <a:lnTo>
                    <a:pt x="0" y="1126"/>
                  </a:lnTo>
                  <a:lnTo>
                    <a:pt x="39" y="1320"/>
                  </a:lnTo>
                  <a:lnTo>
                    <a:pt x="117" y="1475"/>
                  </a:lnTo>
                  <a:lnTo>
                    <a:pt x="233" y="1592"/>
                  </a:lnTo>
                  <a:lnTo>
                    <a:pt x="349" y="1708"/>
                  </a:lnTo>
                  <a:lnTo>
                    <a:pt x="505" y="1786"/>
                  </a:lnTo>
                  <a:lnTo>
                    <a:pt x="660" y="1825"/>
                  </a:lnTo>
                  <a:lnTo>
                    <a:pt x="854" y="1825"/>
                  </a:lnTo>
                  <a:lnTo>
                    <a:pt x="1203" y="1786"/>
                  </a:lnTo>
                  <a:lnTo>
                    <a:pt x="1436" y="1708"/>
                  </a:lnTo>
                  <a:lnTo>
                    <a:pt x="1397" y="1475"/>
                  </a:lnTo>
                  <a:lnTo>
                    <a:pt x="1164" y="1553"/>
                  </a:lnTo>
                  <a:lnTo>
                    <a:pt x="893" y="1592"/>
                  </a:lnTo>
                  <a:lnTo>
                    <a:pt x="660" y="1553"/>
                  </a:lnTo>
                  <a:lnTo>
                    <a:pt x="582" y="1514"/>
                  </a:lnTo>
                  <a:lnTo>
                    <a:pt x="466" y="1437"/>
                  </a:lnTo>
                  <a:lnTo>
                    <a:pt x="388" y="1359"/>
                  </a:lnTo>
                  <a:lnTo>
                    <a:pt x="349" y="1243"/>
                  </a:lnTo>
                  <a:lnTo>
                    <a:pt x="311" y="1126"/>
                  </a:lnTo>
                  <a:lnTo>
                    <a:pt x="311" y="971"/>
                  </a:lnTo>
                  <a:lnTo>
                    <a:pt x="1514" y="971"/>
                  </a:lnTo>
                  <a:lnTo>
                    <a:pt x="1552" y="816"/>
                  </a:lnTo>
                  <a:lnTo>
                    <a:pt x="1514" y="544"/>
                  </a:lnTo>
                  <a:lnTo>
                    <a:pt x="1475" y="428"/>
                  </a:lnTo>
                  <a:lnTo>
                    <a:pt x="1397" y="311"/>
                  </a:lnTo>
                  <a:lnTo>
                    <a:pt x="1281" y="195"/>
                  </a:lnTo>
                  <a:lnTo>
                    <a:pt x="1164" y="78"/>
                  </a:lnTo>
                  <a:lnTo>
                    <a:pt x="1009" y="40"/>
                  </a:lnTo>
                  <a:lnTo>
                    <a:pt x="815"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6"/>
            <p:cNvSpPr/>
            <p:nvPr/>
          </p:nvSpPr>
          <p:spPr>
            <a:xfrm>
              <a:off x="7097450" y="1975125"/>
              <a:ext cx="38825" cy="45625"/>
            </a:xfrm>
            <a:custGeom>
              <a:avLst/>
              <a:gdLst/>
              <a:ahLst/>
              <a:cxnLst/>
              <a:rect l="l" t="t" r="r" b="b"/>
              <a:pathLst>
                <a:path w="1553" h="1825" extrusionOk="0">
                  <a:moveTo>
                    <a:pt x="893" y="234"/>
                  </a:moveTo>
                  <a:lnTo>
                    <a:pt x="1009" y="272"/>
                  </a:lnTo>
                  <a:lnTo>
                    <a:pt x="1087" y="350"/>
                  </a:lnTo>
                  <a:lnTo>
                    <a:pt x="1125" y="428"/>
                  </a:lnTo>
                  <a:lnTo>
                    <a:pt x="1203" y="583"/>
                  </a:lnTo>
                  <a:lnTo>
                    <a:pt x="1242" y="738"/>
                  </a:lnTo>
                  <a:lnTo>
                    <a:pt x="310" y="738"/>
                  </a:lnTo>
                  <a:lnTo>
                    <a:pt x="349" y="583"/>
                  </a:lnTo>
                  <a:lnTo>
                    <a:pt x="427" y="389"/>
                  </a:lnTo>
                  <a:lnTo>
                    <a:pt x="582" y="272"/>
                  </a:lnTo>
                  <a:lnTo>
                    <a:pt x="660" y="234"/>
                  </a:lnTo>
                  <a:close/>
                  <a:moveTo>
                    <a:pt x="621" y="1"/>
                  </a:moveTo>
                  <a:lnTo>
                    <a:pt x="466" y="78"/>
                  </a:lnTo>
                  <a:lnTo>
                    <a:pt x="310" y="156"/>
                  </a:lnTo>
                  <a:lnTo>
                    <a:pt x="194" y="272"/>
                  </a:lnTo>
                  <a:lnTo>
                    <a:pt x="116" y="428"/>
                  </a:lnTo>
                  <a:lnTo>
                    <a:pt x="39" y="583"/>
                  </a:lnTo>
                  <a:lnTo>
                    <a:pt x="0" y="738"/>
                  </a:lnTo>
                  <a:lnTo>
                    <a:pt x="0" y="932"/>
                  </a:lnTo>
                  <a:lnTo>
                    <a:pt x="0" y="1126"/>
                  </a:lnTo>
                  <a:lnTo>
                    <a:pt x="39" y="1320"/>
                  </a:lnTo>
                  <a:lnTo>
                    <a:pt x="116" y="1475"/>
                  </a:lnTo>
                  <a:lnTo>
                    <a:pt x="233" y="1592"/>
                  </a:lnTo>
                  <a:lnTo>
                    <a:pt x="349" y="1708"/>
                  </a:lnTo>
                  <a:lnTo>
                    <a:pt x="505" y="1786"/>
                  </a:lnTo>
                  <a:lnTo>
                    <a:pt x="660" y="1825"/>
                  </a:lnTo>
                  <a:lnTo>
                    <a:pt x="854" y="1825"/>
                  </a:lnTo>
                  <a:lnTo>
                    <a:pt x="1203" y="1786"/>
                  </a:lnTo>
                  <a:lnTo>
                    <a:pt x="1436" y="1708"/>
                  </a:lnTo>
                  <a:lnTo>
                    <a:pt x="1397" y="1475"/>
                  </a:lnTo>
                  <a:lnTo>
                    <a:pt x="1164" y="1553"/>
                  </a:lnTo>
                  <a:lnTo>
                    <a:pt x="893" y="1592"/>
                  </a:lnTo>
                  <a:lnTo>
                    <a:pt x="660" y="1553"/>
                  </a:lnTo>
                  <a:lnTo>
                    <a:pt x="582" y="1514"/>
                  </a:lnTo>
                  <a:lnTo>
                    <a:pt x="466" y="1437"/>
                  </a:lnTo>
                  <a:lnTo>
                    <a:pt x="388" y="1359"/>
                  </a:lnTo>
                  <a:lnTo>
                    <a:pt x="349" y="1243"/>
                  </a:lnTo>
                  <a:lnTo>
                    <a:pt x="310" y="1126"/>
                  </a:lnTo>
                  <a:lnTo>
                    <a:pt x="272" y="971"/>
                  </a:lnTo>
                  <a:lnTo>
                    <a:pt x="1513" y="971"/>
                  </a:lnTo>
                  <a:lnTo>
                    <a:pt x="1552" y="816"/>
                  </a:lnTo>
                  <a:lnTo>
                    <a:pt x="1513" y="544"/>
                  </a:lnTo>
                  <a:lnTo>
                    <a:pt x="1475" y="428"/>
                  </a:lnTo>
                  <a:lnTo>
                    <a:pt x="1397" y="311"/>
                  </a:lnTo>
                  <a:lnTo>
                    <a:pt x="1281" y="195"/>
                  </a:lnTo>
                  <a:lnTo>
                    <a:pt x="1164" y="78"/>
                  </a:lnTo>
                  <a:lnTo>
                    <a:pt x="1009" y="40"/>
                  </a:lnTo>
                  <a:lnTo>
                    <a:pt x="815"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6"/>
            <p:cNvSpPr/>
            <p:nvPr/>
          </p:nvSpPr>
          <p:spPr>
            <a:xfrm>
              <a:off x="7144975" y="1975125"/>
              <a:ext cx="42700" cy="63100"/>
            </a:xfrm>
            <a:custGeom>
              <a:avLst/>
              <a:gdLst/>
              <a:ahLst/>
              <a:cxnLst/>
              <a:rect l="l" t="t" r="r" b="b"/>
              <a:pathLst>
                <a:path w="1708" h="2524" extrusionOk="0">
                  <a:moveTo>
                    <a:pt x="971" y="272"/>
                  </a:moveTo>
                  <a:lnTo>
                    <a:pt x="1087" y="311"/>
                  </a:lnTo>
                  <a:lnTo>
                    <a:pt x="1165" y="350"/>
                  </a:lnTo>
                  <a:lnTo>
                    <a:pt x="1242" y="467"/>
                  </a:lnTo>
                  <a:lnTo>
                    <a:pt x="1320" y="661"/>
                  </a:lnTo>
                  <a:lnTo>
                    <a:pt x="1359" y="893"/>
                  </a:lnTo>
                  <a:lnTo>
                    <a:pt x="1320" y="1165"/>
                  </a:lnTo>
                  <a:lnTo>
                    <a:pt x="1242" y="1398"/>
                  </a:lnTo>
                  <a:lnTo>
                    <a:pt x="1165" y="1475"/>
                  </a:lnTo>
                  <a:lnTo>
                    <a:pt x="1048" y="1553"/>
                  </a:lnTo>
                  <a:lnTo>
                    <a:pt x="971" y="1553"/>
                  </a:lnTo>
                  <a:lnTo>
                    <a:pt x="854" y="1592"/>
                  </a:lnTo>
                  <a:lnTo>
                    <a:pt x="660" y="1553"/>
                  </a:lnTo>
                  <a:lnTo>
                    <a:pt x="544" y="1475"/>
                  </a:lnTo>
                  <a:lnTo>
                    <a:pt x="427" y="1359"/>
                  </a:lnTo>
                  <a:lnTo>
                    <a:pt x="350" y="1204"/>
                  </a:lnTo>
                  <a:lnTo>
                    <a:pt x="350" y="1087"/>
                  </a:lnTo>
                  <a:lnTo>
                    <a:pt x="350" y="777"/>
                  </a:lnTo>
                  <a:lnTo>
                    <a:pt x="350" y="661"/>
                  </a:lnTo>
                  <a:lnTo>
                    <a:pt x="427" y="505"/>
                  </a:lnTo>
                  <a:lnTo>
                    <a:pt x="544" y="350"/>
                  </a:lnTo>
                  <a:lnTo>
                    <a:pt x="699" y="272"/>
                  </a:lnTo>
                  <a:close/>
                  <a:moveTo>
                    <a:pt x="932" y="1"/>
                  </a:moveTo>
                  <a:lnTo>
                    <a:pt x="738" y="40"/>
                  </a:lnTo>
                  <a:lnTo>
                    <a:pt x="583" y="78"/>
                  </a:lnTo>
                  <a:lnTo>
                    <a:pt x="427" y="195"/>
                  </a:lnTo>
                  <a:lnTo>
                    <a:pt x="311" y="350"/>
                  </a:lnTo>
                  <a:lnTo>
                    <a:pt x="311" y="40"/>
                  </a:lnTo>
                  <a:lnTo>
                    <a:pt x="1" y="40"/>
                  </a:lnTo>
                  <a:lnTo>
                    <a:pt x="39" y="622"/>
                  </a:lnTo>
                  <a:lnTo>
                    <a:pt x="39" y="2523"/>
                  </a:lnTo>
                  <a:lnTo>
                    <a:pt x="350" y="2523"/>
                  </a:lnTo>
                  <a:lnTo>
                    <a:pt x="350" y="1553"/>
                  </a:lnTo>
                  <a:lnTo>
                    <a:pt x="466" y="1669"/>
                  </a:lnTo>
                  <a:lnTo>
                    <a:pt x="583" y="1747"/>
                  </a:lnTo>
                  <a:lnTo>
                    <a:pt x="738" y="1825"/>
                  </a:lnTo>
                  <a:lnTo>
                    <a:pt x="1048" y="1825"/>
                  </a:lnTo>
                  <a:lnTo>
                    <a:pt x="1203" y="1786"/>
                  </a:lnTo>
                  <a:lnTo>
                    <a:pt x="1320" y="1708"/>
                  </a:lnTo>
                  <a:lnTo>
                    <a:pt x="1436" y="1592"/>
                  </a:lnTo>
                  <a:lnTo>
                    <a:pt x="1553" y="1475"/>
                  </a:lnTo>
                  <a:lnTo>
                    <a:pt x="1630" y="1320"/>
                  </a:lnTo>
                  <a:lnTo>
                    <a:pt x="1669" y="1126"/>
                  </a:lnTo>
                  <a:lnTo>
                    <a:pt x="1708" y="893"/>
                  </a:lnTo>
                  <a:lnTo>
                    <a:pt x="1669" y="699"/>
                  </a:lnTo>
                  <a:lnTo>
                    <a:pt x="1630" y="544"/>
                  </a:lnTo>
                  <a:lnTo>
                    <a:pt x="1553" y="389"/>
                  </a:lnTo>
                  <a:lnTo>
                    <a:pt x="1475" y="234"/>
                  </a:lnTo>
                  <a:lnTo>
                    <a:pt x="1359" y="156"/>
                  </a:lnTo>
                  <a:lnTo>
                    <a:pt x="1242" y="78"/>
                  </a:lnTo>
                  <a:lnTo>
                    <a:pt x="1087"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6"/>
            <p:cNvSpPr/>
            <p:nvPr/>
          </p:nvSpPr>
          <p:spPr>
            <a:xfrm>
              <a:off x="7196400" y="1958650"/>
              <a:ext cx="9725" cy="61125"/>
            </a:xfrm>
            <a:custGeom>
              <a:avLst/>
              <a:gdLst/>
              <a:ahLst/>
              <a:cxnLst/>
              <a:rect l="l" t="t" r="r" b="b"/>
              <a:pathLst>
                <a:path w="389" h="2445" extrusionOk="0">
                  <a:moveTo>
                    <a:pt x="194" y="0"/>
                  </a:moveTo>
                  <a:lnTo>
                    <a:pt x="117" y="39"/>
                  </a:lnTo>
                  <a:lnTo>
                    <a:pt x="39" y="78"/>
                  </a:lnTo>
                  <a:lnTo>
                    <a:pt x="0" y="117"/>
                  </a:lnTo>
                  <a:lnTo>
                    <a:pt x="0" y="194"/>
                  </a:lnTo>
                  <a:lnTo>
                    <a:pt x="0" y="272"/>
                  </a:lnTo>
                  <a:lnTo>
                    <a:pt x="39" y="349"/>
                  </a:lnTo>
                  <a:lnTo>
                    <a:pt x="117" y="388"/>
                  </a:lnTo>
                  <a:lnTo>
                    <a:pt x="272" y="388"/>
                  </a:lnTo>
                  <a:lnTo>
                    <a:pt x="349" y="349"/>
                  </a:lnTo>
                  <a:lnTo>
                    <a:pt x="388" y="272"/>
                  </a:lnTo>
                  <a:lnTo>
                    <a:pt x="388" y="194"/>
                  </a:lnTo>
                  <a:lnTo>
                    <a:pt x="388" y="117"/>
                  </a:lnTo>
                  <a:lnTo>
                    <a:pt x="349" y="78"/>
                  </a:lnTo>
                  <a:lnTo>
                    <a:pt x="272" y="39"/>
                  </a:lnTo>
                  <a:lnTo>
                    <a:pt x="194" y="0"/>
                  </a:lnTo>
                  <a:close/>
                  <a:moveTo>
                    <a:pt x="39" y="699"/>
                  </a:moveTo>
                  <a:lnTo>
                    <a:pt x="39" y="2445"/>
                  </a:lnTo>
                  <a:lnTo>
                    <a:pt x="349" y="2445"/>
                  </a:lnTo>
                  <a:lnTo>
                    <a:pt x="349" y="699"/>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6"/>
            <p:cNvSpPr/>
            <p:nvPr/>
          </p:nvSpPr>
          <p:spPr>
            <a:xfrm>
              <a:off x="7218700" y="1955725"/>
              <a:ext cx="36900" cy="64050"/>
            </a:xfrm>
            <a:custGeom>
              <a:avLst/>
              <a:gdLst/>
              <a:ahLst/>
              <a:cxnLst/>
              <a:rect l="l" t="t" r="r" b="b"/>
              <a:pathLst>
                <a:path w="1476" h="2562" extrusionOk="0">
                  <a:moveTo>
                    <a:pt x="1" y="1"/>
                  </a:moveTo>
                  <a:lnTo>
                    <a:pt x="1" y="2562"/>
                  </a:lnTo>
                  <a:lnTo>
                    <a:pt x="311" y="2562"/>
                  </a:lnTo>
                  <a:lnTo>
                    <a:pt x="311" y="1902"/>
                  </a:lnTo>
                  <a:lnTo>
                    <a:pt x="466" y="1747"/>
                  </a:lnTo>
                  <a:lnTo>
                    <a:pt x="1087" y="2562"/>
                  </a:lnTo>
                  <a:lnTo>
                    <a:pt x="1475" y="2562"/>
                  </a:lnTo>
                  <a:lnTo>
                    <a:pt x="699" y="1553"/>
                  </a:lnTo>
                  <a:lnTo>
                    <a:pt x="1359" y="816"/>
                  </a:lnTo>
                  <a:lnTo>
                    <a:pt x="971" y="816"/>
                  </a:lnTo>
                  <a:lnTo>
                    <a:pt x="466" y="1437"/>
                  </a:lnTo>
                  <a:lnTo>
                    <a:pt x="311" y="1631"/>
                  </a:lnTo>
                  <a:lnTo>
                    <a:pt x="311"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6"/>
            <p:cNvSpPr/>
            <p:nvPr/>
          </p:nvSpPr>
          <p:spPr>
            <a:xfrm>
              <a:off x="7260425" y="2009100"/>
              <a:ext cx="10700" cy="11650"/>
            </a:xfrm>
            <a:custGeom>
              <a:avLst/>
              <a:gdLst/>
              <a:ahLst/>
              <a:cxnLst/>
              <a:rect l="l" t="t" r="r" b="b"/>
              <a:pathLst>
                <a:path w="428" h="466" extrusionOk="0">
                  <a:moveTo>
                    <a:pt x="233" y="0"/>
                  </a:moveTo>
                  <a:lnTo>
                    <a:pt x="117" y="39"/>
                  </a:lnTo>
                  <a:lnTo>
                    <a:pt x="78" y="78"/>
                  </a:lnTo>
                  <a:lnTo>
                    <a:pt x="0" y="155"/>
                  </a:lnTo>
                  <a:lnTo>
                    <a:pt x="0" y="233"/>
                  </a:lnTo>
                  <a:lnTo>
                    <a:pt x="0" y="349"/>
                  </a:lnTo>
                  <a:lnTo>
                    <a:pt x="78" y="427"/>
                  </a:lnTo>
                  <a:lnTo>
                    <a:pt x="117" y="466"/>
                  </a:lnTo>
                  <a:lnTo>
                    <a:pt x="311" y="466"/>
                  </a:lnTo>
                  <a:lnTo>
                    <a:pt x="388" y="427"/>
                  </a:lnTo>
                  <a:lnTo>
                    <a:pt x="427" y="349"/>
                  </a:lnTo>
                  <a:lnTo>
                    <a:pt x="427" y="233"/>
                  </a:lnTo>
                  <a:lnTo>
                    <a:pt x="427" y="155"/>
                  </a:lnTo>
                  <a:lnTo>
                    <a:pt x="388" y="78"/>
                  </a:lnTo>
                  <a:lnTo>
                    <a:pt x="311" y="39"/>
                  </a:lnTo>
                  <a:lnTo>
                    <a:pt x="233" y="0"/>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6"/>
            <p:cNvSpPr/>
            <p:nvPr/>
          </p:nvSpPr>
          <p:spPr>
            <a:xfrm>
              <a:off x="7277875" y="1975125"/>
              <a:ext cx="34950" cy="45625"/>
            </a:xfrm>
            <a:custGeom>
              <a:avLst/>
              <a:gdLst/>
              <a:ahLst/>
              <a:cxnLst/>
              <a:rect l="l" t="t" r="r" b="b"/>
              <a:pathLst>
                <a:path w="1398" h="1825" extrusionOk="0">
                  <a:moveTo>
                    <a:pt x="932" y="1"/>
                  </a:moveTo>
                  <a:lnTo>
                    <a:pt x="738" y="40"/>
                  </a:lnTo>
                  <a:lnTo>
                    <a:pt x="544" y="78"/>
                  </a:lnTo>
                  <a:lnTo>
                    <a:pt x="389" y="156"/>
                  </a:lnTo>
                  <a:lnTo>
                    <a:pt x="273" y="272"/>
                  </a:lnTo>
                  <a:lnTo>
                    <a:pt x="156" y="389"/>
                  </a:lnTo>
                  <a:lnTo>
                    <a:pt x="78" y="544"/>
                  </a:lnTo>
                  <a:lnTo>
                    <a:pt x="40" y="738"/>
                  </a:lnTo>
                  <a:lnTo>
                    <a:pt x="1" y="932"/>
                  </a:lnTo>
                  <a:lnTo>
                    <a:pt x="1" y="1126"/>
                  </a:lnTo>
                  <a:lnTo>
                    <a:pt x="78" y="1320"/>
                  </a:lnTo>
                  <a:lnTo>
                    <a:pt x="156" y="1437"/>
                  </a:lnTo>
                  <a:lnTo>
                    <a:pt x="234" y="1592"/>
                  </a:lnTo>
                  <a:lnTo>
                    <a:pt x="350" y="1708"/>
                  </a:lnTo>
                  <a:lnTo>
                    <a:pt x="505" y="1786"/>
                  </a:lnTo>
                  <a:lnTo>
                    <a:pt x="699" y="1825"/>
                  </a:lnTo>
                  <a:lnTo>
                    <a:pt x="893" y="1825"/>
                  </a:lnTo>
                  <a:lnTo>
                    <a:pt x="1204" y="1786"/>
                  </a:lnTo>
                  <a:lnTo>
                    <a:pt x="1398" y="1747"/>
                  </a:lnTo>
                  <a:lnTo>
                    <a:pt x="1320" y="1475"/>
                  </a:lnTo>
                  <a:lnTo>
                    <a:pt x="1165" y="1553"/>
                  </a:lnTo>
                  <a:lnTo>
                    <a:pt x="932" y="1592"/>
                  </a:lnTo>
                  <a:lnTo>
                    <a:pt x="816" y="1553"/>
                  </a:lnTo>
                  <a:lnTo>
                    <a:pt x="699" y="1514"/>
                  </a:lnTo>
                  <a:lnTo>
                    <a:pt x="583" y="1475"/>
                  </a:lnTo>
                  <a:lnTo>
                    <a:pt x="505" y="1398"/>
                  </a:lnTo>
                  <a:lnTo>
                    <a:pt x="428" y="1320"/>
                  </a:lnTo>
                  <a:lnTo>
                    <a:pt x="389" y="1204"/>
                  </a:lnTo>
                  <a:lnTo>
                    <a:pt x="350" y="1049"/>
                  </a:lnTo>
                  <a:lnTo>
                    <a:pt x="311" y="932"/>
                  </a:lnTo>
                  <a:lnTo>
                    <a:pt x="350" y="661"/>
                  </a:lnTo>
                  <a:lnTo>
                    <a:pt x="428" y="544"/>
                  </a:lnTo>
                  <a:lnTo>
                    <a:pt x="467" y="467"/>
                  </a:lnTo>
                  <a:lnTo>
                    <a:pt x="583" y="389"/>
                  </a:lnTo>
                  <a:lnTo>
                    <a:pt x="661" y="311"/>
                  </a:lnTo>
                  <a:lnTo>
                    <a:pt x="816" y="272"/>
                  </a:lnTo>
                  <a:lnTo>
                    <a:pt x="1165" y="272"/>
                  </a:lnTo>
                  <a:lnTo>
                    <a:pt x="1320" y="350"/>
                  </a:lnTo>
                  <a:lnTo>
                    <a:pt x="1398" y="78"/>
                  </a:lnTo>
                  <a:lnTo>
                    <a:pt x="1204" y="40"/>
                  </a:lnTo>
                  <a:lnTo>
                    <a:pt x="932"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6"/>
            <p:cNvSpPr/>
            <p:nvPr/>
          </p:nvSpPr>
          <p:spPr>
            <a:xfrm>
              <a:off x="7317650" y="1975125"/>
              <a:ext cx="43700" cy="45625"/>
            </a:xfrm>
            <a:custGeom>
              <a:avLst/>
              <a:gdLst/>
              <a:ahLst/>
              <a:cxnLst/>
              <a:rect l="l" t="t" r="r" b="b"/>
              <a:pathLst>
                <a:path w="1748" h="1825" extrusionOk="0">
                  <a:moveTo>
                    <a:pt x="893" y="234"/>
                  </a:moveTo>
                  <a:lnTo>
                    <a:pt x="1010" y="272"/>
                  </a:lnTo>
                  <a:lnTo>
                    <a:pt x="1126" y="311"/>
                  </a:lnTo>
                  <a:lnTo>
                    <a:pt x="1204" y="389"/>
                  </a:lnTo>
                  <a:lnTo>
                    <a:pt x="1281" y="467"/>
                  </a:lnTo>
                  <a:lnTo>
                    <a:pt x="1359" y="699"/>
                  </a:lnTo>
                  <a:lnTo>
                    <a:pt x="1398" y="932"/>
                  </a:lnTo>
                  <a:lnTo>
                    <a:pt x="1359" y="1204"/>
                  </a:lnTo>
                  <a:lnTo>
                    <a:pt x="1243" y="1398"/>
                  </a:lnTo>
                  <a:lnTo>
                    <a:pt x="1165" y="1475"/>
                  </a:lnTo>
                  <a:lnTo>
                    <a:pt x="1087" y="1553"/>
                  </a:lnTo>
                  <a:lnTo>
                    <a:pt x="971" y="1592"/>
                  </a:lnTo>
                  <a:lnTo>
                    <a:pt x="777" y="1592"/>
                  </a:lnTo>
                  <a:lnTo>
                    <a:pt x="661" y="1553"/>
                  </a:lnTo>
                  <a:lnTo>
                    <a:pt x="583" y="1475"/>
                  </a:lnTo>
                  <a:lnTo>
                    <a:pt x="505" y="1398"/>
                  </a:lnTo>
                  <a:lnTo>
                    <a:pt x="389" y="1204"/>
                  </a:lnTo>
                  <a:lnTo>
                    <a:pt x="350" y="932"/>
                  </a:lnTo>
                  <a:lnTo>
                    <a:pt x="389" y="661"/>
                  </a:lnTo>
                  <a:lnTo>
                    <a:pt x="467" y="467"/>
                  </a:lnTo>
                  <a:lnTo>
                    <a:pt x="544" y="350"/>
                  </a:lnTo>
                  <a:lnTo>
                    <a:pt x="622" y="311"/>
                  </a:lnTo>
                  <a:lnTo>
                    <a:pt x="738" y="272"/>
                  </a:lnTo>
                  <a:lnTo>
                    <a:pt x="893" y="234"/>
                  </a:lnTo>
                  <a:close/>
                  <a:moveTo>
                    <a:pt x="699" y="1"/>
                  </a:moveTo>
                  <a:lnTo>
                    <a:pt x="544" y="78"/>
                  </a:lnTo>
                  <a:lnTo>
                    <a:pt x="389" y="156"/>
                  </a:lnTo>
                  <a:lnTo>
                    <a:pt x="273" y="234"/>
                  </a:lnTo>
                  <a:lnTo>
                    <a:pt x="156" y="389"/>
                  </a:lnTo>
                  <a:lnTo>
                    <a:pt x="79" y="544"/>
                  </a:lnTo>
                  <a:lnTo>
                    <a:pt x="40" y="738"/>
                  </a:lnTo>
                  <a:lnTo>
                    <a:pt x="1" y="932"/>
                  </a:lnTo>
                  <a:lnTo>
                    <a:pt x="40" y="1126"/>
                  </a:lnTo>
                  <a:lnTo>
                    <a:pt x="79" y="1320"/>
                  </a:lnTo>
                  <a:lnTo>
                    <a:pt x="156" y="1475"/>
                  </a:lnTo>
                  <a:lnTo>
                    <a:pt x="273" y="1592"/>
                  </a:lnTo>
                  <a:lnTo>
                    <a:pt x="389" y="1708"/>
                  </a:lnTo>
                  <a:lnTo>
                    <a:pt x="544" y="1786"/>
                  </a:lnTo>
                  <a:lnTo>
                    <a:pt x="699" y="1825"/>
                  </a:lnTo>
                  <a:lnTo>
                    <a:pt x="1010" y="1825"/>
                  </a:lnTo>
                  <a:lnTo>
                    <a:pt x="1165" y="1786"/>
                  </a:lnTo>
                  <a:lnTo>
                    <a:pt x="1320" y="1708"/>
                  </a:lnTo>
                  <a:lnTo>
                    <a:pt x="1437" y="1631"/>
                  </a:lnTo>
                  <a:lnTo>
                    <a:pt x="1553" y="1475"/>
                  </a:lnTo>
                  <a:lnTo>
                    <a:pt x="1670" y="1320"/>
                  </a:lnTo>
                  <a:lnTo>
                    <a:pt x="1708" y="1126"/>
                  </a:lnTo>
                  <a:lnTo>
                    <a:pt x="1747" y="893"/>
                  </a:lnTo>
                  <a:lnTo>
                    <a:pt x="1708" y="699"/>
                  </a:lnTo>
                  <a:lnTo>
                    <a:pt x="1670" y="544"/>
                  </a:lnTo>
                  <a:lnTo>
                    <a:pt x="1592" y="389"/>
                  </a:lnTo>
                  <a:lnTo>
                    <a:pt x="1514" y="234"/>
                  </a:lnTo>
                  <a:lnTo>
                    <a:pt x="1359" y="156"/>
                  </a:lnTo>
                  <a:lnTo>
                    <a:pt x="1243" y="78"/>
                  </a:lnTo>
                  <a:lnTo>
                    <a:pt x="1049"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6"/>
            <p:cNvSpPr/>
            <p:nvPr/>
          </p:nvSpPr>
          <p:spPr>
            <a:xfrm>
              <a:off x="7371025" y="1975125"/>
              <a:ext cx="63075" cy="44650"/>
            </a:xfrm>
            <a:custGeom>
              <a:avLst/>
              <a:gdLst/>
              <a:ahLst/>
              <a:cxnLst/>
              <a:rect l="l" t="t" r="r" b="b"/>
              <a:pathLst>
                <a:path w="2523" h="1786" extrusionOk="0">
                  <a:moveTo>
                    <a:pt x="854" y="1"/>
                  </a:moveTo>
                  <a:lnTo>
                    <a:pt x="660" y="40"/>
                  </a:lnTo>
                  <a:lnTo>
                    <a:pt x="505" y="117"/>
                  </a:lnTo>
                  <a:lnTo>
                    <a:pt x="388" y="195"/>
                  </a:lnTo>
                  <a:lnTo>
                    <a:pt x="272" y="311"/>
                  </a:lnTo>
                  <a:lnTo>
                    <a:pt x="272" y="40"/>
                  </a:lnTo>
                  <a:lnTo>
                    <a:pt x="0" y="40"/>
                  </a:lnTo>
                  <a:lnTo>
                    <a:pt x="0" y="505"/>
                  </a:lnTo>
                  <a:lnTo>
                    <a:pt x="0" y="1786"/>
                  </a:lnTo>
                  <a:lnTo>
                    <a:pt x="311" y="1786"/>
                  </a:lnTo>
                  <a:lnTo>
                    <a:pt x="311" y="738"/>
                  </a:lnTo>
                  <a:lnTo>
                    <a:pt x="349" y="583"/>
                  </a:lnTo>
                  <a:lnTo>
                    <a:pt x="388" y="467"/>
                  </a:lnTo>
                  <a:lnTo>
                    <a:pt x="466" y="350"/>
                  </a:lnTo>
                  <a:lnTo>
                    <a:pt x="582" y="272"/>
                  </a:lnTo>
                  <a:lnTo>
                    <a:pt x="738" y="272"/>
                  </a:lnTo>
                  <a:lnTo>
                    <a:pt x="893" y="311"/>
                  </a:lnTo>
                  <a:lnTo>
                    <a:pt x="1009" y="389"/>
                  </a:lnTo>
                  <a:lnTo>
                    <a:pt x="1087" y="544"/>
                  </a:lnTo>
                  <a:lnTo>
                    <a:pt x="1087" y="738"/>
                  </a:lnTo>
                  <a:lnTo>
                    <a:pt x="1087" y="1786"/>
                  </a:lnTo>
                  <a:lnTo>
                    <a:pt x="1397" y="1786"/>
                  </a:lnTo>
                  <a:lnTo>
                    <a:pt x="1397" y="699"/>
                  </a:lnTo>
                  <a:lnTo>
                    <a:pt x="1436" y="544"/>
                  </a:lnTo>
                  <a:lnTo>
                    <a:pt x="1475" y="428"/>
                  </a:lnTo>
                  <a:lnTo>
                    <a:pt x="1591" y="350"/>
                  </a:lnTo>
                  <a:lnTo>
                    <a:pt x="1669" y="272"/>
                  </a:lnTo>
                  <a:lnTo>
                    <a:pt x="1824" y="272"/>
                  </a:lnTo>
                  <a:lnTo>
                    <a:pt x="1979" y="311"/>
                  </a:lnTo>
                  <a:lnTo>
                    <a:pt x="2096" y="389"/>
                  </a:lnTo>
                  <a:lnTo>
                    <a:pt x="2173" y="583"/>
                  </a:lnTo>
                  <a:lnTo>
                    <a:pt x="2212" y="816"/>
                  </a:lnTo>
                  <a:lnTo>
                    <a:pt x="2212" y="1786"/>
                  </a:lnTo>
                  <a:lnTo>
                    <a:pt x="2523" y="1786"/>
                  </a:lnTo>
                  <a:lnTo>
                    <a:pt x="2523" y="777"/>
                  </a:lnTo>
                  <a:lnTo>
                    <a:pt x="2484" y="544"/>
                  </a:lnTo>
                  <a:lnTo>
                    <a:pt x="2445" y="389"/>
                  </a:lnTo>
                  <a:lnTo>
                    <a:pt x="2367" y="234"/>
                  </a:lnTo>
                  <a:lnTo>
                    <a:pt x="2290" y="156"/>
                  </a:lnTo>
                  <a:lnTo>
                    <a:pt x="2212" y="78"/>
                  </a:lnTo>
                  <a:lnTo>
                    <a:pt x="2135" y="40"/>
                  </a:lnTo>
                  <a:lnTo>
                    <a:pt x="1940" y="1"/>
                  </a:lnTo>
                  <a:lnTo>
                    <a:pt x="1708" y="40"/>
                  </a:lnTo>
                  <a:lnTo>
                    <a:pt x="1552" y="117"/>
                  </a:lnTo>
                  <a:lnTo>
                    <a:pt x="1436" y="234"/>
                  </a:lnTo>
                  <a:lnTo>
                    <a:pt x="1358" y="350"/>
                  </a:lnTo>
                  <a:lnTo>
                    <a:pt x="1320" y="350"/>
                  </a:lnTo>
                  <a:lnTo>
                    <a:pt x="1281" y="195"/>
                  </a:lnTo>
                  <a:lnTo>
                    <a:pt x="1164" y="117"/>
                  </a:lnTo>
                  <a:lnTo>
                    <a:pt x="1009" y="40"/>
                  </a:lnTo>
                  <a:lnTo>
                    <a:pt x="854" y="1"/>
                  </a:lnTo>
                  <a:close/>
                </a:path>
              </a:pathLst>
            </a:custGeom>
            <a:solidFill>
              <a:srgbClr val="EA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6"/>
            <p:cNvSpPr/>
            <p:nvPr/>
          </p:nvSpPr>
          <p:spPr>
            <a:xfrm>
              <a:off x="5623800" y="1613275"/>
              <a:ext cx="41750" cy="40775"/>
            </a:xfrm>
            <a:custGeom>
              <a:avLst/>
              <a:gdLst/>
              <a:ahLst/>
              <a:cxnLst/>
              <a:rect l="l" t="t" r="r" b="b"/>
              <a:pathLst>
                <a:path w="1670" h="1631" extrusionOk="0">
                  <a:moveTo>
                    <a:pt x="854" y="0"/>
                  </a:moveTo>
                  <a:lnTo>
                    <a:pt x="660" y="39"/>
                  </a:lnTo>
                  <a:lnTo>
                    <a:pt x="505" y="78"/>
                  </a:lnTo>
                  <a:lnTo>
                    <a:pt x="388" y="156"/>
                  </a:lnTo>
                  <a:lnTo>
                    <a:pt x="272" y="233"/>
                  </a:lnTo>
                  <a:lnTo>
                    <a:pt x="156" y="388"/>
                  </a:lnTo>
                  <a:lnTo>
                    <a:pt x="78" y="505"/>
                  </a:lnTo>
                  <a:lnTo>
                    <a:pt x="39" y="660"/>
                  </a:lnTo>
                  <a:lnTo>
                    <a:pt x="0" y="815"/>
                  </a:lnTo>
                  <a:lnTo>
                    <a:pt x="39" y="1009"/>
                  </a:lnTo>
                  <a:lnTo>
                    <a:pt x="78" y="1165"/>
                  </a:lnTo>
                  <a:lnTo>
                    <a:pt x="156" y="1281"/>
                  </a:lnTo>
                  <a:lnTo>
                    <a:pt x="272" y="1397"/>
                  </a:lnTo>
                  <a:lnTo>
                    <a:pt x="388" y="1514"/>
                  </a:lnTo>
                  <a:lnTo>
                    <a:pt x="505" y="1591"/>
                  </a:lnTo>
                  <a:lnTo>
                    <a:pt x="660" y="1630"/>
                  </a:lnTo>
                  <a:lnTo>
                    <a:pt x="1009" y="1630"/>
                  </a:lnTo>
                  <a:lnTo>
                    <a:pt x="1165" y="1591"/>
                  </a:lnTo>
                  <a:lnTo>
                    <a:pt x="1281" y="1514"/>
                  </a:lnTo>
                  <a:lnTo>
                    <a:pt x="1397" y="1397"/>
                  </a:lnTo>
                  <a:lnTo>
                    <a:pt x="1514" y="1281"/>
                  </a:lnTo>
                  <a:lnTo>
                    <a:pt x="1591" y="1165"/>
                  </a:lnTo>
                  <a:lnTo>
                    <a:pt x="1630" y="1009"/>
                  </a:lnTo>
                  <a:lnTo>
                    <a:pt x="1669" y="815"/>
                  </a:lnTo>
                  <a:lnTo>
                    <a:pt x="1630" y="660"/>
                  </a:lnTo>
                  <a:lnTo>
                    <a:pt x="1591" y="505"/>
                  </a:lnTo>
                  <a:lnTo>
                    <a:pt x="1514" y="388"/>
                  </a:lnTo>
                  <a:lnTo>
                    <a:pt x="1397" y="233"/>
                  </a:lnTo>
                  <a:lnTo>
                    <a:pt x="1281" y="156"/>
                  </a:lnTo>
                  <a:lnTo>
                    <a:pt x="1165" y="78"/>
                  </a:lnTo>
                  <a:lnTo>
                    <a:pt x="1009" y="39"/>
                  </a:lnTo>
                  <a:lnTo>
                    <a:pt x="854" y="0"/>
                  </a:lnTo>
                  <a:close/>
                </a:path>
              </a:pathLst>
            </a:custGeom>
            <a:solidFill>
              <a:srgbClr val="8FD0EE"/>
            </a:solid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6"/>
            <p:cNvSpPr/>
            <p:nvPr/>
          </p:nvSpPr>
          <p:spPr>
            <a:xfrm>
              <a:off x="5729550" y="1613275"/>
              <a:ext cx="41725" cy="40775"/>
            </a:xfrm>
            <a:custGeom>
              <a:avLst/>
              <a:gdLst/>
              <a:ahLst/>
              <a:cxnLst/>
              <a:rect l="l" t="t" r="r" b="b"/>
              <a:pathLst>
                <a:path w="1669" h="1631" extrusionOk="0">
                  <a:moveTo>
                    <a:pt x="854" y="0"/>
                  </a:moveTo>
                  <a:lnTo>
                    <a:pt x="660" y="39"/>
                  </a:lnTo>
                  <a:lnTo>
                    <a:pt x="505" y="78"/>
                  </a:lnTo>
                  <a:lnTo>
                    <a:pt x="388" y="156"/>
                  </a:lnTo>
                  <a:lnTo>
                    <a:pt x="272" y="233"/>
                  </a:lnTo>
                  <a:lnTo>
                    <a:pt x="155" y="388"/>
                  </a:lnTo>
                  <a:lnTo>
                    <a:pt x="78" y="505"/>
                  </a:lnTo>
                  <a:lnTo>
                    <a:pt x="39" y="660"/>
                  </a:lnTo>
                  <a:lnTo>
                    <a:pt x="0" y="815"/>
                  </a:lnTo>
                  <a:lnTo>
                    <a:pt x="39" y="1009"/>
                  </a:lnTo>
                  <a:lnTo>
                    <a:pt x="78" y="1165"/>
                  </a:lnTo>
                  <a:lnTo>
                    <a:pt x="155" y="1281"/>
                  </a:lnTo>
                  <a:lnTo>
                    <a:pt x="272" y="1397"/>
                  </a:lnTo>
                  <a:lnTo>
                    <a:pt x="388" y="1514"/>
                  </a:lnTo>
                  <a:lnTo>
                    <a:pt x="505" y="1591"/>
                  </a:lnTo>
                  <a:lnTo>
                    <a:pt x="660" y="1630"/>
                  </a:lnTo>
                  <a:lnTo>
                    <a:pt x="1009" y="1630"/>
                  </a:lnTo>
                  <a:lnTo>
                    <a:pt x="1164" y="1591"/>
                  </a:lnTo>
                  <a:lnTo>
                    <a:pt x="1281" y="1514"/>
                  </a:lnTo>
                  <a:lnTo>
                    <a:pt x="1397" y="1397"/>
                  </a:lnTo>
                  <a:lnTo>
                    <a:pt x="1514" y="1281"/>
                  </a:lnTo>
                  <a:lnTo>
                    <a:pt x="1591" y="1165"/>
                  </a:lnTo>
                  <a:lnTo>
                    <a:pt x="1630" y="1009"/>
                  </a:lnTo>
                  <a:lnTo>
                    <a:pt x="1669" y="815"/>
                  </a:lnTo>
                  <a:lnTo>
                    <a:pt x="1630" y="660"/>
                  </a:lnTo>
                  <a:lnTo>
                    <a:pt x="1591" y="505"/>
                  </a:lnTo>
                  <a:lnTo>
                    <a:pt x="1514" y="388"/>
                  </a:lnTo>
                  <a:lnTo>
                    <a:pt x="1397" y="233"/>
                  </a:lnTo>
                  <a:lnTo>
                    <a:pt x="1281" y="156"/>
                  </a:lnTo>
                  <a:lnTo>
                    <a:pt x="1164" y="78"/>
                  </a:lnTo>
                  <a:lnTo>
                    <a:pt x="1009" y="39"/>
                  </a:lnTo>
                  <a:lnTo>
                    <a:pt x="854" y="0"/>
                  </a:lnTo>
                  <a:close/>
                </a:path>
              </a:pathLst>
            </a:custGeom>
            <a:solidFill>
              <a:srgbClr val="8FD0EE"/>
            </a:solid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6"/>
            <p:cNvSpPr/>
            <p:nvPr/>
          </p:nvSpPr>
          <p:spPr>
            <a:xfrm>
              <a:off x="7851225" y="1273725"/>
              <a:ext cx="553025" cy="361875"/>
            </a:xfrm>
            <a:custGeom>
              <a:avLst/>
              <a:gdLst/>
              <a:ahLst/>
              <a:cxnLst/>
              <a:rect l="l" t="t" r="r" b="b"/>
              <a:pathLst>
                <a:path w="22121" h="14475" extrusionOk="0">
                  <a:moveTo>
                    <a:pt x="7258" y="0"/>
                  </a:moveTo>
                  <a:lnTo>
                    <a:pt x="6520" y="39"/>
                  </a:lnTo>
                  <a:lnTo>
                    <a:pt x="5783" y="117"/>
                  </a:lnTo>
                  <a:lnTo>
                    <a:pt x="5084" y="311"/>
                  </a:lnTo>
                  <a:lnTo>
                    <a:pt x="4425" y="544"/>
                  </a:lnTo>
                  <a:lnTo>
                    <a:pt x="3804" y="854"/>
                  </a:lnTo>
                  <a:lnTo>
                    <a:pt x="3222" y="1242"/>
                  </a:lnTo>
                  <a:lnTo>
                    <a:pt x="2640" y="1630"/>
                  </a:lnTo>
                  <a:lnTo>
                    <a:pt x="2135" y="2096"/>
                  </a:lnTo>
                  <a:lnTo>
                    <a:pt x="1670" y="2639"/>
                  </a:lnTo>
                  <a:lnTo>
                    <a:pt x="1243" y="3182"/>
                  </a:lnTo>
                  <a:lnTo>
                    <a:pt x="893" y="3765"/>
                  </a:lnTo>
                  <a:lnTo>
                    <a:pt x="583" y="4424"/>
                  </a:lnTo>
                  <a:lnTo>
                    <a:pt x="350" y="5084"/>
                  </a:lnTo>
                  <a:lnTo>
                    <a:pt x="156" y="5782"/>
                  </a:lnTo>
                  <a:lnTo>
                    <a:pt x="40" y="6481"/>
                  </a:lnTo>
                  <a:lnTo>
                    <a:pt x="1" y="7218"/>
                  </a:lnTo>
                  <a:lnTo>
                    <a:pt x="40" y="7994"/>
                  </a:lnTo>
                  <a:lnTo>
                    <a:pt x="156" y="8693"/>
                  </a:lnTo>
                  <a:lnTo>
                    <a:pt x="350" y="9391"/>
                  </a:lnTo>
                  <a:lnTo>
                    <a:pt x="583" y="10051"/>
                  </a:lnTo>
                  <a:lnTo>
                    <a:pt x="893" y="10711"/>
                  </a:lnTo>
                  <a:lnTo>
                    <a:pt x="1243" y="11293"/>
                  </a:lnTo>
                  <a:lnTo>
                    <a:pt x="1670" y="11836"/>
                  </a:lnTo>
                  <a:lnTo>
                    <a:pt x="2135" y="12379"/>
                  </a:lnTo>
                  <a:lnTo>
                    <a:pt x="2640" y="12845"/>
                  </a:lnTo>
                  <a:lnTo>
                    <a:pt x="3222" y="13233"/>
                  </a:lnTo>
                  <a:lnTo>
                    <a:pt x="3804" y="13621"/>
                  </a:lnTo>
                  <a:lnTo>
                    <a:pt x="4425" y="13932"/>
                  </a:lnTo>
                  <a:lnTo>
                    <a:pt x="5084" y="14164"/>
                  </a:lnTo>
                  <a:lnTo>
                    <a:pt x="5783" y="14358"/>
                  </a:lnTo>
                  <a:lnTo>
                    <a:pt x="6520" y="14436"/>
                  </a:lnTo>
                  <a:lnTo>
                    <a:pt x="7258" y="14475"/>
                  </a:lnTo>
                  <a:lnTo>
                    <a:pt x="14863" y="14475"/>
                  </a:lnTo>
                  <a:lnTo>
                    <a:pt x="15601" y="14436"/>
                  </a:lnTo>
                  <a:lnTo>
                    <a:pt x="16338" y="14358"/>
                  </a:lnTo>
                  <a:lnTo>
                    <a:pt x="17037" y="14164"/>
                  </a:lnTo>
                  <a:lnTo>
                    <a:pt x="17696" y="13932"/>
                  </a:lnTo>
                  <a:lnTo>
                    <a:pt x="18317" y="13621"/>
                  </a:lnTo>
                  <a:lnTo>
                    <a:pt x="18938" y="13233"/>
                  </a:lnTo>
                  <a:lnTo>
                    <a:pt x="19481" y="12845"/>
                  </a:lnTo>
                  <a:lnTo>
                    <a:pt x="19986" y="12379"/>
                  </a:lnTo>
                  <a:lnTo>
                    <a:pt x="20451" y="11836"/>
                  </a:lnTo>
                  <a:lnTo>
                    <a:pt x="20878" y="11293"/>
                  </a:lnTo>
                  <a:lnTo>
                    <a:pt x="21228" y="10711"/>
                  </a:lnTo>
                  <a:lnTo>
                    <a:pt x="21538" y="10051"/>
                  </a:lnTo>
                  <a:lnTo>
                    <a:pt x="21810" y="9391"/>
                  </a:lnTo>
                  <a:lnTo>
                    <a:pt x="21965" y="8693"/>
                  </a:lnTo>
                  <a:lnTo>
                    <a:pt x="22081" y="7994"/>
                  </a:lnTo>
                  <a:lnTo>
                    <a:pt x="22120" y="7218"/>
                  </a:lnTo>
                  <a:lnTo>
                    <a:pt x="22081" y="6481"/>
                  </a:lnTo>
                  <a:lnTo>
                    <a:pt x="21965" y="5782"/>
                  </a:lnTo>
                  <a:lnTo>
                    <a:pt x="21810" y="5084"/>
                  </a:lnTo>
                  <a:lnTo>
                    <a:pt x="21538" y="4424"/>
                  </a:lnTo>
                  <a:lnTo>
                    <a:pt x="21228" y="3765"/>
                  </a:lnTo>
                  <a:lnTo>
                    <a:pt x="20878" y="3182"/>
                  </a:lnTo>
                  <a:lnTo>
                    <a:pt x="20451" y="2639"/>
                  </a:lnTo>
                  <a:lnTo>
                    <a:pt x="19986" y="2096"/>
                  </a:lnTo>
                  <a:lnTo>
                    <a:pt x="19481" y="1630"/>
                  </a:lnTo>
                  <a:lnTo>
                    <a:pt x="18938" y="1242"/>
                  </a:lnTo>
                  <a:lnTo>
                    <a:pt x="18317" y="854"/>
                  </a:lnTo>
                  <a:lnTo>
                    <a:pt x="17696" y="544"/>
                  </a:lnTo>
                  <a:lnTo>
                    <a:pt x="17037" y="311"/>
                  </a:lnTo>
                  <a:lnTo>
                    <a:pt x="16338" y="117"/>
                  </a:lnTo>
                  <a:lnTo>
                    <a:pt x="15601" y="39"/>
                  </a:lnTo>
                  <a:lnTo>
                    <a:pt x="14863"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6"/>
            <p:cNvSpPr/>
            <p:nvPr/>
          </p:nvSpPr>
          <p:spPr>
            <a:xfrm>
              <a:off x="7893925" y="1231025"/>
              <a:ext cx="553000" cy="361900"/>
            </a:xfrm>
            <a:custGeom>
              <a:avLst/>
              <a:gdLst/>
              <a:ahLst/>
              <a:cxnLst/>
              <a:rect l="l" t="t" r="r" b="b"/>
              <a:pathLst>
                <a:path w="22120" h="14476" extrusionOk="0">
                  <a:moveTo>
                    <a:pt x="7257" y="1"/>
                  </a:moveTo>
                  <a:lnTo>
                    <a:pt x="6520" y="40"/>
                  </a:lnTo>
                  <a:lnTo>
                    <a:pt x="5782" y="117"/>
                  </a:lnTo>
                  <a:lnTo>
                    <a:pt x="5084" y="311"/>
                  </a:lnTo>
                  <a:lnTo>
                    <a:pt x="4424" y="544"/>
                  </a:lnTo>
                  <a:lnTo>
                    <a:pt x="3803" y="855"/>
                  </a:lnTo>
                  <a:lnTo>
                    <a:pt x="3221" y="1243"/>
                  </a:lnTo>
                  <a:lnTo>
                    <a:pt x="2639" y="1631"/>
                  </a:lnTo>
                  <a:lnTo>
                    <a:pt x="2135" y="2096"/>
                  </a:lnTo>
                  <a:lnTo>
                    <a:pt x="1669" y="2640"/>
                  </a:lnTo>
                  <a:lnTo>
                    <a:pt x="1242" y="3183"/>
                  </a:lnTo>
                  <a:lnTo>
                    <a:pt x="893" y="3765"/>
                  </a:lnTo>
                  <a:lnTo>
                    <a:pt x="582" y="4425"/>
                  </a:lnTo>
                  <a:lnTo>
                    <a:pt x="350" y="5085"/>
                  </a:lnTo>
                  <a:lnTo>
                    <a:pt x="156" y="5783"/>
                  </a:lnTo>
                  <a:lnTo>
                    <a:pt x="39" y="6482"/>
                  </a:lnTo>
                  <a:lnTo>
                    <a:pt x="0" y="7258"/>
                  </a:lnTo>
                  <a:lnTo>
                    <a:pt x="39" y="7995"/>
                  </a:lnTo>
                  <a:lnTo>
                    <a:pt x="156" y="8693"/>
                  </a:lnTo>
                  <a:lnTo>
                    <a:pt x="350" y="9392"/>
                  </a:lnTo>
                  <a:lnTo>
                    <a:pt x="582" y="10052"/>
                  </a:lnTo>
                  <a:lnTo>
                    <a:pt x="893" y="10711"/>
                  </a:lnTo>
                  <a:lnTo>
                    <a:pt x="1242" y="11293"/>
                  </a:lnTo>
                  <a:lnTo>
                    <a:pt x="1669" y="11837"/>
                  </a:lnTo>
                  <a:lnTo>
                    <a:pt x="2135" y="12380"/>
                  </a:lnTo>
                  <a:lnTo>
                    <a:pt x="2639" y="12846"/>
                  </a:lnTo>
                  <a:lnTo>
                    <a:pt x="3221" y="13234"/>
                  </a:lnTo>
                  <a:lnTo>
                    <a:pt x="3803" y="13622"/>
                  </a:lnTo>
                  <a:lnTo>
                    <a:pt x="4424" y="13932"/>
                  </a:lnTo>
                  <a:lnTo>
                    <a:pt x="5084" y="14165"/>
                  </a:lnTo>
                  <a:lnTo>
                    <a:pt x="5782" y="14359"/>
                  </a:lnTo>
                  <a:lnTo>
                    <a:pt x="6520" y="14437"/>
                  </a:lnTo>
                  <a:lnTo>
                    <a:pt x="7257" y="14475"/>
                  </a:lnTo>
                  <a:lnTo>
                    <a:pt x="14863" y="14475"/>
                  </a:lnTo>
                  <a:lnTo>
                    <a:pt x="15600" y="14437"/>
                  </a:lnTo>
                  <a:lnTo>
                    <a:pt x="16338" y="14359"/>
                  </a:lnTo>
                  <a:lnTo>
                    <a:pt x="17036" y="14165"/>
                  </a:lnTo>
                  <a:lnTo>
                    <a:pt x="17696" y="13932"/>
                  </a:lnTo>
                  <a:lnTo>
                    <a:pt x="18317" y="13622"/>
                  </a:lnTo>
                  <a:lnTo>
                    <a:pt x="18938" y="13234"/>
                  </a:lnTo>
                  <a:lnTo>
                    <a:pt x="19481" y="12846"/>
                  </a:lnTo>
                  <a:lnTo>
                    <a:pt x="19985" y="12380"/>
                  </a:lnTo>
                  <a:lnTo>
                    <a:pt x="20451" y="11837"/>
                  </a:lnTo>
                  <a:lnTo>
                    <a:pt x="20878" y="11293"/>
                  </a:lnTo>
                  <a:lnTo>
                    <a:pt x="21227" y="10711"/>
                  </a:lnTo>
                  <a:lnTo>
                    <a:pt x="21537" y="10052"/>
                  </a:lnTo>
                  <a:lnTo>
                    <a:pt x="21809" y="9392"/>
                  </a:lnTo>
                  <a:lnTo>
                    <a:pt x="21964" y="8693"/>
                  </a:lnTo>
                  <a:lnTo>
                    <a:pt x="22081" y="7995"/>
                  </a:lnTo>
                  <a:lnTo>
                    <a:pt x="22120" y="7258"/>
                  </a:lnTo>
                  <a:lnTo>
                    <a:pt x="22081" y="6482"/>
                  </a:lnTo>
                  <a:lnTo>
                    <a:pt x="21964" y="5783"/>
                  </a:lnTo>
                  <a:lnTo>
                    <a:pt x="21809" y="5085"/>
                  </a:lnTo>
                  <a:lnTo>
                    <a:pt x="21537" y="4425"/>
                  </a:lnTo>
                  <a:lnTo>
                    <a:pt x="21227" y="3765"/>
                  </a:lnTo>
                  <a:lnTo>
                    <a:pt x="20878" y="3183"/>
                  </a:lnTo>
                  <a:lnTo>
                    <a:pt x="20451" y="2640"/>
                  </a:lnTo>
                  <a:lnTo>
                    <a:pt x="19985" y="2096"/>
                  </a:lnTo>
                  <a:lnTo>
                    <a:pt x="19481" y="1631"/>
                  </a:lnTo>
                  <a:lnTo>
                    <a:pt x="18938" y="1243"/>
                  </a:lnTo>
                  <a:lnTo>
                    <a:pt x="18317" y="855"/>
                  </a:lnTo>
                  <a:lnTo>
                    <a:pt x="17696" y="544"/>
                  </a:lnTo>
                  <a:lnTo>
                    <a:pt x="17036" y="311"/>
                  </a:lnTo>
                  <a:lnTo>
                    <a:pt x="16338" y="117"/>
                  </a:lnTo>
                  <a:lnTo>
                    <a:pt x="15600" y="40"/>
                  </a:lnTo>
                  <a:lnTo>
                    <a:pt x="14863"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6"/>
            <p:cNvSpPr/>
            <p:nvPr/>
          </p:nvSpPr>
          <p:spPr>
            <a:xfrm>
              <a:off x="7893925" y="1231025"/>
              <a:ext cx="553000" cy="361900"/>
            </a:xfrm>
            <a:custGeom>
              <a:avLst/>
              <a:gdLst/>
              <a:ahLst/>
              <a:cxnLst/>
              <a:rect l="l" t="t" r="r" b="b"/>
              <a:pathLst>
                <a:path w="22120" h="14476" fill="none" extrusionOk="0">
                  <a:moveTo>
                    <a:pt x="7257" y="1"/>
                  </a:moveTo>
                  <a:lnTo>
                    <a:pt x="14863" y="1"/>
                  </a:lnTo>
                  <a:lnTo>
                    <a:pt x="14863" y="1"/>
                  </a:lnTo>
                  <a:lnTo>
                    <a:pt x="15600" y="40"/>
                  </a:lnTo>
                  <a:lnTo>
                    <a:pt x="16338" y="117"/>
                  </a:lnTo>
                  <a:lnTo>
                    <a:pt x="17036" y="311"/>
                  </a:lnTo>
                  <a:lnTo>
                    <a:pt x="17696" y="544"/>
                  </a:lnTo>
                  <a:lnTo>
                    <a:pt x="18317" y="855"/>
                  </a:lnTo>
                  <a:lnTo>
                    <a:pt x="18938" y="1243"/>
                  </a:lnTo>
                  <a:lnTo>
                    <a:pt x="19481" y="1631"/>
                  </a:lnTo>
                  <a:lnTo>
                    <a:pt x="19985" y="2096"/>
                  </a:lnTo>
                  <a:lnTo>
                    <a:pt x="20451" y="2640"/>
                  </a:lnTo>
                  <a:lnTo>
                    <a:pt x="20878" y="3183"/>
                  </a:lnTo>
                  <a:lnTo>
                    <a:pt x="21227" y="3765"/>
                  </a:lnTo>
                  <a:lnTo>
                    <a:pt x="21537" y="4425"/>
                  </a:lnTo>
                  <a:lnTo>
                    <a:pt x="21809" y="5085"/>
                  </a:lnTo>
                  <a:lnTo>
                    <a:pt x="21964" y="5783"/>
                  </a:lnTo>
                  <a:lnTo>
                    <a:pt x="22081" y="6482"/>
                  </a:lnTo>
                  <a:lnTo>
                    <a:pt x="22120" y="7258"/>
                  </a:lnTo>
                  <a:lnTo>
                    <a:pt x="22120" y="7258"/>
                  </a:lnTo>
                  <a:lnTo>
                    <a:pt x="22120" y="7258"/>
                  </a:lnTo>
                  <a:lnTo>
                    <a:pt x="22081" y="7995"/>
                  </a:lnTo>
                  <a:lnTo>
                    <a:pt x="21964" y="8693"/>
                  </a:lnTo>
                  <a:lnTo>
                    <a:pt x="21809" y="9392"/>
                  </a:lnTo>
                  <a:lnTo>
                    <a:pt x="21537" y="10052"/>
                  </a:lnTo>
                  <a:lnTo>
                    <a:pt x="21227" y="10711"/>
                  </a:lnTo>
                  <a:lnTo>
                    <a:pt x="20878" y="11293"/>
                  </a:lnTo>
                  <a:lnTo>
                    <a:pt x="20451" y="11837"/>
                  </a:lnTo>
                  <a:lnTo>
                    <a:pt x="19985" y="12380"/>
                  </a:lnTo>
                  <a:lnTo>
                    <a:pt x="19481" y="12846"/>
                  </a:lnTo>
                  <a:lnTo>
                    <a:pt x="18938" y="13234"/>
                  </a:lnTo>
                  <a:lnTo>
                    <a:pt x="18317" y="13622"/>
                  </a:lnTo>
                  <a:lnTo>
                    <a:pt x="17696" y="13932"/>
                  </a:lnTo>
                  <a:lnTo>
                    <a:pt x="17036" y="14165"/>
                  </a:lnTo>
                  <a:lnTo>
                    <a:pt x="16338" y="14359"/>
                  </a:lnTo>
                  <a:lnTo>
                    <a:pt x="15600" y="14437"/>
                  </a:lnTo>
                  <a:lnTo>
                    <a:pt x="14863" y="14475"/>
                  </a:lnTo>
                  <a:lnTo>
                    <a:pt x="7257" y="14475"/>
                  </a:lnTo>
                  <a:lnTo>
                    <a:pt x="7257" y="14475"/>
                  </a:lnTo>
                  <a:lnTo>
                    <a:pt x="6520" y="14437"/>
                  </a:lnTo>
                  <a:lnTo>
                    <a:pt x="5782" y="14359"/>
                  </a:lnTo>
                  <a:lnTo>
                    <a:pt x="5084" y="14165"/>
                  </a:lnTo>
                  <a:lnTo>
                    <a:pt x="4424" y="13932"/>
                  </a:lnTo>
                  <a:lnTo>
                    <a:pt x="3803" y="13622"/>
                  </a:lnTo>
                  <a:lnTo>
                    <a:pt x="3221" y="13234"/>
                  </a:lnTo>
                  <a:lnTo>
                    <a:pt x="2639" y="12846"/>
                  </a:lnTo>
                  <a:lnTo>
                    <a:pt x="2135" y="12380"/>
                  </a:lnTo>
                  <a:lnTo>
                    <a:pt x="1669" y="11837"/>
                  </a:lnTo>
                  <a:lnTo>
                    <a:pt x="1242" y="11293"/>
                  </a:lnTo>
                  <a:lnTo>
                    <a:pt x="893" y="10711"/>
                  </a:lnTo>
                  <a:lnTo>
                    <a:pt x="582" y="10052"/>
                  </a:lnTo>
                  <a:lnTo>
                    <a:pt x="350" y="9392"/>
                  </a:lnTo>
                  <a:lnTo>
                    <a:pt x="156" y="8693"/>
                  </a:lnTo>
                  <a:lnTo>
                    <a:pt x="39" y="7995"/>
                  </a:lnTo>
                  <a:lnTo>
                    <a:pt x="0" y="7258"/>
                  </a:lnTo>
                  <a:lnTo>
                    <a:pt x="0" y="7258"/>
                  </a:lnTo>
                  <a:lnTo>
                    <a:pt x="0" y="7258"/>
                  </a:lnTo>
                  <a:lnTo>
                    <a:pt x="39" y="6482"/>
                  </a:lnTo>
                  <a:lnTo>
                    <a:pt x="156" y="5783"/>
                  </a:lnTo>
                  <a:lnTo>
                    <a:pt x="350" y="5085"/>
                  </a:lnTo>
                  <a:lnTo>
                    <a:pt x="582" y="4425"/>
                  </a:lnTo>
                  <a:lnTo>
                    <a:pt x="893" y="3765"/>
                  </a:lnTo>
                  <a:lnTo>
                    <a:pt x="1242" y="3183"/>
                  </a:lnTo>
                  <a:lnTo>
                    <a:pt x="1669" y="2640"/>
                  </a:lnTo>
                  <a:lnTo>
                    <a:pt x="2135" y="2096"/>
                  </a:lnTo>
                  <a:lnTo>
                    <a:pt x="2639" y="1631"/>
                  </a:lnTo>
                  <a:lnTo>
                    <a:pt x="3221" y="1243"/>
                  </a:lnTo>
                  <a:lnTo>
                    <a:pt x="3803" y="855"/>
                  </a:lnTo>
                  <a:lnTo>
                    <a:pt x="4424" y="544"/>
                  </a:lnTo>
                  <a:lnTo>
                    <a:pt x="5084" y="311"/>
                  </a:lnTo>
                  <a:lnTo>
                    <a:pt x="5782" y="117"/>
                  </a:lnTo>
                  <a:lnTo>
                    <a:pt x="6520" y="40"/>
                  </a:lnTo>
                  <a:lnTo>
                    <a:pt x="7257" y="1"/>
                  </a:lnTo>
                  <a:lnTo>
                    <a:pt x="7257" y="1"/>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6"/>
            <p:cNvSpPr/>
            <p:nvPr/>
          </p:nvSpPr>
          <p:spPr>
            <a:xfrm>
              <a:off x="8054975" y="1297000"/>
              <a:ext cx="230900" cy="229950"/>
            </a:xfrm>
            <a:custGeom>
              <a:avLst/>
              <a:gdLst/>
              <a:ahLst/>
              <a:cxnLst/>
              <a:rect l="l" t="t" r="r" b="b"/>
              <a:pathLst>
                <a:path w="9236" h="9198" extrusionOk="0">
                  <a:moveTo>
                    <a:pt x="4152" y="1"/>
                  </a:moveTo>
                  <a:lnTo>
                    <a:pt x="3687" y="78"/>
                  </a:lnTo>
                  <a:lnTo>
                    <a:pt x="3260" y="195"/>
                  </a:lnTo>
                  <a:lnTo>
                    <a:pt x="2833" y="350"/>
                  </a:lnTo>
                  <a:lnTo>
                    <a:pt x="2406" y="544"/>
                  </a:lnTo>
                  <a:lnTo>
                    <a:pt x="2057" y="777"/>
                  </a:lnTo>
                  <a:lnTo>
                    <a:pt x="1669" y="1049"/>
                  </a:lnTo>
                  <a:lnTo>
                    <a:pt x="1358" y="1320"/>
                  </a:lnTo>
                  <a:lnTo>
                    <a:pt x="1048" y="1669"/>
                  </a:lnTo>
                  <a:lnTo>
                    <a:pt x="776" y="2019"/>
                  </a:lnTo>
                  <a:lnTo>
                    <a:pt x="543" y="2407"/>
                  </a:lnTo>
                  <a:lnTo>
                    <a:pt x="349" y="2795"/>
                  </a:lnTo>
                  <a:lnTo>
                    <a:pt x="194" y="3222"/>
                  </a:lnTo>
                  <a:lnTo>
                    <a:pt x="117" y="3687"/>
                  </a:lnTo>
                  <a:lnTo>
                    <a:pt x="39" y="4114"/>
                  </a:lnTo>
                  <a:lnTo>
                    <a:pt x="0" y="4619"/>
                  </a:lnTo>
                  <a:lnTo>
                    <a:pt x="39" y="5084"/>
                  </a:lnTo>
                  <a:lnTo>
                    <a:pt x="117" y="5511"/>
                  </a:lnTo>
                  <a:lnTo>
                    <a:pt x="194" y="5977"/>
                  </a:lnTo>
                  <a:lnTo>
                    <a:pt x="349" y="6404"/>
                  </a:lnTo>
                  <a:lnTo>
                    <a:pt x="543" y="6792"/>
                  </a:lnTo>
                  <a:lnTo>
                    <a:pt x="776" y="7180"/>
                  </a:lnTo>
                  <a:lnTo>
                    <a:pt x="1048" y="7529"/>
                  </a:lnTo>
                  <a:lnTo>
                    <a:pt x="1358" y="7878"/>
                  </a:lnTo>
                  <a:lnTo>
                    <a:pt x="1669" y="8150"/>
                  </a:lnTo>
                  <a:lnTo>
                    <a:pt x="2057" y="8422"/>
                  </a:lnTo>
                  <a:lnTo>
                    <a:pt x="2406" y="8654"/>
                  </a:lnTo>
                  <a:lnTo>
                    <a:pt x="2833" y="8848"/>
                  </a:lnTo>
                  <a:lnTo>
                    <a:pt x="3260" y="9004"/>
                  </a:lnTo>
                  <a:lnTo>
                    <a:pt x="3687" y="9120"/>
                  </a:lnTo>
                  <a:lnTo>
                    <a:pt x="4152" y="9198"/>
                  </a:lnTo>
                  <a:lnTo>
                    <a:pt x="5084" y="9198"/>
                  </a:lnTo>
                  <a:lnTo>
                    <a:pt x="5549" y="9120"/>
                  </a:lnTo>
                  <a:lnTo>
                    <a:pt x="5976" y="9004"/>
                  </a:lnTo>
                  <a:lnTo>
                    <a:pt x="6403" y="8848"/>
                  </a:lnTo>
                  <a:lnTo>
                    <a:pt x="6830" y="8654"/>
                  </a:lnTo>
                  <a:lnTo>
                    <a:pt x="7218" y="8422"/>
                  </a:lnTo>
                  <a:lnTo>
                    <a:pt x="7567" y="8150"/>
                  </a:lnTo>
                  <a:lnTo>
                    <a:pt x="7878" y="7878"/>
                  </a:lnTo>
                  <a:lnTo>
                    <a:pt x="8188" y="7529"/>
                  </a:lnTo>
                  <a:lnTo>
                    <a:pt x="8460" y="7180"/>
                  </a:lnTo>
                  <a:lnTo>
                    <a:pt x="8693" y="6792"/>
                  </a:lnTo>
                  <a:lnTo>
                    <a:pt x="8887" y="6404"/>
                  </a:lnTo>
                  <a:lnTo>
                    <a:pt x="9042" y="5977"/>
                  </a:lnTo>
                  <a:lnTo>
                    <a:pt x="9158" y="5511"/>
                  </a:lnTo>
                  <a:lnTo>
                    <a:pt x="9197" y="5084"/>
                  </a:lnTo>
                  <a:lnTo>
                    <a:pt x="9236" y="4619"/>
                  </a:lnTo>
                  <a:lnTo>
                    <a:pt x="9197" y="4114"/>
                  </a:lnTo>
                  <a:lnTo>
                    <a:pt x="9158" y="3687"/>
                  </a:lnTo>
                  <a:lnTo>
                    <a:pt x="9042" y="3222"/>
                  </a:lnTo>
                  <a:lnTo>
                    <a:pt x="8887" y="2795"/>
                  </a:lnTo>
                  <a:lnTo>
                    <a:pt x="8693" y="2407"/>
                  </a:lnTo>
                  <a:lnTo>
                    <a:pt x="8460" y="2019"/>
                  </a:lnTo>
                  <a:lnTo>
                    <a:pt x="8188" y="1669"/>
                  </a:lnTo>
                  <a:lnTo>
                    <a:pt x="7878" y="1320"/>
                  </a:lnTo>
                  <a:lnTo>
                    <a:pt x="7567" y="1049"/>
                  </a:lnTo>
                  <a:lnTo>
                    <a:pt x="7218" y="777"/>
                  </a:lnTo>
                  <a:lnTo>
                    <a:pt x="6830" y="544"/>
                  </a:lnTo>
                  <a:lnTo>
                    <a:pt x="6403" y="350"/>
                  </a:lnTo>
                  <a:lnTo>
                    <a:pt x="5976" y="195"/>
                  </a:lnTo>
                  <a:lnTo>
                    <a:pt x="5549" y="78"/>
                  </a:lnTo>
                  <a:lnTo>
                    <a:pt x="5084"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6"/>
            <p:cNvSpPr/>
            <p:nvPr/>
          </p:nvSpPr>
          <p:spPr>
            <a:xfrm>
              <a:off x="8054975" y="1297000"/>
              <a:ext cx="230900" cy="229950"/>
            </a:xfrm>
            <a:custGeom>
              <a:avLst/>
              <a:gdLst/>
              <a:ahLst/>
              <a:cxnLst/>
              <a:rect l="l" t="t" r="r" b="b"/>
              <a:pathLst>
                <a:path w="9236" h="9198" fill="none" extrusionOk="0">
                  <a:moveTo>
                    <a:pt x="9236" y="4619"/>
                  </a:moveTo>
                  <a:lnTo>
                    <a:pt x="9236" y="4619"/>
                  </a:lnTo>
                  <a:lnTo>
                    <a:pt x="9197" y="4114"/>
                  </a:lnTo>
                  <a:lnTo>
                    <a:pt x="9158" y="3687"/>
                  </a:lnTo>
                  <a:lnTo>
                    <a:pt x="9042" y="3222"/>
                  </a:lnTo>
                  <a:lnTo>
                    <a:pt x="8887" y="2795"/>
                  </a:lnTo>
                  <a:lnTo>
                    <a:pt x="8693" y="2407"/>
                  </a:lnTo>
                  <a:lnTo>
                    <a:pt x="8460" y="2019"/>
                  </a:lnTo>
                  <a:lnTo>
                    <a:pt x="8188" y="1669"/>
                  </a:lnTo>
                  <a:lnTo>
                    <a:pt x="7878" y="1320"/>
                  </a:lnTo>
                  <a:lnTo>
                    <a:pt x="7567" y="1049"/>
                  </a:lnTo>
                  <a:lnTo>
                    <a:pt x="7218" y="777"/>
                  </a:lnTo>
                  <a:lnTo>
                    <a:pt x="6830" y="544"/>
                  </a:lnTo>
                  <a:lnTo>
                    <a:pt x="6403" y="350"/>
                  </a:lnTo>
                  <a:lnTo>
                    <a:pt x="5976" y="195"/>
                  </a:lnTo>
                  <a:lnTo>
                    <a:pt x="5549" y="78"/>
                  </a:lnTo>
                  <a:lnTo>
                    <a:pt x="5084" y="1"/>
                  </a:lnTo>
                  <a:lnTo>
                    <a:pt x="4618" y="1"/>
                  </a:lnTo>
                  <a:lnTo>
                    <a:pt x="4618" y="1"/>
                  </a:lnTo>
                  <a:lnTo>
                    <a:pt x="4152" y="1"/>
                  </a:lnTo>
                  <a:lnTo>
                    <a:pt x="3687" y="78"/>
                  </a:lnTo>
                  <a:lnTo>
                    <a:pt x="3260" y="195"/>
                  </a:lnTo>
                  <a:lnTo>
                    <a:pt x="2833" y="350"/>
                  </a:lnTo>
                  <a:lnTo>
                    <a:pt x="2406" y="544"/>
                  </a:lnTo>
                  <a:lnTo>
                    <a:pt x="2057" y="777"/>
                  </a:lnTo>
                  <a:lnTo>
                    <a:pt x="1669" y="1049"/>
                  </a:lnTo>
                  <a:lnTo>
                    <a:pt x="1358" y="1320"/>
                  </a:lnTo>
                  <a:lnTo>
                    <a:pt x="1048" y="1669"/>
                  </a:lnTo>
                  <a:lnTo>
                    <a:pt x="776" y="2019"/>
                  </a:lnTo>
                  <a:lnTo>
                    <a:pt x="543" y="2407"/>
                  </a:lnTo>
                  <a:lnTo>
                    <a:pt x="349" y="2795"/>
                  </a:lnTo>
                  <a:lnTo>
                    <a:pt x="194" y="3222"/>
                  </a:lnTo>
                  <a:lnTo>
                    <a:pt x="117" y="3687"/>
                  </a:lnTo>
                  <a:lnTo>
                    <a:pt x="39" y="4114"/>
                  </a:lnTo>
                  <a:lnTo>
                    <a:pt x="0" y="4619"/>
                  </a:lnTo>
                  <a:lnTo>
                    <a:pt x="0" y="4619"/>
                  </a:lnTo>
                  <a:lnTo>
                    <a:pt x="39" y="5084"/>
                  </a:lnTo>
                  <a:lnTo>
                    <a:pt x="117" y="5511"/>
                  </a:lnTo>
                  <a:lnTo>
                    <a:pt x="194" y="5977"/>
                  </a:lnTo>
                  <a:lnTo>
                    <a:pt x="349" y="6404"/>
                  </a:lnTo>
                  <a:lnTo>
                    <a:pt x="543" y="6792"/>
                  </a:lnTo>
                  <a:lnTo>
                    <a:pt x="776" y="7180"/>
                  </a:lnTo>
                  <a:lnTo>
                    <a:pt x="1048" y="7529"/>
                  </a:lnTo>
                  <a:lnTo>
                    <a:pt x="1358" y="7878"/>
                  </a:lnTo>
                  <a:lnTo>
                    <a:pt x="1669" y="8150"/>
                  </a:lnTo>
                  <a:lnTo>
                    <a:pt x="2057" y="8422"/>
                  </a:lnTo>
                  <a:lnTo>
                    <a:pt x="2406" y="8654"/>
                  </a:lnTo>
                  <a:lnTo>
                    <a:pt x="2833" y="8848"/>
                  </a:lnTo>
                  <a:lnTo>
                    <a:pt x="3260" y="9004"/>
                  </a:lnTo>
                  <a:lnTo>
                    <a:pt x="3687" y="9120"/>
                  </a:lnTo>
                  <a:lnTo>
                    <a:pt x="4152" y="9198"/>
                  </a:lnTo>
                  <a:lnTo>
                    <a:pt x="4618" y="9198"/>
                  </a:lnTo>
                  <a:lnTo>
                    <a:pt x="4618" y="9198"/>
                  </a:lnTo>
                  <a:lnTo>
                    <a:pt x="5084" y="9198"/>
                  </a:lnTo>
                  <a:lnTo>
                    <a:pt x="5549" y="9120"/>
                  </a:lnTo>
                  <a:lnTo>
                    <a:pt x="5976" y="9004"/>
                  </a:lnTo>
                  <a:lnTo>
                    <a:pt x="6403" y="8848"/>
                  </a:lnTo>
                  <a:lnTo>
                    <a:pt x="6830" y="8654"/>
                  </a:lnTo>
                  <a:lnTo>
                    <a:pt x="7218" y="8422"/>
                  </a:lnTo>
                  <a:lnTo>
                    <a:pt x="7567" y="8150"/>
                  </a:lnTo>
                  <a:lnTo>
                    <a:pt x="7878" y="7878"/>
                  </a:lnTo>
                  <a:lnTo>
                    <a:pt x="8188" y="7529"/>
                  </a:lnTo>
                  <a:lnTo>
                    <a:pt x="8460" y="7180"/>
                  </a:lnTo>
                  <a:lnTo>
                    <a:pt x="8693" y="6792"/>
                  </a:lnTo>
                  <a:lnTo>
                    <a:pt x="8887" y="6404"/>
                  </a:lnTo>
                  <a:lnTo>
                    <a:pt x="9042" y="5977"/>
                  </a:lnTo>
                  <a:lnTo>
                    <a:pt x="9158" y="5511"/>
                  </a:lnTo>
                  <a:lnTo>
                    <a:pt x="9197" y="5084"/>
                  </a:lnTo>
                  <a:lnTo>
                    <a:pt x="9236" y="4619"/>
                  </a:lnTo>
                  <a:lnTo>
                    <a:pt x="9236" y="4619"/>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6"/>
            <p:cNvSpPr/>
            <p:nvPr/>
          </p:nvSpPr>
          <p:spPr>
            <a:xfrm>
              <a:off x="8138400" y="1349400"/>
              <a:ext cx="86375" cy="125175"/>
            </a:xfrm>
            <a:custGeom>
              <a:avLst/>
              <a:gdLst/>
              <a:ahLst/>
              <a:cxnLst/>
              <a:rect l="l" t="t" r="r" b="b"/>
              <a:pathLst>
                <a:path w="3455" h="5007" extrusionOk="0">
                  <a:moveTo>
                    <a:pt x="0" y="0"/>
                  </a:moveTo>
                  <a:lnTo>
                    <a:pt x="0" y="5006"/>
                  </a:lnTo>
                  <a:lnTo>
                    <a:pt x="3454" y="2523"/>
                  </a:lnTo>
                  <a:lnTo>
                    <a:pt x="0" y="0"/>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6"/>
            <p:cNvSpPr/>
            <p:nvPr/>
          </p:nvSpPr>
          <p:spPr>
            <a:xfrm>
              <a:off x="7230350" y="1273725"/>
              <a:ext cx="553000" cy="361875"/>
            </a:xfrm>
            <a:custGeom>
              <a:avLst/>
              <a:gdLst/>
              <a:ahLst/>
              <a:cxnLst/>
              <a:rect l="l" t="t" r="r" b="b"/>
              <a:pathLst>
                <a:path w="22120" h="14475" extrusionOk="0">
                  <a:moveTo>
                    <a:pt x="7257" y="0"/>
                  </a:moveTo>
                  <a:lnTo>
                    <a:pt x="6481" y="39"/>
                  </a:lnTo>
                  <a:lnTo>
                    <a:pt x="5782" y="117"/>
                  </a:lnTo>
                  <a:lnTo>
                    <a:pt x="5084" y="311"/>
                  </a:lnTo>
                  <a:lnTo>
                    <a:pt x="4424" y="544"/>
                  </a:lnTo>
                  <a:lnTo>
                    <a:pt x="3803" y="854"/>
                  </a:lnTo>
                  <a:lnTo>
                    <a:pt x="3182" y="1242"/>
                  </a:lnTo>
                  <a:lnTo>
                    <a:pt x="2639" y="1630"/>
                  </a:lnTo>
                  <a:lnTo>
                    <a:pt x="2096" y="2096"/>
                  </a:lnTo>
                  <a:lnTo>
                    <a:pt x="1630" y="2639"/>
                  </a:lnTo>
                  <a:lnTo>
                    <a:pt x="1242" y="3182"/>
                  </a:lnTo>
                  <a:lnTo>
                    <a:pt x="854" y="3765"/>
                  </a:lnTo>
                  <a:lnTo>
                    <a:pt x="544" y="4424"/>
                  </a:lnTo>
                  <a:lnTo>
                    <a:pt x="311" y="5084"/>
                  </a:lnTo>
                  <a:lnTo>
                    <a:pt x="117" y="5782"/>
                  </a:lnTo>
                  <a:lnTo>
                    <a:pt x="39" y="6481"/>
                  </a:lnTo>
                  <a:lnTo>
                    <a:pt x="0" y="7218"/>
                  </a:lnTo>
                  <a:lnTo>
                    <a:pt x="39" y="7994"/>
                  </a:lnTo>
                  <a:lnTo>
                    <a:pt x="117" y="8693"/>
                  </a:lnTo>
                  <a:lnTo>
                    <a:pt x="311" y="9391"/>
                  </a:lnTo>
                  <a:lnTo>
                    <a:pt x="544" y="10051"/>
                  </a:lnTo>
                  <a:lnTo>
                    <a:pt x="854" y="10711"/>
                  </a:lnTo>
                  <a:lnTo>
                    <a:pt x="1242" y="11293"/>
                  </a:lnTo>
                  <a:lnTo>
                    <a:pt x="1630" y="11836"/>
                  </a:lnTo>
                  <a:lnTo>
                    <a:pt x="2096" y="12379"/>
                  </a:lnTo>
                  <a:lnTo>
                    <a:pt x="2639" y="12845"/>
                  </a:lnTo>
                  <a:lnTo>
                    <a:pt x="3182" y="13233"/>
                  </a:lnTo>
                  <a:lnTo>
                    <a:pt x="3803" y="13621"/>
                  </a:lnTo>
                  <a:lnTo>
                    <a:pt x="4424" y="13932"/>
                  </a:lnTo>
                  <a:lnTo>
                    <a:pt x="5084" y="14164"/>
                  </a:lnTo>
                  <a:lnTo>
                    <a:pt x="5782" y="14358"/>
                  </a:lnTo>
                  <a:lnTo>
                    <a:pt x="6481" y="14436"/>
                  </a:lnTo>
                  <a:lnTo>
                    <a:pt x="7257" y="14475"/>
                  </a:lnTo>
                  <a:lnTo>
                    <a:pt x="14863" y="14475"/>
                  </a:lnTo>
                  <a:lnTo>
                    <a:pt x="15600" y="14436"/>
                  </a:lnTo>
                  <a:lnTo>
                    <a:pt x="16299" y="14358"/>
                  </a:lnTo>
                  <a:lnTo>
                    <a:pt x="16997" y="14164"/>
                  </a:lnTo>
                  <a:lnTo>
                    <a:pt x="17657" y="13932"/>
                  </a:lnTo>
                  <a:lnTo>
                    <a:pt x="18317" y="13621"/>
                  </a:lnTo>
                  <a:lnTo>
                    <a:pt x="18899" y="13233"/>
                  </a:lnTo>
                  <a:lnTo>
                    <a:pt x="19481" y="12845"/>
                  </a:lnTo>
                  <a:lnTo>
                    <a:pt x="19985" y="12379"/>
                  </a:lnTo>
                  <a:lnTo>
                    <a:pt x="20451" y="11836"/>
                  </a:lnTo>
                  <a:lnTo>
                    <a:pt x="20878" y="11293"/>
                  </a:lnTo>
                  <a:lnTo>
                    <a:pt x="21227" y="10711"/>
                  </a:lnTo>
                  <a:lnTo>
                    <a:pt x="21537" y="10051"/>
                  </a:lnTo>
                  <a:lnTo>
                    <a:pt x="21770" y="9391"/>
                  </a:lnTo>
                  <a:lnTo>
                    <a:pt x="21964" y="8693"/>
                  </a:lnTo>
                  <a:lnTo>
                    <a:pt x="22081" y="7994"/>
                  </a:lnTo>
                  <a:lnTo>
                    <a:pt x="22120" y="7218"/>
                  </a:lnTo>
                  <a:lnTo>
                    <a:pt x="22081" y="6481"/>
                  </a:lnTo>
                  <a:lnTo>
                    <a:pt x="21964" y="5782"/>
                  </a:lnTo>
                  <a:lnTo>
                    <a:pt x="21770" y="5084"/>
                  </a:lnTo>
                  <a:lnTo>
                    <a:pt x="21537" y="4424"/>
                  </a:lnTo>
                  <a:lnTo>
                    <a:pt x="21227" y="3765"/>
                  </a:lnTo>
                  <a:lnTo>
                    <a:pt x="20878" y="3182"/>
                  </a:lnTo>
                  <a:lnTo>
                    <a:pt x="20451" y="2639"/>
                  </a:lnTo>
                  <a:lnTo>
                    <a:pt x="19985" y="2096"/>
                  </a:lnTo>
                  <a:lnTo>
                    <a:pt x="19481" y="1630"/>
                  </a:lnTo>
                  <a:lnTo>
                    <a:pt x="18899" y="1242"/>
                  </a:lnTo>
                  <a:lnTo>
                    <a:pt x="18317" y="854"/>
                  </a:lnTo>
                  <a:lnTo>
                    <a:pt x="17657" y="544"/>
                  </a:lnTo>
                  <a:lnTo>
                    <a:pt x="16997" y="311"/>
                  </a:lnTo>
                  <a:lnTo>
                    <a:pt x="16299" y="117"/>
                  </a:lnTo>
                  <a:lnTo>
                    <a:pt x="15600" y="39"/>
                  </a:lnTo>
                  <a:lnTo>
                    <a:pt x="14863" y="0"/>
                  </a:lnTo>
                  <a:close/>
                </a:path>
              </a:pathLst>
            </a:custGeom>
            <a:solidFill>
              <a:srgbClr val="EF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6"/>
            <p:cNvSpPr/>
            <p:nvPr/>
          </p:nvSpPr>
          <p:spPr>
            <a:xfrm>
              <a:off x="7273025" y="1231025"/>
              <a:ext cx="553000" cy="361900"/>
            </a:xfrm>
            <a:custGeom>
              <a:avLst/>
              <a:gdLst/>
              <a:ahLst/>
              <a:cxnLst/>
              <a:rect l="l" t="t" r="r" b="b"/>
              <a:pathLst>
                <a:path w="22120" h="14476" extrusionOk="0">
                  <a:moveTo>
                    <a:pt x="7257" y="1"/>
                  </a:moveTo>
                  <a:lnTo>
                    <a:pt x="6481" y="40"/>
                  </a:lnTo>
                  <a:lnTo>
                    <a:pt x="5783" y="117"/>
                  </a:lnTo>
                  <a:lnTo>
                    <a:pt x="5084" y="311"/>
                  </a:lnTo>
                  <a:lnTo>
                    <a:pt x="4425" y="544"/>
                  </a:lnTo>
                  <a:lnTo>
                    <a:pt x="3765" y="855"/>
                  </a:lnTo>
                  <a:lnTo>
                    <a:pt x="3183" y="1243"/>
                  </a:lnTo>
                  <a:lnTo>
                    <a:pt x="2640" y="1631"/>
                  </a:lnTo>
                  <a:lnTo>
                    <a:pt x="2096" y="2096"/>
                  </a:lnTo>
                  <a:lnTo>
                    <a:pt x="1631" y="2640"/>
                  </a:lnTo>
                  <a:lnTo>
                    <a:pt x="1243" y="3183"/>
                  </a:lnTo>
                  <a:lnTo>
                    <a:pt x="855" y="3765"/>
                  </a:lnTo>
                  <a:lnTo>
                    <a:pt x="544" y="4425"/>
                  </a:lnTo>
                  <a:lnTo>
                    <a:pt x="311" y="5085"/>
                  </a:lnTo>
                  <a:lnTo>
                    <a:pt x="117" y="5783"/>
                  </a:lnTo>
                  <a:lnTo>
                    <a:pt x="40" y="6482"/>
                  </a:lnTo>
                  <a:lnTo>
                    <a:pt x="1" y="7258"/>
                  </a:lnTo>
                  <a:lnTo>
                    <a:pt x="40" y="7995"/>
                  </a:lnTo>
                  <a:lnTo>
                    <a:pt x="117" y="8693"/>
                  </a:lnTo>
                  <a:lnTo>
                    <a:pt x="311" y="9392"/>
                  </a:lnTo>
                  <a:lnTo>
                    <a:pt x="544" y="10052"/>
                  </a:lnTo>
                  <a:lnTo>
                    <a:pt x="855" y="10711"/>
                  </a:lnTo>
                  <a:lnTo>
                    <a:pt x="1243" y="11293"/>
                  </a:lnTo>
                  <a:lnTo>
                    <a:pt x="1631" y="11837"/>
                  </a:lnTo>
                  <a:lnTo>
                    <a:pt x="2096" y="12380"/>
                  </a:lnTo>
                  <a:lnTo>
                    <a:pt x="2640" y="12846"/>
                  </a:lnTo>
                  <a:lnTo>
                    <a:pt x="3183" y="13234"/>
                  </a:lnTo>
                  <a:lnTo>
                    <a:pt x="3765" y="13622"/>
                  </a:lnTo>
                  <a:lnTo>
                    <a:pt x="4425" y="13932"/>
                  </a:lnTo>
                  <a:lnTo>
                    <a:pt x="5084" y="14165"/>
                  </a:lnTo>
                  <a:lnTo>
                    <a:pt x="5783" y="14359"/>
                  </a:lnTo>
                  <a:lnTo>
                    <a:pt x="6481" y="14437"/>
                  </a:lnTo>
                  <a:lnTo>
                    <a:pt x="7257" y="14475"/>
                  </a:lnTo>
                  <a:lnTo>
                    <a:pt x="14863" y="14475"/>
                  </a:lnTo>
                  <a:lnTo>
                    <a:pt x="15601" y="14437"/>
                  </a:lnTo>
                  <a:lnTo>
                    <a:pt x="16299" y="14359"/>
                  </a:lnTo>
                  <a:lnTo>
                    <a:pt x="16998" y="14165"/>
                  </a:lnTo>
                  <a:lnTo>
                    <a:pt x="17657" y="13932"/>
                  </a:lnTo>
                  <a:lnTo>
                    <a:pt x="18317" y="13622"/>
                  </a:lnTo>
                  <a:lnTo>
                    <a:pt x="18899" y="13234"/>
                  </a:lnTo>
                  <a:lnTo>
                    <a:pt x="19481" y="12846"/>
                  </a:lnTo>
                  <a:lnTo>
                    <a:pt x="19986" y="12380"/>
                  </a:lnTo>
                  <a:lnTo>
                    <a:pt x="20451" y="11837"/>
                  </a:lnTo>
                  <a:lnTo>
                    <a:pt x="20878" y="11293"/>
                  </a:lnTo>
                  <a:lnTo>
                    <a:pt x="21227" y="10711"/>
                  </a:lnTo>
                  <a:lnTo>
                    <a:pt x="21538" y="10052"/>
                  </a:lnTo>
                  <a:lnTo>
                    <a:pt x="21771" y="9392"/>
                  </a:lnTo>
                  <a:lnTo>
                    <a:pt x="21965" y="8693"/>
                  </a:lnTo>
                  <a:lnTo>
                    <a:pt x="22081" y="7995"/>
                  </a:lnTo>
                  <a:lnTo>
                    <a:pt x="22120" y="7258"/>
                  </a:lnTo>
                  <a:lnTo>
                    <a:pt x="22081" y="6482"/>
                  </a:lnTo>
                  <a:lnTo>
                    <a:pt x="21965" y="5783"/>
                  </a:lnTo>
                  <a:lnTo>
                    <a:pt x="21771" y="5085"/>
                  </a:lnTo>
                  <a:lnTo>
                    <a:pt x="21538" y="4425"/>
                  </a:lnTo>
                  <a:lnTo>
                    <a:pt x="21227" y="3765"/>
                  </a:lnTo>
                  <a:lnTo>
                    <a:pt x="20878" y="3183"/>
                  </a:lnTo>
                  <a:lnTo>
                    <a:pt x="20451" y="2640"/>
                  </a:lnTo>
                  <a:lnTo>
                    <a:pt x="19986" y="2096"/>
                  </a:lnTo>
                  <a:lnTo>
                    <a:pt x="19481" y="1631"/>
                  </a:lnTo>
                  <a:lnTo>
                    <a:pt x="18899" y="1243"/>
                  </a:lnTo>
                  <a:lnTo>
                    <a:pt x="18317" y="855"/>
                  </a:lnTo>
                  <a:lnTo>
                    <a:pt x="17657" y="544"/>
                  </a:lnTo>
                  <a:lnTo>
                    <a:pt x="16998" y="311"/>
                  </a:lnTo>
                  <a:lnTo>
                    <a:pt x="16299" y="117"/>
                  </a:lnTo>
                  <a:lnTo>
                    <a:pt x="15601" y="40"/>
                  </a:lnTo>
                  <a:lnTo>
                    <a:pt x="14863"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6"/>
            <p:cNvSpPr/>
            <p:nvPr/>
          </p:nvSpPr>
          <p:spPr>
            <a:xfrm>
              <a:off x="7273025" y="1231025"/>
              <a:ext cx="553000" cy="361900"/>
            </a:xfrm>
            <a:custGeom>
              <a:avLst/>
              <a:gdLst/>
              <a:ahLst/>
              <a:cxnLst/>
              <a:rect l="l" t="t" r="r" b="b"/>
              <a:pathLst>
                <a:path w="22120" h="14476" fill="none" extrusionOk="0">
                  <a:moveTo>
                    <a:pt x="7257" y="1"/>
                  </a:moveTo>
                  <a:lnTo>
                    <a:pt x="14863" y="1"/>
                  </a:lnTo>
                  <a:lnTo>
                    <a:pt x="14863" y="1"/>
                  </a:lnTo>
                  <a:lnTo>
                    <a:pt x="15601" y="40"/>
                  </a:lnTo>
                  <a:lnTo>
                    <a:pt x="16299" y="117"/>
                  </a:lnTo>
                  <a:lnTo>
                    <a:pt x="16998" y="311"/>
                  </a:lnTo>
                  <a:lnTo>
                    <a:pt x="17657" y="544"/>
                  </a:lnTo>
                  <a:lnTo>
                    <a:pt x="18317" y="855"/>
                  </a:lnTo>
                  <a:lnTo>
                    <a:pt x="18899" y="1243"/>
                  </a:lnTo>
                  <a:lnTo>
                    <a:pt x="19481" y="1631"/>
                  </a:lnTo>
                  <a:lnTo>
                    <a:pt x="19986" y="2096"/>
                  </a:lnTo>
                  <a:lnTo>
                    <a:pt x="20451" y="2640"/>
                  </a:lnTo>
                  <a:lnTo>
                    <a:pt x="20878" y="3183"/>
                  </a:lnTo>
                  <a:lnTo>
                    <a:pt x="21227" y="3765"/>
                  </a:lnTo>
                  <a:lnTo>
                    <a:pt x="21538" y="4425"/>
                  </a:lnTo>
                  <a:lnTo>
                    <a:pt x="21771" y="5085"/>
                  </a:lnTo>
                  <a:lnTo>
                    <a:pt x="21965" y="5783"/>
                  </a:lnTo>
                  <a:lnTo>
                    <a:pt x="22081" y="6482"/>
                  </a:lnTo>
                  <a:lnTo>
                    <a:pt x="22120" y="7258"/>
                  </a:lnTo>
                  <a:lnTo>
                    <a:pt x="22120" y="7258"/>
                  </a:lnTo>
                  <a:lnTo>
                    <a:pt x="22120" y="7258"/>
                  </a:lnTo>
                  <a:lnTo>
                    <a:pt x="22081" y="7995"/>
                  </a:lnTo>
                  <a:lnTo>
                    <a:pt x="21965" y="8693"/>
                  </a:lnTo>
                  <a:lnTo>
                    <a:pt x="21771" y="9392"/>
                  </a:lnTo>
                  <a:lnTo>
                    <a:pt x="21538" y="10052"/>
                  </a:lnTo>
                  <a:lnTo>
                    <a:pt x="21227" y="10711"/>
                  </a:lnTo>
                  <a:lnTo>
                    <a:pt x="20878" y="11293"/>
                  </a:lnTo>
                  <a:lnTo>
                    <a:pt x="20451" y="11837"/>
                  </a:lnTo>
                  <a:lnTo>
                    <a:pt x="19986" y="12380"/>
                  </a:lnTo>
                  <a:lnTo>
                    <a:pt x="19481" y="12846"/>
                  </a:lnTo>
                  <a:lnTo>
                    <a:pt x="18899" y="13234"/>
                  </a:lnTo>
                  <a:lnTo>
                    <a:pt x="18317" y="13622"/>
                  </a:lnTo>
                  <a:lnTo>
                    <a:pt x="17657" y="13932"/>
                  </a:lnTo>
                  <a:lnTo>
                    <a:pt x="16998" y="14165"/>
                  </a:lnTo>
                  <a:lnTo>
                    <a:pt x="16299" y="14359"/>
                  </a:lnTo>
                  <a:lnTo>
                    <a:pt x="15601" y="14437"/>
                  </a:lnTo>
                  <a:lnTo>
                    <a:pt x="14863" y="14475"/>
                  </a:lnTo>
                  <a:lnTo>
                    <a:pt x="7257" y="14475"/>
                  </a:lnTo>
                  <a:lnTo>
                    <a:pt x="7257" y="14475"/>
                  </a:lnTo>
                  <a:lnTo>
                    <a:pt x="6481" y="14437"/>
                  </a:lnTo>
                  <a:lnTo>
                    <a:pt x="5783" y="14359"/>
                  </a:lnTo>
                  <a:lnTo>
                    <a:pt x="5084" y="14165"/>
                  </a:lnTo>
                  <a:lnTo>
                    <a:pt x="4425" y="13932"/>
                  </a:lnTo>
                  <a:lnTo>
                    <a:pt x="3765" y="13622"/>
                  </a:lnTo>
                  <a:lnTo>
                    <a:pt x="3183" y="13234"/>
                  </a:lnTo>
                  <a:lnTo>
                    <a:pt x="2640" y="12846"/>
                  </a:lnTo>
                  <a:lnTo>
                    <a:pt x="2096" y="12380"/>
                  </a:lnTo>
                  <a:lnTo>
                    <a:pt x="1631" y="11837"/>
                  </a:lnTo>
                  <a:lnTo>
                    <a:pt x="1243" y="11293"/>
                  </a:lnTo>
                  <a:lnTo>
                    <a:pt x="855" y="10711"/>
                  </a:lnTo>
                  <a:lnTo>
                    <a:pt x="544" y="10052"/>
                  </a:lnTo>
                  <a:lnTo>
                    <a:pt x="311" y="9392"/>
                  </a:lnTo>
                  <a:lnTo>
                    <a:pt x="117" y="8693"/>
                  </a:lnTo>
                  <a:lnTo>
                    <a:pt x="40" y="7995"/>
                  </a:lnTo>
                  <a:lnTo>
                    <a:pt x="1" y="7258"/>
                  </a:lnTo>
                  <a:lnTo>
                    <a:pt x="1" y="7258"/>
                  </a:lnTo>
                  <a:lnTo>
                    <a:pt x="1" y="7258"/>
                  </a:lnTo>
                  <a:lnTo>
                    <a:pt x="40" y="6482"/>
                  </a:lnTo>
                  <a:lnTo>
                    <a:pt x="117" y="5783"/>
                  </a:lnTo>
                  <a:lnTo>
                    <a:pt x="311" y="5085"/>
                  </a:lnTo>
                  <a:lnTo>
                    <a:pt x="544" y="4425"/>
                  </a:lnTo>
                  <a:lnTo>
                    <a:pt x="855" y="3765"/>
                  </a:lnTo>
                  <a:lnTo>
                    <a:pt x="1243" y="3183"/>
                  </a:lnTo>
                  <a:lnTo>
                    <a:pt x="1631" y="2640"/>
                  </a:lnTo>
                  <a:lnTo>
                    <a:pt x="2096" y="2096"/>
                  </a:lnTo>
                  <a:lnTo>
                    <a:pt x="2640" y="1631"/>
                  </a:lnTo>
                  <a:lnTo>
                    <a:pt x="3183" y="1243"/>
                  </a:lnTo>
                  <a:lnTo>
                    <a:pt x="3765" y="855"/>
                  </a:lnTo>
                  <a:lnTo>
                    <a:pt x="4425" y="544"/>
                  </a:lnTo>
                  <a:lnTo>
                    <a:pt x="5084" y="311"/>
                  </a:lnTo>
                  <a:lnTo>
                    <a:pt x="5783" y="117"/>
                  </a:lnTo>
                  <a:lnTo>
                    <a:pt x="6481" y="40"/>
                  </a:lnTo>
                  <a:lnTo>
                    <a:pt x="7257" y="1"/>
                  </a:lnTo>
                  <a:lnTo>
                    <a:pt x="7257" y="1"/>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6"/>
            <p:cNvSpPr/>
            <p:nvPr/>
          </p:nvSpPr>
          <p:spPr>
            <a:xfrm>
              <a:off x="7408850" y="1297000"/>
              <a:ext cx="272625" cy="237725"/>
            </a:xfrm>
            <a:custGeom>
              <a:avLst/>
              <a:gdLst/>
              <a:ahLst/>
              <a:cxnLst/>
              <a:rect l="l" t="t" r="r" b="b"/>
              <a:pathLst>
                <a:path w="10905" h="9509" extrusionOk="0">
                  <a:moveTo>
                    <a:pt x="1" y="1"/>
                  </a:moveTo>
                  <a:lnTo>
                    <a:pt x="1" y="9508"/>
                  </a:lnTo>
                  <a:lnTo>
                    <a:pt x="10905" y="9508"/>
                  </a:lnTo>
                  <a:lnTo>
                    <a:pt x="10905" y="1"/>
                  </a:lnTo>
                  <a:close/>
                </a:path>
              </a:pathLst>
            </a:custGeom>
            <a:solidFill>
              <a:srgbClr val="54AA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6"/>
            <p:cNvSpPr/>
            <p:nvPr/>
          </p:nvSpPr>
          <p:spPr>
            <a:xfrm>
              <a:off x="7408850" y="1297000"/>
              <a:ext cx="272625" cy="237725"/>
            </a:xfrm>
            <a:custGeom>
              <a:avLst/>
              <a:gdLst/>
              <a:ahLst/>
              <a:cxnLst/>
              <a:rect l="l" t="t" r="r" b="b"/>
              <a:pathLst>
                <a:path w="10905" h="9509" fill="none" extrusionOk="0">
                  <a:moveTo>
                    <a:pt x="10905" y="9508"/>
                  </a:moveTo>
                  <a:lnTo>
                    <a:pt x="1" y="9508"/>
                  </a:lnTo>
                  <a:lnTo>
                    <a:pt x="1" y="1"/>
                  </a:lnTo>
                  <a:lnTo>
                    <a:pt x="10905" y="1"/>
                  </a:lnTo>
                  <a:lnTo>
                    <a:pt x="10905" y="9508"/>
                  </a:lnTo>
                  <a:close/>
                </a:path>
              </a:pathLst>
            </a:custGeom>
            <a:noFill/>
            <a:ln w="15525" cap="rnd" cmpd="sng">
              <a:solidFill>
                <a:srgbClr val="166F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6"/>
            <p:cNvSpPr/>
            <p:nvPr/>
          </p:nvSpPr>
          <p:spPr>
            <a:xfrm>
              <a:off x="7452500" y="1337750"/>
              <a:ext cx="186300" cy="156225"/>
            </a:xfrm>
            <a:custGeom>
              <a:avLst/>
              <a:gdLst/>
              <a:ahLst/>
              <a:cxnLst/>
              <a:rect l="l" t="t" r="r" b="b"/>
              <a:pathLst>
                <a:path w="7452" h="6249" extrusionOk="0">
                  <a:moveTo>
                    <a:pt x="428" y="1"/>
                  </a:moveTo>
                  <a:lnTo>
                    <a:pt x="234" y="39"/>
                  </a:lnTo>
                  <a:lnTo>
                    <a:pt x="117" y="117"/>
                  </a:lnTo>
                  <a:lnTo>
                    <a:pt x="1" y="272"/>
                  </a:lnTo>
                  <a:lnTo>
                    <a:pt x="1" y="427"/>
                  </a:lnTo>
                  <a:lnTo>
                    <a:pt x="1" y="4502"/>
                  </a:lnTo>
                  <a:lnTo>
                    <a:pt x="1" y="4657"/>
                  </a:lnTo>
                  <a:lnTo>
                    <a:pt x="117" y="4812"/>
                  </a:lnTo>
                  <a:lnTo>
                    <a:pt x="234" y="4890"/>
                  </a:lnTo>
                  <a:lnTo>
                    <a:pt x="428" y="4929"/>
                  </a:lnTo>
                  <a:lnTo>
                    <a:pt x="2950" y="4929"/>
                  </a:lnTo>
                  <a:lnTo>
                    <a:pt x="2834" y="5045"/>
                  </a:lnTo>
                  <a:lnTo>
                    <a:pt x="2717" y="5162"/>
                  </a:lnTo>
                  <a:lnTo>
                    <a:pt x="2640" y="5317"/>
                  </a:lnTo>
                  <a:lnTo>
                    <a:pt x="2640" y="5472"/>
                  </a:lnTo>
                  <a:lnTo>
                    <a:pt x="2640" y="5589"/>
                  </a:lnTo>
                  <a:lnTo>
                    <a:pt x="2678" y="5705"/>
                  </a:lnTo>
                  <a:lnTo>
                    <a:pt x="661" y="5705"/>
                  </a:lnTo>
                  <a:lnTo>
                    <a:pt x="544" y="5744"/>
                  </a:lnTo>
                  <a:lnTo>
                    <a:pt x="467" y="5783"/>
                  </a:lnTo>
                  <a:lnTo>
                    <a:pt x="428" y="5860"/>
                  </a:lnTo>
                  <a:lnTo>
                    <a:pt x="389" y="5977"/>
                  </a:lnTo>
                  <a:lnTo>
                    <a:pt x="428" y="6093"/>
                  </a:lnTo>
                  <a:lnTo>
                    <a:pt x="467" y="6171"/>
                  </a:lnTo>
                  <a:lnTo>
                    <a:pt x="544" y="6209"/>
                  </a:lnTo>
                  <a:lnTo>
                    <a:pt x="661" y="6248"/>
                  </a:lnTo>
                  <a:lnTo>
                    <a:pt x="6714" y="6248"/>
                  </a:lnTo>
                  <a:lnTo>
                    <a:pt x="6831" y="6209"/>
                  </a:lnTo>
                  <a:lnTo>
                    <a:pt x="6908" y="6171"/>
                  </a:lnTo>
                  <a:lnTo>
                    <a:pt x="6986" y="6093"/>
                  </a:lnTo>
                  <a:lnTo>
                    <a:pt x="6986" y="5977"/>
                  </a:lnTo>
                  <a:lnTo>
                    <a:pt x="6986" y="5860"/>
                  </a:lnTo>
                  <a:lnTo>
                    <a:pt x="6908" y="5783"/>
                  </a:lnTo>
                  <a:lnTo>
                    <a:pt x="6831" y="5744"/>
                  </a:lnTo>
                  <a:lnTo>
                    <a:pt x="6714" y="5705"/>
                  </a:lnTo>
                  <a:lnTo>
                    <a:pt x="4696" y="5705"/>
                  </a:lnTo>
                  <a:lnTo>
                    <a:pt x="4735" y="5589"/>
                  </a:lnTo>
                  <a:lnTo>
                    <a:pt x="4774" y="5472"/>
                  </a:lnTo>
                  <a:lnTo>
                    <a:pt x="4735" y="5317"/>
                  </a:lnTo>
                  <a:lnTo>
                    <a:pt x="4658" y="5162"/>
                  </a:lnTo>
                  <a:lnTo>
                    <a:pt x="4580" y="5045"/>
                  </a:lnTo>
                  <a:lnTo>
                    <a:pt x="4425" y="4929"/>
                  </a:lnTo>
                  <a:lnTo>
                    <a:pt x="6986" y="4929"/>
                  </a:lnTo>
                  <a:lnTo>
                    <a:pt x="7180" y="4890"/>
                  </a:lnTo>
                  <a:lnTo>
                    <a:pt x="7296" y="4812"/>
                  </a:lnTo>
                  <a:lnTo>
                    <a:pt x="7413" y="4657"/>
                  </a:lnTo>
                  <a:lnTo>
                    <a:pt x="7452" y="4502"/>
                  </a:lnTo>
                  <a:lnTo>
                    <a:pt x="7452" y="427"/>
                  </a:lnTo>
                  <a:lnTo>
                    <a:pt x="7413" y="272"/>
                  </a:lnTo>
                  <a:lnTo>
                    <a:pt x="7296" y="117"/>
                  </a:lnTo>
                  <a:lnTo>
                    <a:pt x="7180" y="39"/>
                  </a:lnTo>
                  <a:lnTo>
                    <a:pt x="6986" y="1"/>
                  </a:lnTo>
                  <a:close/>
                </a:path>
              </a:pathLst>
            </a:custGeom>
            <a:solidFill>
              <a:srgbClr val="D6E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37"/>
          <p:cNvSpPr txBox="1">
            <a:spLocks noGrp="1"/>
          </p:cNvSpPr>
          <p:nvPr>
            <p:ph type="title"/>
          </p:nvPr>
        </p:nvSpPr>
        <p:spPr>
          <a:xfrm>
            <a:off x="713225" y="44805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t>Thank you for your time!</a:t>
            </a:r>
            <a:endParaRPr dirty="0"/>
          </a:p>
        </p:txBody>
      </p:sp>
      <p:sp>
        <p:nvSpPr>
          <p:cNvPr id="2532" name="Google Shape;2532;p37"/>
          <p:cNvSpPr txBox="1">
            <a:spLocks noGrp="1"/>
          </p:cNvSpPr>
          <p:nvPr>
            <p:ph type="subTitle" idx="1"/>
          </p:nvPr>
        </p:nvSpPr>
        <p:spPr>
          <a:xfrm>
            <a:off x="713225" y="1945371"/>
            <a:ext cx="3845400" cy="258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dirty="0"/>
              <a:t>Bethany Lacy</a:t>
            </a:r>
          </a:p>
          <a:p>
            <a:pPr marL="0" lvl="0" indent="0" algn="l" rtl="0">
              <a:spcBef>
                <a:spcPts val="0"/>
              </a:spcBef>
              <a:spcAft>
                <a:spcPts val="0"/>
              </a:spcAft>
              <a:buClr>
                <a:schemeClr val="dk1"/>
              </a:buClr>
              <a:buSzPts val="1100"/>
              <a:buFont typeface="Arial"/>
              <a:buNone/>
            </a:pPr>
            <a:r>
              <a:rPr lang="en-US" sz="2400" dirty="0">
                <a:hlinkClick r:id="rId3"/>
              </a:rPr>
              <a:t>b.lacy.nt@juntendo.ac.jp</a:t>
            </a:r>
            <a:endParaRPr lang="en-US" sz="2400" dirty="0"/>
          </a:p>
          <a:p>
            <a:pPr marL="0" lvl="0" indent="0" algn="l" rtl="0">
              <a:spcBef>
                <a:spcPts val="0"/>
              </a:spcBef>
              <a:spcAft>
                <a:spcPts val="0"/>
              </a:spcAft>
              <a:buClr>
                <a:schemeClr val="dk1"/>
              </a:buClr>
              <a:buSzPts val="1100"/>
              <a:buFont typeface="Arial"/>
              <a:buNone/>
            </a:pPr>
            <a:r>
              <a:rPr lang="en-US" sz="2400" dirty="0"/>
              <a:t>ResearchGate ----------------</a:t>
            </a:r>
            <a:r>
              <a:rPr lang="en-US" sz="2400" dirty="0">
                <a:sym typeface="Wingdings" panose="05000000000000000000" pitchFamily="2" charset="2"/>
              </a:rPr>
              <a:t></a:t>
            </a:r>
            <a:endParaRPr lang="en-US" sz="2400" dirty="0"/>
          </a:p>
          <a:p>
            <a:pPr marL="0" lvl="0" indent="0" algn="l" rtl="0">
              <a:spcBef>
                <a:spcPts val="0"/>
              </a:spcBef>
              <a:spcAft>
                <a:spcPts val="0"/>
              </a:spcAft>
              <a:buClr>
                <a:schemeClr val="dk1"/>
              </a:buClr>
              <a:buSzPts val="1100"/>
              <a:buFont typeface="Arial"/>
              <a:buNone/>
            </a:pPr>
            <a:endParaRPr dirty="0"/>
          </a:p>
        </p:txBody>
      </p:sp>
      <p:grpSp>
        <p:nvGrpSpPr>
          <p:cNvPr id="2533" name="Google Shape;2533;p37"/>
          <p:cNvGrpSpPr/>
          <p:nvPr/>
        </p:nvGrpSpPr>
        <p:grpSpPr>
          <a:xfrm>
            <a:off x="4775532" y="1532774"/>
            <a:ext cx="3538051" cy="2490725"/>
            <a:chOff x="10002519" y="1532774"/>
            <a:chExt cx="3538051" cy="2490725"/>
          </a:xfrm>
        </p:grpSpPr>
        <p:sp>
          <p:nvSpPr>
            <p:cNvPr id="2534" name="Google Shape;2534;p37"/>
            <p:cNvSpPr/>
            <p:nvPr/>
          </p:nvSpPr>
          <p:spPr>
            <a:xfrm>
              <a:off x="10245463" y="2913886"/>
              <a:ext cx="37775" cy="456317"/>
            </a:xfrm>
            <a:custGeom>
              <a:avLst/>
              <a:gdLst/>
              <a:ahLst/>
              <a:cxnLst/>
              <a:rect l="l" t="t" r="r" b="b"/>
              <a:pathLst>
                <a:path w="2643" h="31927" extrusionOk="0">
                  <a:moveTo>
                    <a:pt x="0" y="1"/>
                  </a:moveTo>
                  <a:lnTo>
                    <a:pt x="0" y="31926"/>
                  </a:lnTo>
                  <a:lnTo>
                    <a:pt x="2643" y="31926"/>
                  </a:lnTo>
                  <a:lnTo>
                    <a:pt x="2643" y="1"/>
                  </a:lnTo>
                  <a:close/>
                </a:path>
              </a:pathLst>
            </a:custGeom>
            <a:solidFill>
              <a:srgbClr val="346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7"/>
            <p:cNvSpPr/>
            <p:nvPr/>
          </p:nvSpPr>
          <p:spPr>
            <a:xfrm>
              <a:off x="10245463" y="2913886"/>
              <a:ext cx="37775" cy="456317"/>
            </a:xfrm>
            <a:custGeom>
              <a:avLst/>
              <a:gdLst/>
              <a:ahLst/>
              <a:cxnLst/>
              <a:rect l="l" t="t" r="r" b="b"/>
              <a:pathLst>
                <a:path w="2643" h="31927" fill="none" extrusionOk="0">
                  <a:moveTo>
                    <a:pt x="2643" y="1"/>
                  </a:moveTo>
                  <a:lnTo>
                    <a:pt x="0" y="1"/>
                  </a:lnTo>
                  <a:lnTo>
                    <a:pt x="0" y="31926"/>
                  </a:lnTo>
                  <a:lnTo>
                    <a:pt x="2643" y="31926"/>
                  </a:lnTo>
                  <a:lnTo>
                    <a:pt x="2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7"/>
            <p:cNvSpPr/>
            <p:nvPr/>
          </p:nvSpPr>
          <p:spPr>
            <a:xfrm>
              <a:off x="10283224" y="2913886"/>
              <a:ext cx="612491" cy="456317"/>
            </a:xfrm>
            <a:custGeom>
              <a:avLst/>
              <a:gdLst/>
              <a:ahLst/>
              <a:cxnLst/>
              <a:rect l="l" t="t" r="r" b="b"/>
              <a:pathLst>
                <a:path w="42854" h="31927" extrusionOk="0">
                  <a:moveTo>
                    <a:pt x="1" y="1"/>
                  </a:moveTo>
                  <a:lnTo>
                    <a:pt x="1" y="31926"/>
                  </a:lnTo>
                  <a:lnTo>
                    <a:pt x="42854" y="31926"/>
                  </a:lnTo>
                  <a:lnTo>
                    <a:pt x="42854" y="1"/>
                  </a:lnTo>
                  <a:close/>
                </a:path>
              </a:pathLst>
            </a:custGeom>
            <a:solidFill>
              <a:srgbClr val="D3D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7"/>
            <p:cNvSpPr/>
            <p:nvPr/>
          </p:nvSpPr>
          <p:spPr>
            <a:xfrm>
              <a:off x="10283224" y="2913886"/>
              <a:ext cx="612491" cy="456317"/>
            </a:xfrm>
            <a:custGeom>
              <a:avLst/>
              <a:gdLst/>
              <a:ahLst/>
              <a:cxnLst/>
              <a:rect l="l" t="t" r="r" b="b"/>
              <a:pathLst>
                <a:path w="42854" h="31927" fill="none" extrusionOk="0">
                  <a:moveTo>
                    <a:pt x="42854" y="1"/>
                  </a:moveTo>
                  <a:lnTo>
                    <a:pt x="1" y="1"/>
                  </a:lnTo>
                  <a:lnTo>
                    <a:pt x="1" y="31926"/>
                  </a:lnTo>
                  <a:lnTo>
                    <a:pt x="42854" y="31926"/>
                  </a:lnTo>
                  <a:lnTo>
                    <a:pt x="428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7"/>
            <p:cNvSpPr/>
            <p:nvPr/>
          </p:nvSpPr>
          <p:spPr>
            <a:xfrm>
              <a:off x="10754834" y="1622602"/>
              <a:ext cx="433849" cy="34716"/>
            </a:xfrm>
            <a:custGeom>
              <a:avLst/>
              <a:gdLst/>
              <a:ahLst/>
              <a:cxnLst/>
              <a:rect l="l" t="t" r="r" b="b"/>
              <a:pathLst>
                <a:path w="30355" h="2429" extrusionOk="0">
                  <a:moveTo>
                    <a:pt x="0" y="0"/>
                  </a:moveTo>
                  <a:lnTo>
                    <a:pt x="0" y="2428"/>
                  </a:lnTo>
                  <a:lnTo>
                    <a:pt x="30354" y="2428"/>
                  </a:lnTo>
                  <a:lnTo>
                    <a:pt x="30354" y="0"/>
                  </a:lnTo>
                  <a:close/>
                </a:path>
              </a:pathLst>
            </a:custGeom>
            <a:solidFill>
              <a:srgbClr val="346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7"/>
            <p:cNvSpPr/>
            <p:nvPr/>
          </p:nvSpPr>
          <p:spPr>
            <a:xfrm>
              <a:off x="10754834" y="1622602"/>
              <a:ext cx="433849" cy="34716"/>
            </a:xfrm>
            <a:custGeom>
              <a:avLst/>
              <a:gdLst/>
              <a:ahLst/>
              <a:cxnLst/>
              <a:rect l="l" t="t" r="r" b="b"/>
              <a:pathLst>
                <a:path w="30355" h="2429" fill="none" extrusionOk="0">
                  <a:moveTo>
                    <a:pt x="30354" y="0"/>
                  </a:moveTo>
                  <a:lnTo>
                    <a:pt x="0" y="0"/>
                  </a:lnTo>
                  <a:lnTo>
                    <a:pt x="0" y="2428"/>
                  </a:lnTo>
                  <a:lnTo>
                    <a:pt x="30354" y="2428"/>
                  </a:lnTo>
                  <a:lnTo>
                    <a:pt x="30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7"/>
            <p:cNvSpPr/>
            <p:nvPr/>
          </p:nvSpPr>
          <p:spPr>
            <a:xfrm>
              <a:off x="12404431" y="2839380"/>
              <a:ext cx="465492" cy="530823"/>
            </a:xfrm>
            <a:custGeom>
              <a:avLst/>
              <a:gdLst/>
              <a:ahLst/>
              <a:cxnLst/>
              <a:rect l="l" t="t" r="r" b="b"/>
              <a:pathLst>
                <a:path w="32569" h="37140" extrusionOk="0">
                  <a:moveTo>
                    <a:pt x="0" y="0"/>
                  </a:moveTo>
                  <a:lnTo>
                    <a:pt x="0" y="37139"/>
                  </a:lnTo>
                  <a:lnTo>
                    <a:pt x="32568" y="37139"/>
                  </a:lnTo>
                  <a:lnTo>
                    <a:pt x="32568" y="0"/>
                  </a:lnTo>
                  <a:close/>
                </a:path>
              </a:pathLst>
            </a:custGeom>
            <a:solidFill>
              <a:srgbClr val="D3D9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7"/>
            <p:cNvSpPr/>
            <p:nvPr/>
          </p:nvSpPr>
          <p:spPr>
            <a:xfrm>
              <a:off x="12404431" y="2839380"/>
              <a:ext cx="465492" cy="530823"/>
            </a:xfrm>
            <a:custGeom>
              <a:avLst/>
              <a:gdLst/>
              <a:ahLst/>
              <a:cxnLst/>
              <a:rect l="l" t="t" r="r" b="b"/>
              <a:pathLst>
                <a:path w="32569" h="37140" fill="none" extrusionOk="0">
                  <a:moveTo>
                    <a:pt x="32568" y="0"/>
                  </a:moveTo>
                  <a:lnTo>
                    <a:pt x="0" y="0"/>
                  </a:lnTo>
                  <a:lnTo>
                    <a:pt x="0" y="37139"/>
                  </a:lnTo>
                  <a:lnTo>
                    <a:pt x="32568" y="37139"/>
                  </a:lnTo>
                  <a:lnTo>
                    <a:pt x="325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7"/>
            <p:cNvSpPr/>
            <p:nvPr/>
          </p:nvSpPr>
          <p:spPr>
            <a:xfrm>
              <a:off x="12358495" y="2839380"/>
              <a:ext cx="45950" cy="530823"/>
            </a:xfrm>
            <a:custGeom>
              <a:avLst/>
              <a:gdLst/>
              <a:ahLst/>
              <a:cxnLst/>
              <a:rect l="l" t="t" r="r" b="b"/>
              <a:pathLst>
                <a:path w="3215" h="37140" extrusionOk="0">
                  <a:moveTo>
                    <a:pt x="0" y="0"/>
                  </a:moveTo>
                  <a:lnTo>
                    <a:pt x="0" y="37139"/>
                  </a:lnTo>
                  <a:lnTo>
                    <a:pt x="3214" y="37139"/>
                  </a:lnTo>
                  <a:lnTo>
                    <a:pt x="3214" y="0"/>
                  </a:lnTo>
                  <a:close/>
                </a:path>
              </a:pathLst>
            </a:custGeom>
            <a:solidFill>
              <a:srgbClr val="BD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7"/>
            <p:cNvSpPr/>
            <p:nvPr/>
          </p:nvSpPr>
          <p:spPr>
            <a:xfrm>
              <a:off x="12358495" y="2839380"/>
              <a:ext cx="45950" cy="530823"/>
            </a:xfrm>
            <a:custGeom>
              <a:avLst/>
              <a:gdLst/>
              <a:ahLst/>
              <a:cxnLst/>
              <a:rect l="l" t="t" r="r" b="b"/>
              <a:pathLst>
                <a:path w="3215" h="37140" fill="none" extrusionOk="0">
                  <a:moveTo>
                    <a:pt x="3214" y="0"/>
                  </a:moveTo>
                  <a:lnTo>
                    <a:pt x="0" y="0"/>
                  </a:lnTo>
                  <a:lnTo>
                    <a:pt x="0" y="37139"/>
                  </a:lnTo>
                  <a:lnTo>
                    <a:pt x="3214" y="37139"/>
                  </a:lnTo>
                  <a:lnTo>
                    <a:pt x="3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7"/>
            <p:cNvSpPr/>
            <p:nvPr/>
          </p:nvSpPr>
          <p:spPr>
            <a:xfrm>
              <a:off x="11468358" y="3937744"/>
              <a:ext cx="12263" cy="37789"/>
            </a:xfrm>
            <a:custGeom>
              <a:avLst/>
              <a:gdLst/>
              <a:ahLst/>
              <a:cxnLst/>
              <a:rect l="l" t="t" r="r" b="b"/>
              <a:pathLst>
                <a:path w="858" h="2644" fill="none" extrusionOk="0">
                  <a:moveTo>
                    <a:pt x="858" y="1"/>
                  </a:moveTo>
                  <a:lnTo>
                    <a:pt x="1" y="1"/>
                  </a:lnTo>
                  <a:lnTo>
                    <a:pt x="1" y="2643"/>
                  </a:lnTo>
                  <a:lnTo>
                    <a:pt x="1" y="2643"/>
                  </a:lnTo>
                  <a:lnTo>
                    <a:pt x="8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7"/>
            <p:cNvSpPr/>
            <p:nvPr/>
          </p:nvSpPr>
          <p:spPr>
            <a:xfrm>
              <a:off x="10114801" y="3599869"/>
              <a:ext cx="1355615" cy="364430"/>
            </a:xfrm>
            <a:custGeom>
              <a:avLst/>
              <a:gdLst/>
              <a:ahLst/>
              <a:cxnLst/>
              <a:rect l="l" t="t" r="r" b="b"/>
              <a:pathLst>
                <a:path w="94848" h="25498" extrusionOk="0">
                  <a:moveTo>
                    <a:pt x="0" y="0"/>
                  </a:moveTo>
                  <a:lnTo>
                    <a:pt x="0" y="25497"/>
                  </a:lnTo>
                  <a:lnTo>
                    <a:pt x="94848" y="25497"/>
                  </a:lnTo>
                  <a:lnTo>
                    <a:pt x="948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7"/>
            <p:cNvSpPr/>
            <p:nvPr/>
          </p:nvSpPr>
          <p:spPr>
            <a:xfrm>
              <a:off x="10214834" y="3681522"/>
              <a:ext cx="201110" cy="201110"/>
            </a:xfrm>
            <a:custGeom>
              <a:avLst/>
              <a:gdLst/>
              <a:ahLst/>
              <a:cxnLst/>
              <a:rect l="l" t="t" r="r" b="b"/>
              <a:pathLst>
                <a:path w="14071" h="14071" extrusionOk="0">
                  <a:moveTo>
                    <a:pt x="1" y="1"/>
                  </a:moveTo>
                  <a:lnTo>
                    <a:pt x="1" y="14071"/>
                  </a:lnTo>
                  <a:lnTo>
                    <a:pt x="14071" y="14071"/>
                  </a:lnTo>
                  <a:lnTo>
                    <a:pt x="14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7"/>
            <p:cNvSpPr/>
            <p:nvPr/>
          </p:nvSpPr>
          <p:spPr>
            <a:xfrm>
              <a:off x="10214834" y="3681522"/>
              <a:ext cx="201110" cy="201110"/>
            </a:xfrm>
            <a:custGeom>
              <a:avLst/>
              <a:gdLst/>
              <a:ahLst/>
              <a:cxnLst/>
              <a:rect l="l" t="t" r="r" b="b"/>
              <a:pathLst>
                <a:path w="14071" h="14071" extrusionOk="0">
                  <a:moveTo>
                    <a:pt x="14071" y="1"/>
                  </a:moveTo>
                  <a:lnTo>
                    <a:pt x="1" y="14071"/>
                  </a:lnTo>
                  <a:lnTo>
                    <a:pt x="14071" y="14071"/>
                  </a:lnTo>
                  <a:lnTo>
                    <a:pt x="14071" y="1"/>
                  </a:lnTo>
                  <a:close/>
                </a:path>
              </a:pathLst>
            </a:custGeom>
            <a:solidFill>
              <a:srgbClr val="EB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7"/>
            <p:cNvSpPr/>
            <p:nvPr/>
          </p:nvSpPr>
          <p:spPr>
            <a:xfrm>
              <a:off x="10533329" y="3681522"/>
              <a:ext cx="200081" cy="201110"/>
            </a:xfrm>
            <a:custGeom>
              <a:avLst/>
              <a:gdLst/>
              <a:ahLst/>
              <a:cxnLst/>
              <a:rect l="l" t="t" r="r" b="b"/>
              <a:pathLst>
                <a:path w="13999" h="14071" extrusionOk="0">
                  <a:moveTo>
                    <a:pt x="0" y="1"/>
                  </a:moveTo>
                  <a:lnTo>
                    <a:pt x="0" y="14071"/>
                  </a:lnTo>
                  <a:lnTo>
                    <a:pt x="13999" y="14071"/>
                  </a:lnTo>
                  <a:lnTo>
                    <a:pt x="139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7"/>
            <p:cNvSpPr/>
            <p:nvPr/>
          </p:nvSpPr>
          <p:spPr>
            <a:xfrm>
              <a:off x="10533329" y="3681522"/>
              <a:ext cx="200081" cy="201110"/>
            </a:xfrm>
            <a:custGeom>
              <a:avLst/>
              <a:gdLst/>
              <a:ahLst/>
              <a:cxnLst/>
              <a:rect l="l" t="t" r="r" b="b"/>
              <a:pathLst>
                <a:path w="13999" h="14071" extrusionOk="0">
                  <a:moveTo>
                    <a:pt x="13999" y="1"/>
                  </a:moveTo>
                  <a:lnTo>
                    <a:pt x="0" y="14071"/>
                  </a:lnTo>
                  <a:lnTo>
                    <a:pt x="13999" y="14071"/>
                  </a:lnTo>
                  <a:lnTo>
                    <a:pt x="13999" y="1"/>
                  </a:lnTo>
                  <a:close/>
                </a:path>
              </a:pathLst>
            </a:custGeom>
            <a:solidFill>
              <a:srgbClr val="EB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7"/>
            <p:cNvSpPr/>
            <p:nvPr/>
          </p:nvSpPr>
          <p:spPr>
            <a:xfrm>
              <a:off x="10851808" y="3681522"/>
              <a:ext cx="200095" cy="201110"/>
            </a:xfrm>
            <a:custGeom>
              <a:avLst/>
              <a:gdLst/>
              <a:ahLst/>
              <a:cxnLst/>
              <a:rect l="l" t="t" r="r" b="b"/>
              <a:pathLst>
                <a:path w="14000" h="14071" extrusionOk="0">
                  <a:moveTo>
                    <a:pt x="0" y="1"/>
                  </a:moveTo>
                  <a:lnTo>
                    <a:pt x="0" y="14071"/>
                  </a:lnTo>
                  <a:lnTo>
                    <a:pt x="13999" y="14071"/>
                  </a:lnTo>
                  <a:lnTo>
                    <a:pt x="139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7"/>
            <p:cNvSpPr/>
            <p:nvPr/>
          </p:nvSpPr>
          <p:spPr>
            <a:xfrm>
              <a:off x="10851808" y="3681522"/>
              <a:ext cx="200095" cy="201110"/>
            </a:xfrm>
            <a:custGeom>
              <a:avLst/>
              <a:gdLst/>
              <a:ahLst/>
              <a:cxnLst/>
              <a:rect l="l" t="t" r="r" b="b"/>
              <a:pathLst>
                <a:path w="14000" h="14071" extrusionOk="0">
                  <a:moveTo>
                    <a:pt x="13999" y="1"/>
                  </a:moveTo>
                  <a:lnTo>
                    <a:pt x="0" y="14071"/>
                  </a:lnTo>
                  <a:lnTo>
                    <a:pt x="13999" y="14071"/>
                  </a:lnTo>
                  <a:lnTo>
                    <a:pt x="13999" y="1"/>
                  </a:lnTo>
                  <a:close/>
                </a:path>
              </a:pathLst>
            </a:custGeom>
            <a:solidFill>
              <a:srgbClr val="EB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7"/>
            <p:cNvSpPr/>
            <p:nvPr/>
          </p:nvSpPr>
          <p:spPr>
            <a:xfrm>
              <a:off x="11170288" y="3681522"/>
              <a:ext cx="200095" cy="201110"/>
            </a:xfrm>
            <a:custGeom>
              <a:avLst/>
              <a:gdLst/>
              <a:ahLst/>
              <a:cxnLst/>
              <a:rect l="l" t="t" r="r" b="b"/>
              <a:pathLst>
                <a:path w="14000" h="14071" extrusionOk="0">
                  <a:moveTo>
                    <a:pt x="1" y="1"/>
                  </a:moveTo>
                  <a:lnTo>
                    <a:pt x="1" y="14071"/>
                  </a:lnTo>
                  <a:lnTo>
                    <a:pt x="13999" y="14071"/>
                  </a:lnTo>
                  <a:lnTo>
                    <a:pt x="139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7"/>
            <p:cNvSpPr/>
            <p:nvPr/>
          </p:nvSpPr>
          <p:spPr>
            <a:xfrm>
              <a:off x="11170288" y="3681522"/>
              <a:ext cx="200095" cy="201110"/>
            </a:xfrm>
            <a:custGeom>
              <a:avLst/>
              <a:gdLst/>
              <a:ahLst/>
              <a:cxnLst/>
              <a:rect l="l" t="t" r="r" b="b"/>
              <a:pathLst>
                <a:path w="14000" h="14071" extrusionOk="0">
                  <a:moveTo>
                    <a:pt x="13999" y="1"/>
                  </a:moveTo>
                  <a:lnTo>
                    <a:pt x="1" y="14071"/>
                  </a:lnTo>
                  <a:lnTo>
                    <a:pt x="13999" y="14071"/>
                  </a:lnTo>
                  <a:lnTo>
                    <a:pt x="13999" y="1"/>
                  </a:lnTo>
                  <a:close/>
                </a:path>
              </a:pathLst>
            </a:custGeom>
            <a:solidFill>
              <a:srgbClr val="EB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7"/>
            <p:cNvSpPr/>
            <p:nvPr/>
          </p:nvSpPr>
          <p:spPr>
            <a:xfrm>
              <a:off x="11873622" y="2748522"/>
              <a:ext cx="996302" cy="684968"/>
            </a:xfrm>
            <a:custGeom>
              <a:avLst/>
              <a:gdLst/>
              <a:ahLst/>
              <a:cxnLst/>
              <a:rect l="l" t="t" r="r" b="b"/>
              <a:pathLst>
                <a:path w="69708" h="47925" extrusionOk="0">
                  <a:moveTo>
                    <a:pt x="0" y="1"/>
                  </a:moveTo>
                  <a:lnTo>
                    <a:pt x="0" y="47924"/>
                  </a:lnTo>
                  <a:lnTo>
                    <a:pt x="69707" y="47924"/>
                  </a:lnTo>
                  <a:lnTo>
                    <a:pt x="69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7"/>
            <p:cNvSpPr/>
            <p:nvPr/>
          </p:nvSpPr>
          <p:spPr>
            <a:xfrm>
              <a:off x="11958348" y="2832233"/>
              <a:ext cx="826850" cy="35746"/>
            </a:xfrm>
            <a:custGeom>
              <a:avLst/>
              <a:gdLst/>
              <a:ahLst/>
              <a:cxnLst/>
              <a:rect l="l" t="t" r="r" b="b"/>
              <a:pathLst>
                <a:path w="57852" h="2501" extrusionOk="0">
                  <a:moveTo>
                    <a:pt x="1000" y="0"/>
                  </a:moveTo>
                  <a:lnTo>
                    <a:pt x="786" y="72"/>
                  </a:lnTo>
                  <a:lnTo>
                    <a:pt x="571" y="215"/>
                  </a:lnTo>
                  <a:lnTo>
                    <a:pt x="357" y="357"/>
                  </a:lnTo>
                  <a:lnTo>
                    <a:pt x="214" y="572"/>
                  </a:lnTo>
                  <a:lnTo>
                    <a:pt x="72" y="786"/>
                  </a:lnTo>
                  <a:lnTo>
                    <a:pt x="0" y="1000"/>
                  </a:lnTo>
                  <a:lnTo>
                    <a:pt x="0" y="1286"/>
                  </a:lnTo>
                  <a:lnTo>
                    <a:pt x="0" y="1500"/>
                  </a:lnTo>
                  <a:lnTo>
                    <a:pt x="72" y="1714"/>
                  </a:lnTo>
                  <a:lnTo>
                    <a:pt x="214" y="1929"/>
                  </a:lnTo>
                  <a:lnTo>
                    <a:pt x="357" y="2143"/>
                  </a:lnTo>
                  <a:lnTo>
                    <a:pt x="571" y="2286"/>
                  </a:lnTo>
                  <a:lnTo>
                    <a:pt x="786" y="2429"/>
                  </a:lnTo>
                  <a:lnTo>
                    <a:pt x="1000" y="2500"/>
                  </a:lnTo>
                  <a:lnTo>
                    <a:pt x="56851" y="2500"/>
                  </a:lnTo>
                  <a:lnTo>
                    <a:pt x="57066" y="2429"/>
                  </a:lnTo>
                  <a:lnTo>
                    <a:pt x="57280" y="2286"/>
                  </a:lnTo>
                  <a:lnTo>
                    <a:pt x="57494" y="2143"/>
                  </a:lnTo>
                  <a:lnTo>
                    <a:pt x="57637" y="1929"/>
                  </a:lnTo>
                  <a:lnTo>
                    <a:pt x="57780" y="1714"/>
                  </a:lnTo>
                  <a:lnTo>
                    <a:pt x="57851" y="1500"/>
                  </a:lnTo>
                  <a:lnTo>
                    <a:pt x="57851" y="1286"/>
                  </a:lnTo>
                  <a:lnTo>
                    <a:pt x="57851" y="1000"/>
                  </a:lnTo>
                  <a:lnTo>
                    <a:pt x="57780" y="786"/>
                  </a:lnTo>
                  <a:lnTo>
                    <a:pt x="57637" y="572"/>
                  </a:lnTo>
                  <a:lnTo>
                    <a:pt x="57494" y="357"/>
                  </a:lnTo>
                  <a:lnTo>
                    <a:pt x="57280" y="215"/>
                  </a:lnTo>
                  <a:lnTo>
                    <a:pt x="57066" y="72"/>
                  </a:lnTo>
                  <a:lnTo>
                    <a:pt x="5685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7"/>
            <p:cNvSpPr/>
            <p:nvPr/>
          </p:nvSpPr>
          <p:spPr>
            <a:xfrm>
              <a:off x="11958348" y="2952676"/>
              <a:ext cx="826850" cy="35746"/>
            </a:xfrm>
            <a:custGeom>
              <a:avLst/>
              <a:gdLst/>
              <a:ahLst/>
              <a:cxnLst/>
              <a:rect l="l" t="t" r="r" b="b"/>
              <a:pathLst>
                <a:path w="57852" h="2501" extrusionOk="0">
                  <a:moveTo>
                    <a:pt x="1000" y="1"/>
                  </a:moveTo>
                  <a:lnTo>
                    <a:pt x="786" y="144"/>
                  </a:lnTo>
                  <a:lnTo>
                    <a:pt x="571" y="215"/>
                  </a:lnTo>
                  <a:lnTo>
                    <a:pt x="357" y="358"/>
                  </a:lnTo>
                  <a:lnTo>
                    <a:pt x="214" y="572"/>
                  </a:lnTo>
                  <a:lnTo>
                    <a:pt x="72" y="787"/>
                  </a:lnTo>
                  <a:lnTo>
                    <a:pt x="0" y="1001"/>
                  </a:lnTo>
                  <a:lnTo>
                    <a:pt x="0" y="1287"/>
                  </a:lnTo>
                  <a:lnTo>
                    <a:pt x="0" y="1501"/>
                  </a:lnTo>
                  <a:lnTo>
                    <a:pt x="72" y="1715"/>
                  </a:lnTo>
                  <a:lnTo>
                    <a:pt x="214" y="1929"/>
                  </a:lnTo>
                  <a:lnTo>
                    <a:pt x="357" y="2144"/>
                  </a:lnTo>
                  <a:lnTo>
                    <a:pt x="571" y="2286"/>
                  </a:lnTo>
                  <a:lnTo>
                    <a:pt x="786" y="2429"/>
                  </a:lnTo>
                  <a:lnTo>
                    <a:pt x="1000" y="2501"/>
                  </a:lnTo>
                  <a:lnTo>
                    <a:pt x="56851" y="2501"/>
                  </a:lnTo>
                  <a:lnTo>
                    <a:pt x="57066" y="2429"/>
                  </a:lnTo>
                  <a:lnTo>
                    <a:pt x="57280" y="2286"/>
                  </a:lnTo>
                  <a:lnTo>
                    <a:pt x="57494" y="2144"/>
                  </a:lnTo>
                  <a:lnTo>
                    <a:pt x="57637" y="1929"/>
                  </a:lnTo>
                  <a:lnTo>
                    <a:pt x="57780" y="1715"/>
                  </a:lnTo>
                  <a:lnTo>
                    <a:pt x="57851" y="1501"/>
                  </a:lnTo>
                  <a:lnTo>
                    <a:pt x="57851" y="1287"/>
                  </a:lnTo>
                  <a:lnTo>
                    <a:pt x="57851" y="1001"/>
                  </a:lnTo>
                  <a:lnTo>
                    <a:pt x="57780" y="787"/>
                  </a:lnTo>
                  <a:lnTo>
                    <a:pt x="57637" y="572"/>
                  </a:lnTo>
                  <a:lnTo>
                    <a:pt x="57494" y="358"/>
                  </a:lnTo>
                  <a:lnTo>
                    <a:pt x="57280" y="215"/>
                  </a:lnTo>
                  <a:lnTo>
                    <a:pt x="57066" y="144"/>
                  </a:lnTo>
                  <a:lnTo>
                    <a:pt x="568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7"/>
            <p:cNvSpPr/>
            <p:nvPr/>
          </p:nvSpPr>
          <p:spPr>
            <a:xfrm>
              <a:off x="11958348" y="3073133"/>
              <a:ext cx="826850" cy="35746"/>
            </a:xfrm>
            <a:custGeom>
              <a:avLst/>
              <a:gdLst/>
              <a:ahLst/>
              <a:cxnLst/>
              <a:rect l="l" t="t" r="r" b="b"/>
              <a:pathLst>
                <a:path w="57852" h="2501" extrusionOk="0">
                  <a:moveTo>
                    <a:pt x="1286" y="1"/>
                  </a:moveTo>
                  <a:lnTo>
                    <a:pt x="1000" y="72"/>
                  </a:lnTo>
                  <a:lnTo>
                    <a:pt x="786" y="144"/>
                  </a:lnTo>
                  <a:lnTo>
                    <a:pt x="571" y="215"/>
                  </a:lnTo>
                  <a:lnTo>
                    <a:pt x="357" y="358"/>
                  </a:lnTo>
                  <a:lnTo>
                    <a:pt x="214" y="572"/>
                  </a:lnTo>
                  <a:lnTo>
                    <a:pt x="72" y="786"/>
                  </a:lnTo>
                  <a:lnTo>
                    <a:pt x="0" y="1001"/>
                  </a:lnTo>
                  <a:lnTo>
                    <a:pt x="0" y="1286"/>
                  </a:lnTo>
                  <a:lnTo>
                    <a:pt x="0" y="1501"/>
                  </a:lnTo>
                  <a:lnTo>
                    <a:pt x="72" y="1786"/>
                  </a:lnTo>
                  <a:lnTo>
                    <a:pt x="214" y="2000"/>
                  </a:lnTo>
                  <a:lnTo>
                    <a:pt x="357" y="2143"/>
                  </a:lnTo>
                  <a:lnTo>
                    <a:pt x="571" y="2286"/>
                  </a:lnTo>
                  <a:lnTo>
                    <a:pt x="786" y="2429"/>
                  </a:lnTo>
                  <a:lnTo>
                    <a:pt x="1000" y="2500"/>
                  </a:lnTo>
                  <a:lnTo>
                    <a:pt x="56851" y="2500"/>
                  </a:lnTo>
                  <a:lnTo>
                    <a:pt x="57066" y="2429"/>
                  </a:lnTo>
                  <a:lnTo>
                    <a:pt x="57280" y="2286"/>
                  </a:lnTo>
                  <a:lnTo>
                    <a:pt x="57494" y="2143"/>
                  </a:lnTo>
                  <a:lnTo>
                    <a:pt x="57637" y="2000"/>
                  </a:lnTo>
                  <a:lnTo>
                    <a:pt x="57780" y="1786"/>
                  </a:lnTo>
                  <a:lnTo>
                    <a:pt x="57851" y="1501"/>
                  </a:lnTo>
                  <a:lnTo>
                    <a:pt x="57851" y="1286"/>
                  </a:lnTo>
                  <a:lnTo>
                    <a:pt x="57851" y="1001"/>
                  </a:lnTo>
                  <a:lnTo>
                    <a:pt x="57780" y="786"/>
                  </a:lnTo>
                  <a:lnTo>
                    <a:pt x="57637" y="572"/>
                  </a:lnTo>
                  <a:lnTo>
                    <a:pt x="57494" y="358"/>
                  </a:lnTo>
                  <a:lnTo>
                    <a:pt x="57280" y="215"/>
                  </a:lnTo>
                  <a:lnTo>
                    <a:pt x="57066" y="144"/>
                  </a:lnTo>
                  <a:lnTo>
                    <a:pt x="56851" y="72"/>
                  </a:lnTo>
                  <a:lnTo>
                    <a:pt x="565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7"/>
            <p:cNvSpPr/>
            <p:nvPr/>
          </p:nvSpPr>
          <p:spPr>
            <a:xfrm>
              <a:off x="11958348" y="3193591"/>
              <a:ext cx="826850" cy="35746"/>
            </a:xfrm>
            <a:custGeom>
              <a:avLst/>
              <a:gdLst/>
              <a:ahLst/>
              <a:cxnLst/>
              <a:rect l="l" t="t" r="r" b="b"/>
              <a:pathLst>
                <a:path w="57852" h="2501" extrusionOk="0">
                  <a:moveTo>
                    <a:pt x="1286" y="0"/>
                  </a:moveTo>
                  <a:lnTo>
                    <a:pt x="1000" y="72"/>
                  </a:lnTo>
                  <a:lnTo>
                    <a:pt x="786" y="143"/>
                  </a:lnTo>
                  <a:lnTo>
                    <a:pt x="571" y="215"/>
                  </a:lnTo>
                  <a:lnTo>
                    <a:pt x="357" y="358"/>
                  </a:lnTo>
                  <a:lnTo>
                    <a:pt x="214" y="572"/>
                  </a:lnTo>
                  <a:lnTo>
                    <a:pt x="72" y="786"/>
                  </a:lnTo>
                  <a:lnTo>
                    <a:pt x="0" y="1000"/>
                  </a:lnTo>
                  <a:lnTo>
                    <a:pt x="0" y="1286"/>
                  </a:lnTo>
                  <a:lnTo>
                    <a:pt x="0" y="1500"/>
                  </a:lnTo>
                  <a:lnTo>
                    <a:pt x="72" y="1786"/>
                  </a:lnTo>
                  <a:lnTo>
                    <a:pt x="214" y="2000"/>
                  </a:lnTo>
                  <a:lnTo>
                    <a:pt x="357" y="2143"/>
                  </a:lnTo>
                  <a:lnTo>
                    <a:pt x="571" y="2286"/>
                  </a:lnTo>
                  <a:lnTo>
                    <a:pt x="786" y="2429"/>
                  </a:lnTo>
                  <a:lnTo>
                    <a:pt x="1000" y="2500"/>
                  </a:lnTo>
                  <a:lnTo>
                    <a:pt x="56851" y="2500"/>
                  </a:lnTo>
                  <a:lnTo>
                    <a:pt x="57066" y="2429"/>
                  </a:lnTo>
                  <a:lnTo>
                    <a:pt x="57280" y="2286"/>
                  </a:lnTo>
                  <a:lnTo>
                    <a:pt x="57494" y="2143"/>
                  </a:lnTo>
                  <a:lnTo>
                    <a:pt x="57637" y="2000"/>
                  </a:lnTo>
                  <a:lnTo>
                    <a:pt x="57780" y="1786"/>
                  </a:lnTo>
                  <a:lnTo>
                    <a:pt x="57851" y="1500"/>
                  </a:lnTo>
                  <a:lnTo>
                    <a:pt x="57851" y="1286"/>
                  </a:lnTo>
                  <a:lnTo>
                    <a:pt x="57851" y="1000"/>
                  </a:lnTo>
                  <a:lnTo>
                    <a:pt x="57780" y="786"/>
                  </a:lnTo>
                  <a:lnTo>
                    <a:pt x="57637" y="572"/>
                  </a:lnTo>
                  <a:lnTo>
                    <a:pt x="57494" y="358"/>
                  </a:lnTo>
                  <a:lnTo>
                    <a:pt x="57280" y="215"/>
                  </a:lnTo>
                  <a:lnTo>
                    <a:pt x="57066" y="143"/>
                  </a:lnTo>
                  <a:lnTo>
                    <a:pt x="56851" y="72"/>
                  </a:lnTo>
                  <a:lnTo>
                    <a:pt x="565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7"/>
            <p:cNvSpPr/>
            <p:nvPr/>
          </p:nvSpPr>
          <p:spPr>
            <a:xfrm>
              <a:off x="12076747" y="3314048"/>
              <a:ext cx="590037" cy="36760"/>
            </a:xfrm>
            <a:custGeom>
              <a:avLst/>
              <a:gdLst/>
              <a:ahLst/>
              <a:cxnLst/>
              <a:rect l="l" t="t" r="r" b="b"/>
              <a:pathLst>
                <a:path w="41283" h="2572" extrusionOk="0">
                  <a:moveTo>
                    <a:pt x="1215" y="0"/>
                  </a:moveTo>
                  <a:lnTo>
                    <a:pt x="1001" y="72"/>
                  </a:lnTo>
                  <a:lnTo>
                    <a:pt x="715" y="143"/>
                  </a:lnTo>
                  <a:lnTo>
                    <a:pt x="572" y="214"/>
                  </a:lnTo>
                  <a:lnTo>
                    <a:pt x="358" y="429"/>
                  </a:lnTo>
                  <a:lnTo>
                    <a:pt x="215" y="571"/>
                  </a:lnTo>
                  <a:lnTo>
                    <a:pt x="72" y="786"/>
                  </a:lnTo>
                  <a:lnTo>
                    <a:pt x="1" y="1000"/>
                  </a:lnTo>
                  <a:lnTo>
                    <a:pt x="1" y="1286"/>
                  </a:lnTo>
                  <a:lnTo>
                    <a:pt x="1" y="1571"/>
                  </a:lnTo>
                  <a:lnTo>
                    <a:pt x="72" y="1786"/>
                  </a:lnTo>
                  <a:lnTo>
                    <a:pt x="215" y="2000"/>
                  </a:lnTo>
                  <a:lnTo>
                    <a:pt x="358" y="2143"/>
                  </a:lnTo>
                  <a:lnTo>
                    <a:pt x="572" y="2357"/>
                  </a:lnTo>
                  <a:lnTo>
                    <a:pt x="715" y="2428"/>
                  </a:lnTo>
                  <a:lnTo>
                    <a:pt x="1001" y="2500"/>
                  </a:lnTo>
                  <a:lnTo>
                    <a:pt x="1215" y="2571"/>
                  </a:lnTo>
                  <a:lnTo>
                    <a:pt x="40068" y="2571"/>
                  </a:lnTo>
                  <a:lnTo>
                    <a:pt x="40283" y="2500"/>
                  </a:lnTo>
                  <a:lnTo>
                    <a:pt x="40568" y="2428"/>
                  </a:lnTo>
                  <a:lnTo>
                    <a:pt x="40782" y="2357"/>
                  </a:lnTo>
                  <a:lnTo>
                    <a:pt x="40925" y="2143"/>
                  </a:lnTo>
                  <a:lnTo>
                    <a:pt x="41068" y="2000"/>
                  </a:lnTo>
                  <a:lnTo>
                    <a:pt x="41211" y="1786"/>
                  </a:lnTo>
                  <a:lnTo>
                    <a:pt x="41282" y="1571"/>
                  </a:lnTo>
                  <a:lnTo>
                    <a:pt x="41282" y="1286"/>
                  </a:lnTo>
                  <a:lnTo>
                    <a:pt x="41282" y="1000"/>
                  </a:lnTo>
                  <a:lnTo>
                    <a:pt x="41211" y="786"/>
                  </a:lnTo>
                  <a:lnTo>
                    <a:pt x="41068" y="571"/>
                  </a:lnTo>
                  <a:lnTo>
                    <a:pt x="40925" y="429"/>
                  </a:lnTo>
                  <a:lnTo>
                    <a:pt x="40782" y="214"/>
                  </a:lnTo>
                  <a:lnTo>
                    <a:pt x="40568" y="143"/>
                  </a:lnTo>
                  <a:lnTo>
                    <a:pt x="40283" y="72"/>
                  </a:lnTo>
                  <a:lnTo>
                    <a:pt x="400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7"/>
            <p:cNvSpPr/>
            <p:nvPr/>
          </p:nvSpPr>
          <p:spPr>
            <a:xfrm>
              <a:off x="12605527" y="1552168"/>
              <a:ext cx="842157" cy="841142"/>
            </a:xfrm>
            <a:custGeom>
              <a:avLst/>
              <a:gdLst/>
              <a:ahLst/>
              <a:cxnLst/>
              <a:rect l="l" t="t" r="r" b="b"/>
              <a:pathLst>
                <a:path w="58923" h="58852" extrusionOk="0">
                  <a:moveTo>
                    <a:pt x="0" y="0"/>
                  </a:moveTo>
                  <a:lnTo>
                    <a:pt x="0" y="58851"/>
                  </a:lnTo>
                  <a:lnTo>
                    <a:pt x="58923" y="58851"/>
                  </a:lnTo>
                  <a:lnTo>
                    <a:pt x="58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7"/>
            <p:cNvSpPr/>
            <p:nvPr/>
          </p:nvSpPr>
          <p:spPr>
            <a:xfrm>
              <a:off x="12721896" y="1667509"/>
              <a:ext cx="609418" cy="610447"/>
            </a:xfrm>
            <a:custGeom>
              <a:avLst/>
              <a:gdLst/>
              <a:ahLst/>
              <a:cxnLst/>
              <a:rect l="l" t="t" r="r" b="b"/>
              <a:pathLst>
                <a:path w="42639" h="42711" extrusionOk="0">
                  <a:moveTo>
                    <a:pt x="21284" y="1"/>
                  </a:moveTo>
                  <a:lnTo>
                    <a:pt x="19641" y="72"/>
                  </a:lnTo>
                  <a:lnTo>
                    <a:pt x="17927" y="286"/>
                  </a:lnTo>
                  <a:lnTo>
                    <a:pt x="16284" y="643"/>
                  </a:lnTo>
                  <a:lnTo>
                    <a:pt x="14642" y="1072"/>
                  </a:lnTo>
                  <a:lnTo>
                    <a:pt x="16856" y="7714"/>
                  </a:lnTo>
                  <a:lnTo>
                    <a:pt x="17927" y="7428"/>
                  </a:lnTo>
                  <a:lnTo>
                    <a:pt x="18998" y="7214"/>
                  </a:lnTo>
                  <a:lnTo>
                    <a:pt x="20141" y="7071"/>
                  </a:lnTo>
                  <a:lnTo>
                    <a:pt x="21284" y="7000"/>
                  </a:lnTo>
                  <a:lnTo>
                    <a:pt x="22641" y="7071"/>
                  </a:lnTo>
                  <a:lnTo>
                    <a:pt x="23926" y="7214"/>
                  </a:lnTo>
                  <a:lnTo>
                    <a:pt x="25212" y="358"/>
                  </a:lnTo>
                  <a:lnTo>
                    <a:pt x="24283" y="215"/>
                  </a:lnTo>
                  <a:lnTo>
                    <a:pt x="23284" y="143"/>
                  </a:lnTo>
                  <a:lnTo>
                    <a:pt x="22284" y="72"/>
                  </a:lnTo>
                  <a:lnTo>
                    <a:pt x="21284" y="1"/>
                  </a:lnTo>
                  <a:close/>
                  <a:moveTo>
                    <a:pt x="27854" y="1072"/>
                  </a:moveTo>
                  <a:lnTo>
                    <a:pt x="25712" y="7714"/>
                  </a:lnTo>
                  <a:lnTo>
                    <a:pt x="26569" y="8000"/>
                  </a:lnTo>
                  <a:lnTo>
                    <a:pt x="27355" y="8357"/>
                  </a:lnTo>
                  <a:lnTo>
                    <a:pt x="28212" y="8785"/>
                  </a:lnTo>
                  <a:lnTo>
                    <a:pt x="28926" y="9214"/>
                  </a:lnTo>
                  <a:lnTo>
                    <a:pt x="29711" y="9714"/>
                  </a:lnTo>
                  <a:lnTo>
                    <a:pt x="30426" y="10285"/>
                  </a:lnTo>
                  <a:lnTo>
                    <a:pt x="31068" y="10857"/>
                  </a:lnTo>
                  <a:lnTo>
                    <a:pt x="31711" y="11499"/>
                  </a:lnTo>
                  <a:lnTo>
                    <a:pt x="36782" y="6714"/>
                  </a:lnTo>
                  <a:lnTo>
                    <a:pt x="35854" y="5786"/>
                  </a:lnTo>
                  <a:lnTo>
                    <a:pt x="34854" y="4857"/>
                  </a:lnTo>
                  <a:lnTo>
                    <a:pt x="33782" y="4072"/>
                  </a:lnTo>
                  <a:lnTo>
                    <a:pt x="32640" y="3286"/>
                  </a:lnTo>
                  <a:lnTo>
                    <a:pt x="31497" y="2643"/>
                  </a:lnTo>
                  <a:lnTo>
                    <a:pt x="30354" y="2000"/>
                  </a:lnTo>
                  <a:lnTo>
                    <a:pt x="29069" y="1500"/>
                  </a:lnTo>
                  <a:lnTo>
                    <a:pt x="27854" y="1072"/>
                  </a:lnTo>
                  <a:close/>
                  <a:moveTo>
                    <a:pt x="12142" y="2072"/>
                  </a:moveTo>
                  <a:lnTo>
                    <a:pt x="10999" y="2715"/>
                  </a:lnTo>
                  <a:lnTo>
                    <a:pt x="9856" y="3357"/>
                  </a:lnTo>
                  <a:lnTo>
                    <a:pt x="8714" y="4143"/>
                  </a:lnTo>
                  <a:lnTo>
                    <a:pt x="7642" y="4929"/>
                  </a:lnTo>
                  <a:lnTo>
                    <a:pt x="6642" y="5857"/>
                  </a:lnTo>
                  <a:lnTo>
                    <a:pt x="5714" y="6786"/>
                  </a:lnTo>
                  <a:lnTo>
                    <a:pt x="4857" y="7786"/>
                  </a:lnTo>
                  <a:lnTo>
                    <a:pt x="4000" y="8857"/>
                  </a:lnTo>
                  <a:lnTo>
                    <a:pt x="9642" y="12928"/>
                  </a:lnTo>
                  <a:lnTo>
                    <a:pt x="10213" y="12214"/>
                  </a:lnTo>
                  <a:lnTo>
                    <a:pt x="10785" y="11571"/>
                  </a:lnTo>
                  <a:lnTo>
                    <a:pt x="11428" y="10928"/>
                  </a:lnTo>
                  <a:lnTo>
                    <a:pt x="12142" y="10357"/>
                  </a:lnTo>
                  <a:lnTo>
                    <a:pt x="12856" y="9785"/>
                  </a:lnTo>
                  <a:lnTo>
                    <a:pt x="13570" y="9285"/>
                  </a:lnTo>
                  <a:lnTo>
                    <a:pt x="14356" y="8785"/>
                  </a:lnTo>
                  <a:lnTo>
                    <a:pt x="15141" y="8357"/>
                  </a:lnTo>
                  <a:lnTo>
                    <a:pt x="12142" y="2072"/>
                  </a:lnTo>
                  <a:close/>
                  <a:moveTo>
                    <a:pt x="38496" y="8785"/>
                  </a:moveTo>
                  <a:lnTo>
                    <a:pt x="32925" y="12856"/>
                  </a:lnTo>
                  <a:lnTo>
                    <a:pt x="33425" y="13642"/>
                  </a:lnTo>
                  <a:lnTo>
                    <a:pt x="33854" y="14428"/>
                  </a:lnTo>
                  <a:lnTo>
                    <a:pt x="34282" y="15213"/>
                  </a:lnTo>
                  <a:lnTo>
                    <a:pt x="34639" y="15999"/>
                  </a:lnTo>
                  <a:lnTo>
                    <a:pt x="34925" y="16856"/>
                  </a:lnTo>
                  <a:lnTo>
                    <a:pt x="35211" y="17713"/>
                  </a:lnTo>
                  <a:lnTo>
                    <a:pt x="35425" y="18642"/>
                  </a:lnTo>
                  <a:lnTo>
                    <a:pt x="35568" y="19499"/>
                  </a:lnTo>
                  <a:lnTo>
                    <a:pt x="42496" y="18642"/>
                  </a:lnTo>
                  <a:lnTo>
                    <a:pt x="42282" y="17285"/>
                  </a:lnTo>
                  <a:lnTo>
                    <a:pt x="41924" y="15999"/>
                  </a:lnTo>
                  <a:lnTo>
                    <a:pt x="41567" y="14713"/>
                  </a:lnTo>
                  <a:lnTo>
                    <a:pt x="41139" y="13428"/>
                  </a:lnTo>
                  <a:lnTo>
                    <a:pt x="40567" y="12214"/>
                  </a:lnTo>
                  <a:lnTo>
                    <a:pt x="39996" y="10999"/>
                  </a:lnTo>
                  <a:lnTo>
                    <a:pt x="39282" y="9857"/>
                  </a:lnTo>
                  <a:lnTo>
                    <a:pt x="38496" y="8785"/>
                  </a:lnTo>
                  <a:close/>
                  <a:moveTo>
                    <a:pt x="2571" y="11142"/>
                  </a:moveTo>
                  <a:lnTo>
                    <a:pt x="2000" y="12356"/>
                  </a:lnTo>
                  <a:lnTo>
                    <a:pt x="1429" y="13571"/>
                  </a:lnTo>
                  <a:lnTo>
                    <a:pt x="1000" y="14785"/>
                  </a:lnTo>
                  <a:lnTo>
                    <a:pt x="643" y="16070"/>
                  </a:lnTo>
                  <a:lnTo>
                    <a:pt x="357" y="17356"/>
                  </a:lnTo>
                  <a:lnTo>
                    <a:pt x="143" y="18713"/>
                  </a:lnTo>
                  <a:lnTo>
                    <a:pt x="0" y="19999"/>
                  </a:lnTo>
                  <a:lnTo>
                    <a:pt x="0" y="21356"/>
                  </a:lnTo>
                  <a:lnTo>
                    <a:pt x="0" y="21427"/>
                  </a:lnTo>
                  <a:lnTo>
                    <a:pt x="6928" y="21356"/>
                  </a:lnTo>
                  <a:lnTo>
                    <a:pt x="6999" y="20499"/>
                  </a:lnTo>
                  <a:lnTo>
                    <a:pt x="7071" y="19570"/>
                  </a:lnTo>
                  <a:lnTo>
                    <a:pt x="7214" y="18713"/>
                  </a:lnTo>
                  <a:lnTo>
                    <a:pt x="7357" y="17785"/>
                  </a:lnTo>
                  <a:lnTo>
                    <a:pt x="7642" y="16927"/>
                  </a:lnTo>
                  <a:lnTo>
                    <a:pt x="7928" y="16070"/>
                  </a:lnTo>
                  <a:lnTo>
                    <a:pt x="8285" y="15285"/>
                  </a:lnTo>
                  <a:lnTo>
                    <a:pt x="8714" y="14499"/>
                  </a:lnTo>
                  <a:lnTo>
                    <a:pt x="2571" y="11142"/>
                  </a:lnTo>
                  <a:close/>
                  <a:moveTo>
                    <a:pt x="35639" y="21284"/>
                  </a:moveTo>
                  <a:lnTo>
                    <a:pt x="35639" y="21356"/>
                  </a:lnTo>
                  <a:lnTo>
                    <a:pt x="35639" y="22284"/>
                  </a:lnTo>
                  <a:lnTo>
                    <a:pt x="35568" y="23141"/>
                  </a:lnTo>
                  <a:lnTo>
                    <a:pt x="35425" y="24070"/>
                  </a:lnTo>
                  <a:lnTo>
                    <a:pt x="35211" y="24927"/>
                  </a:lnTo>
                  <a:lnTo>
                    <a:pt x="34997" y="25784"/>
                  </a:lnTo>
                  <a:lnTo>
                    <a:pt x="34639" y="26641"/>
                  </a:lnTo>
                  <a:lnTo>
                    <a:pt x="34282" y="27498"/>
                  </a:lnTo>
                  <a:lnTo>
                    <a:pt x="33925" y="28283"/>
                  </a:lnTo>
                  <a:lnTo>
                    <a:pt x="39996" y="31640"/>
                  </a:lnTo>
                  <a:lnTo>
                    <a:pt x="40639" y="30426"/>
                  </a:lnTo>
                  <a:lnTo>
                    <a:pt x="41139" y="29212"/>
                  </a:lnTo>
                  <a:lnTo>
                    <a:pt x="41567" y="27998"/>
                  </a:lnTo>
                  <a:lnTo>
                    <a:pt x="41996" y="26712"/>
                  </a:lnTo>
                  <a:lnTo>
                    <a:pt x="42282" y="25355"/>
                  </a:lnTo>
                  <a:lnTo>
                    <a:pt x="42496" y="24070"/>
                  </a:lnTo>
                  <a:lnTo>
                    <a:pt x="42639" y="22713"/>
                  </a:lnTo>
                  <a:lnTo>
                    <a:pt x="42639" y="21356"/>
                  </a:lnTo>
                  <a:lnTo>
                    <a:pt x="42639" y="21284"/>
                  </a:lnTo>
                  <a:close/>
                  <a:moveTo>
                    <a:pt x="7071" y="23213"/>
                  </a:moveTo>
                  <a:lnTo>
                    <a:pt x="143" y="24070"/>
                  </a:lnTo>
                  <a:lnTo>
                    <a:pt x="357" y="25427"/>
                  </a:lnTo>
                  <a:lnTo>
                    <a:pt x="643" y="26712"/>
                  </a:lnTo>
                  <a:lnTo>
                    <a:pt x="1000" y="27998"/>
                  </a:lnTo>
                  <a:lnTo>
                    <a:pt x="1500" y="29283"/>
                  </a:lnTo>
                  <a:lnTo>
                    <a:pt x="2000" y="30497"/>
                  </a:lnTo>
                  <a:lnTo>
                    <a:pt x="2643" y="31712"/>
                  </a:lnTo>
                  <a:lnTo>
                    <a:pt x="3286" y="32854"/>
                  </a:lnTo>
                  <a:lnTo>
                    <a:pt x="4071" y="33926"/>
                  </a:lnTo>
                  <a:lnTo>
                    <a:pt x="9713" y="29855"/>
                  </a:lnTo>
                  <a:lnTo>
                    <a:pt x="9214" y="29069"/>
                  </a:lnTo>
                  <a:lnTo>
                    <a:pt x="8714" y="28283"/>
                  </a:lnTo>
                  <a:lnTo>
                    <a:pt x="8285" y="27498"/>
                  </a:lnTo>
                  <a:lnTo>
                    <a:pt x="7928" y="26712"/>
                  </a:lnTo>
                  <a:lnTo>
                    <a:pt x="7642" y="25855"/>
                  </a:lnTo>
                  <a:lnTo>
                    <a:pt x="7428" y="24998"/>
                  </a:lnTo>
                  <a:lnTo>
                    <a:pt x="7214" y="24070"/>
                  </a:lnTo>
                  <a:lnTo>
                    <a:pt x="7071" y="23213"/>
                  </a:lnTo>
                  <a:close/>
                  <a:moveTo>
                    <a:pt x="32925" y="29783"/>
                  </a:moveTo>
                  <a:lnTo>
                    <a:pt x="32354" y="30497"/>
                  </a:lnTo>
                  <a:lnTo>
                    <a:pt x="31783" y="31212"/>
                  </a:lnTo>
                  <a:lnTo>
                    <a:pt x="31140" y="31854"/>
                  </a:lnTo>
                  <a:lnTo>
                    <a:pt x="30497" y="32426"/>
                  </a:lnTo>
                  <a:lnTo>
                    <a:pt x="29783" y="32997"/>
                  </a:lnTo>
                  <a:lnTo>
                    <a:pt x="28997" y="33497"/>
                  </a:lnTo>
                  <a:lnTo>
                    <a:pt x="28212" y="33926"/>
                  </a:lnTo>
                  <a:lnTo>
                    <a:pt x="27426" y="34354"/>
                  </a:lnTo>
                  <a:lnTo>
                    <a:pt x="30426" y="40639"/>
                  </a:lnTo>
                  <a:lnTo>
                    <a:pt x="31640" y="40068"/>
                  </a:lnTo>
                  <a:lnTo>
                    <a:pt x="32783" y="39354"/>
                  </a:lnTo>
                  <a:lnTo>
                    <a:pt x="33854" y="38640"/>
                  </a:lnTo>
                  <a:lnTo>
                    <a:pt x="34925" y="37782"/>
                  </a:lnTo>
                  <a:lnTo>
                    <a:pt x="35925" y="36925"/>
                  </a:lnTo>
                  <a:lnTo>
                    <a:pt x="36854" y="35997"/>
                  </a:lnTo>
                  <a:lnTo>
                    <a:pt x="37782" y="34997"/>
                  </a:lnTo>
                  <a:lnTo>
                    <a:pt x="38568" y="33926"/>
                  </a:lnTo>
                  <a:lnTo>
                    <a:pt x="32925" y="29783"/>
                  </a:lnTo>
                  <a:close/>
                  <a:moveTo>
                    <a:pt x="10856" y="31212"/>
                  </a:moveTo>
                  <a:lnTo>
                    <a:pt x="5785" y="35997"/>
                  </a:lnTo>
                  <a:lnTo>
                    <a:pt x="6714" y="36925"/>
                  </a:lnTo>
                  <a:lnTo>
                    <a:pt x="7714" y="37854"/>
                  </a:lnTo>
                  <a:lnTo>
                    <a:pt x="8785" y="38640"/>
                  </a:lnTo>
                  <a:lnTo>
                    <a:pt x="9928" y="39425"/>
                  </a:lnTo>
                  <a:lnTo>
                    <a:pt x="11070" y="40068"/>
                  </a:lnTo>
                  <a:lnTo>
                    <a:pt x="12285" y="40711"/>
                  </a:lnTo>
                  <a:lnTo>
                    <a:pt x="13499" y="41211"/>
                  </a:lnTo>
                  <a:lnTo>
                    <a:pt x="14713" y="41711"/>
                  </a:lnTo>
                  <a:lnTo>
                    <a:pt x="16856" y="35068"/>
                  </a:lnTo>
                  <a:lnTo>
                    <a:pt x="16070" y="34711"/>
                  </a:lnTo>
                  <a:lnTo>
                    <a:pt x="15213" y="34354"/>
                  </a:lnTo>
                  <a:lnTo>
                    <a:pt x="14427" y="33997"/>
                  </a:lnTo>
                  <a:lnTo>
                    <a:pt x="13642" y="33497"/>
                  </a:lnTo>
                  <a:lnTo>
                    <a:pt x="12856" y="32997"/>
                  </a:lnTo>
                  <a:lnTo>
                    <a:pt x="12142" y="32426"/>
                  </a:lnTo>
                  <a:lnTo>
                    <a:pt x="11499" y="31854"/>
                  </a:lnTo>
                  <a:lnTo>
                    <a:pt x="10856" y="31212"/>
                  </a:lnTo>
                  <a:close/>
                  <a:moveTo>
                    <a:pt x="25783" y="34997"/>
                  </a:moveTo>
                  <a:lnTo>
                    <a:pt x="24926" y="35283"/>
                  </a:lnTo>
                  <a:lnTo>
                    <a:pt x="23998" y="35497"/>
                  </a:lnTo>
                  <a:lnTo>
                    <a:pt x="23141" y="35640"/>
                  </a:lnTo>
                  <a:lnTo>
                    <a:pt x="22212" y="35711"/>
                  </a:lnTo>
                  <a:lnTo>
                    <a:pt x="20427" y="35711"/>
                  </a:lnTo>
                  <a:lnTo>
                    <a:pt x="19498" y="35640"/>
                  </a:lnTo>
                  <a:lnTo>
                    <a:pt x="18641" y="35497"/>
                  </a:lnTo>
                  <a:lnTo>
                    <a:pt x="17356" y="42353"/>
                  </a:lnTo>
                  <a:lnTo>
                    <a:pt x="18355" y="42496"/>
                  </a:lnTo>
                  <a:lnTo>
                    <a:pt x="19284" y="42639"/>
                  </a:lnTo>
                  <a:lnTo>
                    <a:pt x="20284" y="42711"/>
                  </a:lnTo>
                  <a:lnTo>
                    <a:pt x="21284" y="42711"/>
                  </a:lnTo>
                  <a:lnTo>
                    <a:pt x="22998" y="42639"/>
                  </a:lnTo>
                  <a:lnTo>
                    <a:pt x="24641" y="42425"/>
                  </a:lnTo>
                  <a:lnTo>
                    <a:pt x="26283" y="42139"/>
                  </a:lnTo>
                  <a:lnTo>
                    <a:pt x="27926" y="41639"/>
                  </a:lnTo>
                  <a:lnTo>
                    <a:pt x="25783" y="34997"/>
                  </a:lnTo>
                  <a:close/>
                </a:path>
              </a:pathLst>
            </a:custGeom>
            <a:solidFill>
              <a:srgbClr val="D9E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7"/>
            <p:cNvSpPr/>
            <p:nvPr/>
          </p:nvSpPr>
          <p:spPr>
            <a:xfrm>
              <a:off x="12770891" y="1717533"/>
              <a:ext cx="510399" cy="510399"/>
            </a:xfrm>
            <a:custGeom>
              <a:avLst/>
              <a:gdLst/>
              <a:ahLst/>
              <a:cxnLst/>
              <a:rect l="l" t="t" r="r" b="b"/>
              <a:pathLst>
                <a:path w="35711" h="35711" extrusionOk="0">
                  <a:moveTo>
                    <a:pt x="17856" y="8714"/>
                  </a:moveTo>
                  <a:lnTo>
                    <a:pt x="18784" y="8785"/>
                  </a:lnTo>
                  <a:lnTo>
                    <a:pt x="19713" y="8928"/>
                  </a:lnTo>
                  <a:lnTo>
                    <a:pt x="20570" y="9142"/>
                  </a:lnTo>
                  <a:lnTo>
                    <a:pt x="21427" y="9428"/>
                  </a:lnTo>
                  <a:lnTo>
                    <a:pt x="22212" y="9785"/>
                  </a:lnTo>
                  <a:lnTo>
                    <a:pt x="22998" y="10285"/>
                  </a:lnTo>
                  <a:lnTo>
                    <a:pt x="23712" y="10785"/>
                  </a:lnTo>
                  <a:lnTo>
                    <a:pt x="24355" y="11428"/>
                  </a:lnTo>
                  <a:lnTo>
                    <a:pt x="24926" y="12070"/>
                  </a:lnTo>
                  <a:lnTo>
                    <a:pt x="25498" y="12785"/>
                  </a:lnTo>
                  <a:lnTo>
                    <a:pt x="25926" y="13499"/>
                  </a:lnTo>
                  <a:lnTo>
                    <a:pt x="26283" y="14285"/>
                  </a:lnTo>
                  <a:lnTo>
                    <a:pt x="26641" y="15142"/>
                  </a:lnTo>
                  <a:lnTo>
                    <a:pt x="26855" y="15999"/>
                  </a:lnTo>
                  <a:lnTo>
                    <a:pt x="26998" y="16927"/>
                  </a:lnTo>
                  <a:lnTo>
                    <a:pt x="27069" y="17856"/>
                  </a:lnTo>
                  <a:lnTo>
                    <a:pt x="26998" y="18784"/>
                  </a:lnTo>
                  <a:lnTo>
                    <a:pt x="26855" y="19713"/>
                  </a:lnTo>
                  <a:lnTo>
                    <a:pt x="26641" y="20570"/>
                  </a:lnTo>
                  <a:lnTo>
                    <a:pt x="26283" y="21427"/>
                  </a:lnTo>
                  <a:lnTo>
                    <a:pt x="25926" y="22212"/>
                  </a:lnTo>
                  <a:lnTo>
                    <a:pt x="25498" y="22998"/>
                  </a:lnTo>
                  <a:lnTo>
                    <a:pt x="24926" y="23712"/>
                  </a:lnTo>
                  <a:lnTo>
                    <a:pt x="24355" y="24355"/>
                  </a:lnTo>
                  <a:lnTo>
                    <a:pt x="23712" y="24926"/>
                  </a:lnTo>
                  <a:lnTo>
                    <a:pt x="22998" y="25426"/>
                  </a:lnTo>
                  <a:lnTo>
                    <a:pt x="22212" y="25926"/>
                  </a:lnTo>
                  <a:lnTo>
                    <a:pt x="21427" y="26283"/>
                  </a:lnTo>
                  <a:lnTo>
                    <a:pt x="20570" y="26640"/>
                  </a:lnTo>
                  <a:lnTo>
                    <a:pt x="19713" y="26855"/>
                  </a:lnTo>
                  <a:lnTo>
                    <a:pt x="18784" y="26997"/>
                  </a:lnTo>
                  <a:lnTo>
                    <a:pt x="16927" y="26997"/>
                  </a:lnTo>
                  <a:lnTo>
                    <a:pt x="16070" y="26855"/>
                  </a:lnTo>
                  <a:lnTo>
                    <a:pt x="15142" y="26640"/>
                  </a:lnTo>
                  <a:lnTo>
                    <a:pt x="14285" y="26283"/>
                  </a:lnTo>
                  <a:lnTo>
                    <a:pt x="13499" y="25926"/>
                  </a:lnTo>
                  <a:lnTo>
                    <a:pt x="12785" y="25426"/>
                  </a:lnTo>
                  <a:lnTo>
                    <a:pt x="12071" y="24926"/>
                  </a:lnTo>
                  <a:lnTo>
                    <a:pt x="11428" y="24355"/>
                  </a:lnTo>
                  <a:lnTo>
                    <a:pt x="10785" y="23712"/>
                  </a:lnTo>
                  <a:lnTo>
                    <a:pt x="10285" y="22998"/>
                  </a:lnTo>
                  <a:lnTo>
                    <a:pt x="9857" y="22212"/>
                  </a:lnTo>
                  <a:lnTo>
                    <a:pt x="9428" y="21427"/>
                  </a:lnTo>
                  <a:lnTo>
                    <a:pt x="9142" y="20570"/>
                  </a:lnTo>
                  <a:lnTo>
                    <a:pt x="8928" y="19713"/>
                  </a:lnTo>
                  <a:lnTo>
                    <a:pt x="8785" y="18784"/>
                  </a:lnTo>
                  <a:lnTo>
                    <a:pt x="8714" y="17856"/>
                  </a:lnTo>
                  <a:lnTo>
                    <a:pt x="8785" y="16927"/>
                  </a:lnTo>
                  <a:lnTo>
                    <a:pt x="8928" y="15999"/>
                  </a:lnTo>
                  <a:lnTo>
                    <a:pt x="9142" y="15142"/>
                  </a:lnTo>
                  <a:lnTo>
                    <a:pt x="9428" y="14285"/>
                  </a:lnTo>
                  <a:lnTo>
                    <a:pt x="9857" y="13499"/>
                  </a:lnTo>
                  <a:lnTo>
                    <a:pt x="10285" y="12785"/>
                  </a:lnTo>
                  <a:lnTo>
                    <a:pt x="10785" y="12070"/>
                  </a:lnTo>
                  <a:lnTo>
                    <a:pt x="11428" y="11428"/>
                  </a:lnTo>
                  <a:lnTo>
                    <a:pt x="12071" y="10785"/>
                  </a:lnTo>
                  <a:lnTo>
                    <a:pt x="12785" y="10285"/>
                  </a:lnTo>
                  <a:lnTo>
                    <a:pt x="13499" y="9785"/>
                  </a:lnTo>
                  <a:lnTo>
                    <a:pt x="14285" y="9428"/>
                  </a:lnTo>
                  <a:lnTo>
                    <a:pt x="15142" y="9142"/>
                  </a:lnTo>
                  <a:lnTo>
                    <a:pt x="16070" y="8928"/>
                  </a:lnTo>
                  <a:lnTo>
                    <a:pt x="16927" y="8785"/>
                  </a:lnTo>
                  <a:lnTo>
                    <a:pt x="17856" y="8714"/>
                  </a:lnTo>
                  <a:close/>
                  <a:moveTo>
                    <a:pt x="17856" y="0"/>
                  </a:moveTo>
                  <a:lnTo>
                    <a:pt x="16927" y="72"/>
                  </a:lnTo>
                  <a:lnTo>
                    <a:pt x="16070" y="143"/>
                  </a:lnTo>
                  <a:lnTo>
                    <a:pt x="15142" y="215"/>
                  </a:lnTo>
                  <a:lnTo>
                    <a:pt x="14285" y="357"/>
                  </a:lnTo>
                  <a:lnTo>
                    <a:pt x="13428" y="572"/>
                  </a:lnTo>
                  <a:lnTo>
                    <a:pt x="12571" y="786"/>
                  </a:lnTo>
                  <a:lnTo>
                    <a:pt x="11713" y="1072"/>
                  </a:lnTo>
                  <a:lnTo>
                    <a:pt x="10928" y="1429"/>
                  </a:lnTo>
                  <a:lnTo>
                    <a:pt x="9357" y="2143"/>
                  </a:lnTo>
                  <a:lnTo>
                    <a:pt x="7928" y="3071"/>
                  </a:lnTo>
                  <a:lnTo>
                    <a:pt x="6500" y="4071"/>
                  </a:lnTo>
                  <a:lnTo>
                    <a:pt x="5286" y="5214"/>
                  </a:lnTo>
                  <a:lnTo>
                    <a:pt x="4071" y="6500"/>
                  </a:lnTo>
                  <a:lnTo>
                    <a:pt x="3072" y="7857"/>
                  </a:lnTo>
                  <a:lnTo>
                    <a:pt x="2214" y="9356"/>
                  </a:lnTo>
                  <a:lnTo>
                    <a:pt x="1429" y="10928"/>
                  </a:lnTo>
                  <a:lnTo>
                    <a:pt x="1143" y="11713"/>
                  </a:lnTo>
                  <a:lnTo>
                    <a:pt x="857" y="12570"/>
                  </a:lnTo>
                  <a:lnTo>
                    <a:pt x="572" y="13427"/>
                  </a:lnTo>
                  <a:lnTo>
                    <a:pt x="358" y="14285"/>
                  </a:lnTo>
                  <a:lnTo>
                    <a:pt x="215" y="15142"/>
                  </a:lnTo>
                  <a:lnTo>
                    <a:pt x="143" y="16070"/>
                  </a:lnTo>
                  <a:lnTo>
                    <a:pt x="72" y="16927"/>
                  </a:lnTo>
                  <a:lnTo>
                    <a:pt x="0" y="17856"/>
                  </a:lnTo>
                  <a:lnTo>
                    <a:pt x="72" y="18784"/>
                  </a:lnTo>
                  <a:lnTo>
                    <a:pt x="143" y="19713"/>
                  </a:lnTo>
                  <a:lnTo>
                    <a:pt x="215" y="20570"/>
                  </a:lnTo>
                  <a:lnTo>
                    <a:pt x="358" y="21498"/>
                  </a:lnTo>
                  <a:lnTo>
                    <a:pt x="572" y="22355"/>
                  </a:lnTo>
                  <a:lnTo>
                    <a:pt x="857" y="23212"/>
                  </a:lnTo>
                  <a:lnTo>
                    <a:pt x="1143" y="23998"/>
                  </a:lnTo>
                  <a:lnTo>
                    <a:pt x="1429" y="24783"/>
                  </a:lnTo>
                  <a:lnTo>
                    <a:pt x="2214" y="26355"/>
                  </a:lnTo>
                  <a:lnTo>
                    <a:pt x="3072" y="27855"/>
                  </a:lnTo>
                  <a:lnTo>
                    <a:pt x="4071" y="29212"/>
                  </a:lnTo>
                  <a:lnTo>
                    <a:pt x="5286" y="30497"/>
                  </a:lnTo>
                  <a:lnTo>
                    <a:pt x="6500" y="31640"/>
                  </a:lnTo>
                  <a:lnTo>
                    <a:pt x="7928" y="32640"/>
                  </a:lnTo>
                  <a:lnTo>
                    <a:pt x="9357" y="33568"/>
                  </a:lnTo>
                  <a:lnTo>
                    <a:pt x="10928" y="34282"/>
                  </a:lnTo>
                  <a:lnTo>
                    <a:pt x="11713" y="34640"/>
                  </a:lnTo>
                  <a:lnTo>
                    <a:pt x="12571" y="34925"/>
                  </a:lnTo>
                  <a:lnTo>
                    <a:pt x="13428" y="35140"/>
                  </a:lnTo>
                  <a:lnTo>
                    <a:pt x="14285" y="35354"/>
                  </a:lnTo>
                  <a:lnTo>
                    <a:pt x="15142" y="35497"/>
                  </a:lnTo>
                  <a:lnTo>
                    <a:pt x="16070" y="35639"/>
                  </a:lnTo>
                  <a:lnTo>
                    <a:pt x="16927" y="35711"/>
                  </a:lnTo>
                  <a:lnTo>
                    <a:pt x="18784" y="35711"/>
                  </a:lnTo>
                  <a:lnTo>
                    <a:pt x="19713" y="35639"/>
                  </a:lnTo>
                  <a:lnTo>
                    <a:pt x="20570" y="35497"/>
                  </a:lnTo>
                  <a:lnTo>
                    <a:pt x="21498" y="35354"/>
                  </a:lnTo>
                  <a:lnTo>
                    <a:pt x="22355" y="35140"/>
                  </a:lnTo>
                  <a:lnTo>
                    <a:pt x="23212" y="34925"/>
                  </a:lnTo>
                  <a:lnTo>
                    <a:pt x="23998" y="34640"/>
                  </a:lnTo>
                  <a:lnTo>
                    <a:pt x="24855" y="34282"/>
                  </a:lnTo>
                  <a:lnTo>
                    <a:pt x="26355" y="33568"/>
                  </a:lnTo>
                  <a:lnTo>
                    <a:pt x="27855" y="32640"/>
                  </a:lnTo>
                  <a:lnTo>
                    <a:pt x="29212" y="31640"/>
                  </a:lnTo>
                  <a:lnTo>
                    <a:pt x="30497" y="30497"/>
                  </a:lnTo>
                  <a:lnTo>
                    <a:pt x="31640" y="29212"/>
                  </a:lnTo>
                  <a:lnTo>
                    <a:pt x="32711" y="27855"/>
                  </a:lnTo>
                  <a:lnTo>
                    <a:pt x="33568" y="26355"/>
                  </a:lnTo>
                  <a:lnTo>
                    <a:pt x="34354" y="24783"/>
                  </a:lnTo>
                  <a:lnTo>
                    <a:pt x="34640" y="23998"/>
                  </a:lnTo>
                  <a:lnTo>
                    <a:pt x="34925" y="23212"/>
                  </a:lnTo>
                  <a:lnTo>
                    <a:pt x="35140" y="22355"/>
                  </a:lnTo>
                  <a:lnTo>
                    <a:pt x="35354" y="21498"/>
                  </a:lnTo>
                  <a:lnTo>
                    <a:pt x="35497" y="20570"/>
                  </a:lnTo>
                  <a:lnTo>
                    <a:pt x="35640" y="19713"/>
                  </a:lnTo>
                  <a:lnTo>
                    <a:pt x="35711" y="18784"/>
                  </a:lnTo>
                  <a:lnTo>
                    <a:pt x="35711" y="17856"/>
                  </a:lnTo>
                  <a:lnTo>
                    <a:pt x="35711" y="16927"/>
                  </a:lnTo>
                  <a:lnTo>
                    <a:pt x="35640" y="16070"/>
                  </a:lnTo>
                  <a:lnTo>
                    <a:pt x="35497" y="15142"/>
                  </a:lnTo>
                  <a:lnTo>
                    <a:pt x="35354" y="14285"/>
                  </a:lnTo>
                  <a:lnTo>
                    <a:pt x="35140" y="13427"/>
                  </a:lnTo>
                  <a:lnTo>
                    <a:pt x="34925" y="12570"/>
                  </a:lnTo>
                  <a:lnTo>
                    <a:pt x="34640" y="11713"/>
                  </a:lnTo>
                  <a:lnTo>
                    <a:pt x="34354" y="10928"/>
                  </a:lnTo>
                  <a:lnTo>
                    <a:pt x="33568" y="9356"/>
                  </a:lnTo>
                  <a:lnTo>
                    <a:pt x="32711" y="7857"/>
                  </a:lnTo>
                  <a:lnTo>
                    <a:pt x="31640" y="6500"/>
                  </a:lnTo>
                  <a:lnTo>
                    <a:pt x="30497" y="5214"/>
                  </a:lnTo>
                  <a:lnTo>
                    <a:pt x="29212" y="4071"/>
                  </a:lnTo>
                  <a:lnTo>
                    <a:pt x="27855" y="3071"/>
                  </a:lnTo>
                  <a:lnTo>
                    <a:pt x="26355" y="2143"/>
                  </a:lnTo>
                  <a:lnTo>
                    <a:pt x="24855" y="1429"/>
                  </a:lnTo>
                  <a:lnTo>
                    <a:pt x="23998" y="1072"/>
                  </a:lnTo>
                  <a:lnTo>
                    <a:pt x="23212" y="786"/>
                  </a:lnTo>
                  <a:lnTo>
                    <a:pt x="22355" y="572"/>
                  </a:lnTo>
                  <a:lnTo>
                    <a:pt x="21498" y="357"/>
                  </a:lnTo>
                  <a:lnTo>
                    <a:pt x="20570" y="215"/>
                  </a:lnTo>
                  <a:lnTo>
                    <a:pt x="19713" y="143"/>
                  </a:lnTo>
                  <a:lnTo>
                    <a:pt x="18784" y="72"/>
                  </a:lnTo>
                  <a:lnTo>
                    <a:pt x="17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7"/>
            <p:cNvSpPr/>
            <p:nvPr/>
          </p:nvSpPr>
          <p:spPr>
            <a:xfrm>
              <a:off x="12860719" y="1807361"/>
              <a:ext cx="331772" cy="330743"/>
            </a:xfrm>
            <a:custGeom>
              <a:avLst/>
              <a:gdLst/>
              <a:ahLst/>
              <a:cxnLst/>
              <a:rect l="l" t="t" r="r" b="b"/>
              <a:pathLst>
                <a:path w="23213" h="23141" extrusionOk="0">
                  <a:moveTo>
                    <a:pt x="11571" y="2429"/>
                  </a:moveTo>
                  <a:lnTo>
                    <a:pt x="12499" y="2500"/>
                  </a:lnTo>
                  <a:lnTo>
                    <a:pt x="13428" y="2643"/>
                  </a:lnTo>
                  <a:lnTo>
                    <a:pt x="14285" y="2857"/>
                  </a:lnTo>
                  <a:lnTo>
                    <a:pt x="15142" y="3143"/>
                  </a:lnTo>
                  <a:lnTo>
                    <a:pt x="15927" y="3500"/>
                  </a:lnTo>
                  <a:lnTo>
                    <a:pt x="16713" y="4000"/>
                  </a:lnTo>
                  <a:lnTo>
                    <a:pt x="17427" y="4500"/>
                  </a:lnTo>
                  <a:lnTo>
                    <a:pt x="18070" y="5143"/>
                  </a:lnTo>
                  <a:lnTo>
                    <a:pt x="18641" y="5785"/>
                  </a:lnTo>
                  <a:lnTo>
                    <a:pt x="19213" y="6500"/>
                  </a:lnTo>
                  <a:lnTo>
                    <a:pt x="19641" y="7214"/>
                  </a:lnTo>
                  <a:lnTo>
                    <a:pt x="19998" y="8000"/>
                  </a:lnTo>
                  <a:lnTo>
                    <a:pt x="20356" y="8857"/>
                  </a:lnTo>
                  <a:lnTo>
                    <a:pt x="20570" y="9714"/>
                  </a:lnTo>
                  <a:lnTo>
                    <a:pt x="20713" y="10642"/>
                  </a:lnTo>
                  <a:lnTo>
                    <a:pt x="20784" y="11571"/>
                  </a:lnTo>
                  <a:lnTo>
                    <a:pt x="20713" y="12499"/>
                  </a:lnTo>
                  <a:lnTo>
                    <a:pt x="20570" y="13428"/>
                  </a:lnTo>
                  <a:lnTo>
                    <a:pt x="20356" y="14285"/>
                  </a:lnTo>
                  <a:lnTo>
                    <a:pt x="19998" y="15142"/>
                  </a:lnTo>
                  <a:lnTo>
                    <a:pt x="19641" y="15927"/>
                  </a:lnTo>
                  <a:lnTo>
                    <a:pt x="19213" y="16713"/>
                  </a:lnTo>
                  <a:lnTo>
                    <a:pt x="18641" y="17427"/>
                  </a:lnTo>
                  <a:lnTo>
                    <a:pt x="18070" y="18070"/>
                  </a:lnTo>
                  <a:lnTo>
                    <a:pt x="17427" y="18641"/>
                  </a:lnTo>
                  <a:lnTo>
                    <a:pt x="16713" y="19141"/>
                  </a:lnTo>
                  <a:lnTo>
                    <a:pt x="15927" y="19641"/>
                  </a:lnTo>
                  <a:lnTo>
                    <a:pt x="15142" y="19998"/>
                  </a:lnTo>
                  <a:lnTo>
                    <a:pt x="14285" y="20355"/>
                  </a:lnTo>
                  <a:lnTo>
                    <a:pt x="13428" y="20570"/>
                  </a:lnTo>
                  <a:lnTo>
                    <a:pt x="12499" y="20712"/>
                  </a:lnTo>
                  <a:lnTo>
                    <a:pt x="10642" y="20712"/>
                  </a:lnTo>
                  <a:lnTo>
                    <a:pt x="9785" y="20570"/>
                  </a:lnTo>
                  <a:lnTo>
                    <a:pt x="8857" y="20355"/>
                  </a:lnTo>
                  <a:lnTo>
                    <a:pt x="8000" y="19998"/>
                  </a:lnTo>
                  <a:lnTo>
                    <a:pt x="7214" y="19641"/>
                  </a:lnTo>
                  <a:lnTo>
                    <a:pt x="6500" y="19141"/>
                  </a:lnTo>
                  <a:lnTo>
                    <a:pt x="5786" y="18641"/>
                  </a:lnTo>
                  <a:lnTo>
                    <a:pt x="5143" y="18070"/>
                  </a:lnTo>
                  <a:lnTo>
                    <a:pt x="4500" y="17427"/>
                  </a:lnTo>
                  <a:lnTo>
                    <a:pt x="4000" y="16713"/>
                  </a:lnTo>
                  <a:lnTo>
                    <a:pt x="3572" y="15927"/>
                  </a:lnTo>
                  <a:lnTo>
                    <a:pt x="3143" y="15142"/>
                  </a:lnTo>
                  <a:lnTo>
                    <a:pt x="2857" y="14285"/>
                  </a:lnTo>
                  <a:lnTo>
                    <a:pt x="2643" y="13428"/>
                  </a:lnTo>
                  <a:lnTo>
                    <a:pt x="2500" y="12499"/>
                  </a:lnTo>
                  <a:lnTo>
                    <a:pt x="2429" y="11571"/>
                  </a:lnTo>
                  <a:lnTo>
                    <a:pt x="2500" y="10642"/>
                  </a:lnTo>
                  <a:lnTo>
                    <a:pt x="2643" y="9714"/>
                  </a:lnTo>
                  <a:lnTo>
                    <a:pt x="2857" y="8857"/>
                  </a:lnTo>
                  <a:lnTo>
                    <a:pt x="3143" y="8000"/>
                  </a:lnTo>
                  <a:lnTo>
                    <a:pt x="3572" y="7214"/>
                  </a:lnTo>
                  <a:lnTo>
                    <a:pt x="4000" y="6500"/>
                  </a:lnTo>
                  <a:lnTo>
                    <a:pt x="4500" y="5785"/>
                  </a:lnTo>
                  <a:lnTo>
                    <a:pt x="5143" y="5143"/>
                  </a:lnTo>
                  <a:lnTo>
                    <a:pt x="5786" y="4500"/>
                  </a:lnTo>
                  <a:lnTo>
                    <a:pt x="6500" y="4000"/>
                  </a:lnTo>
                  <a:lnTo>
                    <a:pt x="7214" y="3500"/>
                  </a:lnTo>
                  <a:lnTo>
                    <a:pt x="8000" y="3143"/>
                  </a:lnTo>
                  <a:lnTo>
                    <a:pt x="8857" y="2857"/>
                  </a:lnTo>
                  <a:lnTo>
                    <a:pt x="9785" y="2643"/>
                  </a:lnTo>
                  <a:lnTo>
                    <a:pt x="10642" y="2500"/>
                  </a:lnTo>
                  <a:lnTo>
                    <a:pt x="11571" y="2429"/>
                  </a:lnTo>
                  <a:close/>
                  <a:moveTo>
                    <a:pt x="11571" y="0"/>
                  </a:moveTo>
                  <a:lnTo>
                    <a:pt x="10428" y="72"/>
                  </a:lnTo>
                  <a:lnTo>
                    <a:pt x="9285" y="215"/>
                  </a:lnTo>
                  <a:lnTo>
                    <a:pt x="8142" y="500"/>
                  </a:lnTo>
                  <a:lnTo>
                    <a:pt x="7071" y="929"/>
                  </a:lnTo>
                  <a:lnTo>
                    <a:pt x="6071" y="1357"/>
                  </a:lnTo>
                  <a:lnTo>
                    <a:pt x="5143" y="2000"/>
                  </a:lnTo>
                  <a:lnTo>
                    <a:pt x="4214" y="2643"/>
                  </a:lnTo>
                  <a:lnTo>
                    <a:pt x="3429" y="3357"/>
                  </a:lnTo>
                  <a:lnTo>
                    <a:pt x="2643" y="4214"/>
                  </a:lnTo>
                  <a:lnTo>
                    <a:pt x="2000" y="5071"/>
                  </a:lnTo>
                  <a:lnTo>
                    <a:pt x="1429" y="6071"/>
                  </a:lnTo>
                  <a:lnTo>
                    <a:pt x="929" y="7071"/>
                  </a:lnTo>
                  <a:lnTo>
                    <a:pt x="500" y="8142"/>
                  </a:lnTo>
                  <a:lnTo>
                    <a:pt x="215" y="9214"/>
                  </a:lnTo>
                  <a:lnTo>
                    <a:pt x="72" y="10428"/>
                  </a:lnTo>
                  <a:lnTo>
                    <a:pt x="0" y="11571"/>
                  </a:lnTo>
                  <a:lnTo>
                    <a:pt x="72" y="12785"/>
                  </a:lnTo>
                  <a:lnTo>
                    <a:pt x="215" y="13927"/>
                  </a:lnTo>
                  <a:lnTo>
                    <a:pt x="500" y="14999"/>
                  </a:lnTo>
                  <a:lnTo>
                    <a:pt x="929" y="16070"/>
                  </a:lnTo>
                  <a:lnTo>
                    <a:pt x="1429" y="17141"/>
                  </a:lnTo>
                  <a:lnTo>
                    <a:pt x="2000" y="18070"/>
                  </a:lnTo>
                  <a:lnTo>
                    <a:pt x="2643" y="18927"/>
                  </a:lnTo>
                  <a:lnTo>
                    <a:pt x="3429" y="19784"/>
                  </a:lnTo>
                  <a:lnTo>
                    <a:pt x="4214" y="20498"/>
                  </a:lnTo>
                  <a:lnTo>
                    <a:pt x="5143" y="21212"/>
                  </a:lnTo>
                  <a:lnTo>
                    <a:pt x="6071" y="21784"/>
                  </a:lnTo>
                  <a:lnTo>
                    <a:pt x="7071" y="22284"/>
                  </a:lnTo>
                  <a:lnTo>
                    <a:pt x="8142" y="22641"/>
                  </a:lnTo>
                  <a:lnTo>
                    <a:pt x="9285" y="22927"/>
                  </a:lnTo>
                  <a:lnTo>
                    <a:pt x="10428" y="23141"/>
                  </a:lnTo>
                  <a:lnTo>
                    <a:pt x="12785" y="23141"/>
                  </a:lnTo>
                  <a:lnTo>
                    <a:pt x="13928" y="22927"/>
                  </a:lnTo>
                  <a:lnTo>
                    <a:pt x="15070" y="22641"/>
                  </a:lnTo>
                  <a:lnTo>
                    <a:pt x="16142" y="22284"/>
                  </a:lnTo>
                  <a:lnTo>
                    <a:pt x="17142" y="21784"/>
                  </a:lnTo>
                  <a:lnTo>
                    <a:pt x="18070" y="21212"/>
                  </a:lnTo>
                  <a:lnTo>
                    <a:pt x="18999" y="20498"/>
                  </a:lnTo>
                  <a:lnTo>
                    <a:pt x="19784" y="19784"/>
                  </a:lnTo>
                  <a:lnTo>
                    <a:pt x="20570" y="18927"/>
                  </a:lnTo>
                  <a:lnTo>
                    <a:pt x="21213" y="18070"/>
                  </a:lnTo>
                  <a:lnTo>
                    <a:pt x="21784" y="17141"/>
                  </a:lnTo>
                  <a:lnTo>
                    <a:pt x="22284" y="16070"/>
                  </a:lnTo>
                  <a:lnTo>
                    <a:pt x="22641" y="14999"/>
                  </a:lnTo>
                  <a:lnTo>
                    <a:pt x="22927" y="13927"/>
                  </a:lnTo>
                  <a:lnTo>
                    <a:pt x="23141" y="12785"/>
                  </a:lnTo>
                  <a:lnTo>
                    <a:pt x="23212" y="11571"/>
                  </a:lnTo>
                  <a:lnTo>
                    <a:pt x="23141" y="10428"/>
                  </a:lnTo>
                  <a:lnTo>
                    <a:pt x="22927" y="9214"/>
                  </a:lnTo>
                  <a:lnTo>
                    <a:pt x="22641" y="8142"/>
                  </a:lnTo>
                  <a:lnTo>
                    <a:pt x="22284" y="7071"/>
                  </a:lnTo>
                  <a:lnTo>
                    <a:pt x="21784" y="6071"/>
                  </a:lnTo>
                  <a:lnTo>
                    <a:pt x="21213" y="5071"/>
                  </a:lnTo>
                  <a:lnTo>
                    <a:pt x="20570" y="4214"/>
                  </a:lnTo>
                  <a:lnTo>
                    <a:pt x="19784" y="3357"/>
                  </a:lnTo>
                  <a:lnTo>
                    <a:pt x="18999" y="2643"/>
                  </a:lnTo>
                  <a:lnTo>
                    <a:pt x="18070" y="2000"/>
                  </a:lnTo>
                  <a:lnTo>
                    <a:pt x="17142" y="1357"/>
                  </a:lnTo>
                  <a:lnTo>
                    <a:pt x="16142" y="929"/>
                  </a:lnTo>
                  <a:lnTo>
                    <a:pt x="15070" y="500"/>
                  </a:lnTo>
                  <a:lnTo>
                    <a:pt x="13928" y="215"/>
                  </a:lnTo>
                  <a:lnTo>
                    <a:pt x="12785" y="72"/>
                  </a:lnTo>
                  <a:lnTo>
                    <a:pt x="11571" y="0"/>
                  </a:lnTo>
                  <a:close/>
                </a:path>
              </a:pathLst>
            </a:custGeom>
            <a:solidFill>
              <a:srgbClr val="D9E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7"/>
            <p:cNvSpPr/>
            <p:nvPr/>
          </p:nvSpPr>
          <p:spPr>
            <a:xfrm>
              <a:off x="12939314" y="1883912"/>
              <a:ext cx="174569" cy="175598"/>
            </a:xfrm>
            <a:custGeom>
              <a:avLst/>
              <a:gdLst/>
              <a:ahLst/>
              <a:cxnLst/>
              <a:rect l="l" t="t" r="r" b="b"/>
              <a:pathLst>
                <a:path w="12214" h="12286" extrusionOk="0">
                  <a:moveTo>
                    <a:pt x="6072" y="1"/>
                  </a:moveTo>
                  <a:lnTo>
                    <a:pt x="5500" y="72"/>
                  </a:lnTo>
                  <a:lnTo>
                    <a:pt x="4858" y="144"/>
                  </a:lnTo>
                  <a:lnTo>
                    <a:pt x="4286" y="287"/>
                  </a:lnTo>
                  <a:lnTo>
                    <a:pt x="3715" y="501"/>
                  </a:lnTo>
                  <a:lnTo>
                    <a:pt x="3143" y="787"/>
                  </a:lnTo>
                  <a:lnTo>
                    <a:pt x="2643" y="1072"/>
                  </a:lnTo>
                  <a:lnTo>
                    <a:pt x="2215" y="1429"/>
                  </a:lnTo>
                  <a:lnTo>
                    <a:pt x="1786" y="1786"/>
                  </a:lnTo>
                  <a:lnTo>
                    <a:pt x="1358" y="2286"/>
                  </a:lnTo>
                  <a:lnTo>
                    <a:pt x="1001" y="2715"/>
                  </a:lnTo>
                  <a:lnTo>
                    <a:pt x="715" y="3215"/>
                  </a:lnTo>
                  <a:lnTo>
                    <a:pt x="429" y="3786"/>
                  </a:lnTo>
                  <a:lnTo>
                    <a:pt x="215" y="4358"/>
                  </a:lnTo>
                  <a:lnTo>
                    <a:pt x="72" y="4929"/>
                  </a:lnTo>
                  <a:lnTo>
                    <a:pt x="1" y="5500"/>
                  </a:lnTo>
                  <a:lnTo>
                    <a:pt x="1" y="6143"/>
                  </a:lnTo>
                  <a:lnTo>
                    <a:pt x="1" y="6786"/>
                  </a:lnTo>
                  <a:lnTo>
                    <a:pt x="72" y="7357"/>
                  </a:lnTo>
                  <a:lnTo>
                    <a:pt x="215" y="8000"/>
                  </a:lnTo>
                  <a:lnTo>
                    <a:pt x="429" y="8571"/>
                  </a:lnTo>
                  <a:lnTo>
                    <a:pt x="715" y="9071"/>
                  </a:lnTo>
                  <a:lnTo>
                    <a:pt x="1001" y="9571"/>
                  </a:lnTo>
                  <a:lnTo>
                    <a:pt x="1358" y="10071"/>
                  </a:lnTo>
                  <a:lnTo>
                    <a:pt x="1786" y="10500"/>
                  </a:lnTo>
                  <a:lnTo>
                    <a:pt x="2215" y="10857"/>
                  </a:lnTo>
                  <a:lnTo>
                    <a:pt x="2643" y="11214"/>
                  </a:lnTo>
                  <a:lnTo>
                    <a:pt x="3143" y="11571"/>
                  </a:lnTo>
                  <a:lnTo>
                    <a:pt x="3715" y="11785"/>
                  </a:lnTo>
                  <a:lnTo>
                    <a:pt x="4286" y="12000"/>
                  </a:lnTo>
                  <a:lnTo>
                    <a:pt x="4858" y="12143"/>
                  </a:lnTo>
                  <a:lnTo>
                    <a:pt x="5500" y="12214"/>
                  </a:lnTo>
                  <a:lnTo>
                    <a:pt x="6072" y="12285"/>
                  </a:lnTo>
                  <a:lnTo>
                    <a:pt x="6714" y="12214"/>
                  </a:lnTo>
                  <a:lnTo>
                    <a:pt x="7357" y="12143"/>
                  </a:lnTo>
                  <a:lnTo>
                    <a:pt x="7929" y="12000"/>
                  </a:lnTo>
                  <a:lnTo>
                    <a:pt x="8500" y="11785"/>
                  </a:lnTo>
                  <a:lnTo>
                    <a:pt x="9000" y="11571"/>
                  </a:lnTo>
                  <a:lnTo>
                    <a:pt x="9500" y="11214"/>
                  </a:lnTo>
                  <a:lnTo>
                    <a:pt x="10000" y="10857"/>
                  </a:lnTo>
                  <a:lnTo>
                    <a:pt x="10428" y="10500"/>
                  </a:lnTo>
                  <a:lnTo>
                    <a:pt x="10857" y="10071"/>
                  </a:lnTo>
                  <a:lnTo>
                    <a:pt x="11143" y="9571"/>
                  </a:lnTo>
                  <a:lnTo>
                    <a:pt x="11500" y="9071"/>
                  </a:lnTo>
                  <a:lnTo>
                    <a:pt x="11714" y="8571"/>
                  </a:lnTo>
                  <a:lnTo>
                    <a:pt x="11928" y="8000"/>
                  </a:lnTo>
                  <a:lnTo>
                    <a:pt x="12071" y="7357"/>
                  </a:lnTo>
                  <a:lnTo>
                    <a:pt x="12214" y="6786"/>
                  </a:lnTo>
                  <a:lnTo>
                    <a:pt x="12214" y="6143"/>
                  </a:lnTo>
                  <a:lnTo>
                    <a:pt x="12214" y="5500"/>
                  </a:lnTo>
                  <a:lnTo>
                    <a:pt x="12071" y="4929"/>
                  </a:lnTo>
                  <a:lnTo>
                    <a:pt x="11928" y="4358"/>
                  </a:lnTo>
                  <a:lnTo>
                    <a:pt x="11714" y="3786"/>
                  </a:lnTo>
                  <a:lnTo>
                    <a:pt x="11500" y="3215"/>
                  </a:lnTo>
                  <a:lnTo>
                    <a:pt x="11143" y="2715"/>
                  </a:lnTo>
                  <a:lnTo>
                    <a:pt x="10857" y="2286"/>
                  </a:lnTo>
                  <a:lnTo>
                    <a:pt x="10428" y="1786"/>
                  </a:lnTo>
                  <a:lnTo>
                    <a:pt x="10000" y="1429"/>
                  </a:lnTo>
                  <a:lnTo>
                    <a:pt x="9500" y="1072"/>
                  </a:lnTo>
                  <a:lnTo>
                    <a:pt x="9000" y="787"/>
                  </a:lnTo>
                  <a:lnTo>
                    <a:pt x="8500" y="501"/>
                  </a:lnTo>
                  <a:lnTo>
                    <a:pt x="7929" y="287"/>
                  </a:lnTo>
                  <a:lnTo>
                    <a:pt x="7357" y="144"/>
                  </a:lnTo>
                  <a:lnTo>
                    <a:pt x="6714" y="72"/>
                  </a:lnTo>
                  <a:lnTo>
                    <a:pt x="60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7"/>
            <p:cNvSpPr/>
            <p:nvPr/>
          </p:nvSpPr>
          <p:spPr>
            <a:xfrm>
              <a:off x="10474115" y="2031939"/>
              <a:ext cx="1243333" cy="645149"/>
            </a:xfrm>
            <a:custGeom>
              <a:avLst/>
              <a:gdLst/>
              <a:ahLst/>
              <a:cxnLst/>
              <a:rect l="l" t="t" r="r" b="b"/>
              <a:pathLst>
                <a:path w="86992" h="45139" extrusionOk="0">
                  <a:moveTo>
                    <a:pt x="1" y="0"/>
                  </a:moveTo>
                  <a:lnTo>
                    <a:pt x="1" y="45138"/>
                  </a:lnTo>
                  <a:lnTo>
                    <a:pt x="86992" y="45138"/>
                  </a:lnTo>
                  <a:lnTo>
                    <a:pt x="869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7"/>
            <p:cNvSpPr/>
            <p:nvPr/>
          </p:nvSpPr>
          <p:spPr>
            <a:xfrm>
              <a:off x="10474115" y="2031939"/>
              <a:ext cx="1243333" cy="645149"/>
            </a:xfrm>
            <a:custGeom>
              <a:avLst/>
              <a:gdLst/>
              <a:ahLst/>
              <a:cxnLst/>
              <a:rect l="l" t="t" r="r" b="b"/>
              <a:pathLst>
                <a:path w="86992" h="45139" fill="none" extrusionOk="0">
                  <a:moveTo>
                    <a:pt x="86992" y="45138"/>
                  </a:moveTo>
                  <a:lnTo>
                    <a:pt x="1" y="45138"/>
                  </a:lnTo>
                  <a:lnTo>
                    <a:pt x="1" y="0"/>
                  </a:lnTo>
                  <a:lnTo>
                    <a:pt x="86992" y="0"/>
                  </a:lnTo>
                  <a:lnTo>
                    <a:pt x="86992" y="451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7"/>
            <p:cNvSpPr/>
            <p:nvPr/>
          </p:nvSpPr>
          <p:spPr>
            <a:xfrm>
              <a:off x="10474115" y="2031939"/>
              <a:ext cx="1243333" cy="645149"/>
            </a:xfrm>
            <a:custGeom>
              <a:avLst/>
              <a:gdLst/>
              <a:ahLst/>
              <a:cxnLst/>
              <a:rect l="l" t="t" r="r" b="b"/>
              <a:pathLst>
                <a:path w="86992" h="45139" fill="none" extrusionOk="0">
                  <a:moveTo>
                    <a:pt x="86992" y="0"/>
                  </a:moveTo>
                  <a:lnTo>
                    <a:pt x="86992" y="0"/>
                  </a:lnTo>
                  <a:lnTo>
                    <a:pt x="1" y="45138"/>
                  </a:lnTo>
                  <a:lnTo>
                    <a:pt x="86992" y="45138"/>
                  </a:lnTo>
                  <a:lnTo>
                    <a:pt x="869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7"/>
            <p:cNvSpPr/>
            <p:nvPr/>
          </p:nvSpPr>
          <p:spPr>
            <a:xfrm>
              <a:off x="10552723" y="2111548"/>
              <a:ext cx="485902" cy="485916"/>
            </a:xfrm>
            <a:custGeom>
              <a:avLst/>
              <a:gdLst/>
              <a:ahLst/>
              <a:cxnLst/>
              <a:rect l="l" t="t" r="r" b="b"/>
              <a:pathLst>
                <a:path w="33997" h="33998" extrusionOk="0">
                  <a:moveTo>
                    <a:pt x="16141" y="1"/>
                  </a:moveTo>
                  <a:lnTo>
                    <a:pt x="15284" y="72"/>
                  </a:lnTo>
                  <a:lnTo>
                    <a:pt x="14427" y="215"/>
                  </a:lnTo>
                  <a:lnTo>
                    <a:pt x="13570" y="358"/>
                  </a:lnTo>
                  <a:lnTo>
                    <a:pt x="11927" y="786"/>
                  </a:lnTo>
                  <a:lnTo>
                    <a:pt x="10428" y="1358"/>
                  </a:lnTo>
                  <a:lnTo>
                    <a:pt x="8928" y="2072"/>
                  </a:lnTo>
                  <a:lnTo>
                    <a:pt x="7499" y="2929"/>
                  </a:lnTo>
                  <a:lnTo>
                    <a:pt x="6214" y="3929"/>
                  </a:lnTo>
                  <a:lnTo>
                    <a:pt x="5000" y="5000"/>
                  </a:lnTo>
                  <a:lnTo>
                    <a:pt x="3928" y="6215"/>
                  </a:lnTo>
                  <a:lnTo>
                    <a:pt x="2928" y="7500"/>
                  </a:lnTo>
                  <a:lnTo>
                    <a:pt x="2071" y="8929"/>
                  </a:lnTo>
                  <a:lnTo>
                    <a:pt x="1357" y="10428"/>
                  </a:lnTo>
                  <a:lnTo>
                    <a:pt x="786" y="11928"/>
                  </a:lnTo>
                  <a:lnTo>
                    <a:pt x="357" y="13571"/>
                  </a:lnTo>
                  <a:lnTo>
                    <a:pt x="214" y="14428"/>
                  </a:lnTo>
                  <a:lnTo>
                    <a:pt x="71" y="15285"/>
                  </a:lnTo>
                  <a:lnTo>
                    <a:pt x="0" y="16142"/>
                  </a:lnTo>
                  <a:lnTo>
                    <a:pt x="0" y="16999"/>
                  </a:lnTo>
                  <a:lnTo>
                    <a:pt x="0" y="17856"/>
                  </a:lnTo>
                  <a:lnTo>
                    <a:pt x="71" y="18713"/>
                  </a:lnTo>
                  <a:lnTo>
                    <a:pt x="214" y="19570"/>
                  </a:lnTo>
                  <a:lnTo>
                    <a:pt x="357" y="20427"/>
                  </a:lnTo>
                  <a:lnTo>
                    <a:pt x="786" y="22070"/>
                  </a:lnTo>
                  <a:lnTo>
                    <a:pt x="1357" y="23641"/>
                  </a:lnTo>
                  <a:lnTo>
                    <a:pt x="2071" y="25141"/>
                  </a:lnTo>
                  <a:lnTo>
                    <a:pt x="2928" y="26498"/>
                  </a:lnTo>
                  <a:lnTo>
                    <a:pt x="3928" y="27855"/>
                  </a:lnTo>
                  <a:lnTo>
                    <a:pt x="5000" y="28998"/>
                  </a:lnTo>
                  <a:lnTo>
                    <a:pt x="6214" y="30141"/>
                  </a:lnTo>
                  <a:lnTo>
                    <a:pt x="7499" y="31069"/>
                  </a:lnTo>
                  <a:lnTo>
                    <a:pt x="8928" y="31926"/>
                  </a:lnTo>
                  <a:lnTo>
                    <a:pt x="10428" y="32640"/>
                  </a:lnTo>
                  <a:lnTo>
                    <a:pt x="11927" y="33212"/>
                  </a:lnTo>
                  <a:lnTo>
                    <a:pt x="13570" y="33640"/>
                  </a:lnTo>
                  <a:lnTo>
                    <a:pt x="14427" y="33783"/>
                  </a:lnTo>
                  <a:lnTo>
                    <a:pt x="15284" y="33926"/>
                  </a:lnTo>
                  <a:lnTo>
                    <a:pt x="16141" y="33997"/>
                  </a:lnTo>
                  <a:lnTo>
                    <a:pt x="17855" y="33997"/>
                  </a:lnTo>
                  <a:lnTo>
                    <a:pt x="18712" y="33926"/>
                  </a:lnTo>
                  <a:lnTo>
                    <a:pt x="19569" y="33783"/>
                  </a:lnTo>
                  <a:lnTo>
                    <a:pt x="20427" y="33640"/>
                  </a:lnTo>
                  <a:lnTo>
                    <a:pt x="22069" y="33212"/>
                  </a:lnTo>
                  <a:lnTo>
                    <a:pt x="23640" y="32640"/>
                  </a:lnTo>
                  <a:lnTo>
                    <a:pt x="25140" y="31926"/>
                  </a:lnTo>
                  <a:lnTo>
                    <a:pt x="26497" y="31069"/>
                  </a:lnTo>
                  <a:lnTo>
                    <a:pt x="27783" y="30141"/>
                  </a:lnTo>
                  <a:lnTo>
                    <a:pt x="28997" y="28998"/>
                  </a:lnTo>
                  <a:lnTo>
                    <a:pt x="30140" y="27855"/>
                  </a:lnTo>
                  <a:lnTo>
                    <a:pt x="31068" y="26498"/>
                  </a:lnTo>
                  <a:lnTo>
                    <a:pt x="31925" y="25141"/>
                  </a:lnTo>
                  <a:lnTo>
                    <a:pt x="32640" y="23641"/>
                  </a:lnTo>
                  <a:lnTo>
                    <a:pt x="33211" y="22070"/>
                  </a:lnTo>
                  <a:lnTo>
                    <a:pt x="33639" y="20427"/>
                  </a:lnTo>
                  <a:lnTo>
                    <a:pt x="33782" y="19570"/>
                  </a:lnTo>
                  <a:lnTo>
                    <a:pt x="33925" y="18713"/>
                  </a:lnTo>
                  <a:lnTo>
                    <a:pt x="33997" y="17856"/>
                  </a:lnTo>
                  <a:lnTo>
                    <a:pt x="33997" y="16999"/>
                  </a:lnTo>
                  <a:lnTo>
                    <a:pt x="33997" y="16142"/>
                  </a:lnTo>
                  <a:lnTo>
                    <a:pt x="33925" y="15285"/>
                  </a:lnTo>
                  <a:lnTo>
                    <a:pt x="33782" y="14428"/>
                  </a:lnTo>
                  <a:lnTo>
                    <a:pt x="33639" y="13571"/>
                  </a:lnTo>
                  <a:lnTo>
                    <a:pt x="33211" y="11928"/>
                  </a:lnTo>
                  <a:lnTo>
                    <a:pt x="32640" y="10428"/>
                  </a:lnTo>
                  <a:lnTo>
                    <a:pt x="31925" y="8929"/>
                  </a:lnTo>
                  <a:lnTo>
                    <a:pt x="31068" y="7500"/>
                  </a:lnTo>
                  <a:lnTo>
                    <a:pt x="30140" y="6215"/>
                  </a:lnTo>
                  <a:lnTo>
                    <a:pt x="28997" y="5000"/>
                  </a:lnTo>
                  <a:lnTo>
                    <a:pt x="27783" y="3929"/>
                  </a:lnTo>
                  <a:lnTo>
                    <a:pt x="26497" y="2929"/>
                  </a:lnTo>
                  <a:lnTo>
                    <a:pt x="25140" y="2072"/>
                  </a:lnTo>
                  <a:lnTo>
                    <a:pt x="23640" y="1358"/>
                  </a:lnTo>
                  <a:lnTo>
                    <a:pt x="22069" y="786"/>
                  </a:lnTo>
                  <a:lnTo>
                    <a:pt x="20427" y="358"/>
                  </a:lnTo>
                  <a:lnTo>
                    <a:pt x="19569" y="215"/>
                  </a:lnTo>
                  <a:lnTo>
                    <a:pt x="18712" y="72"/>
                  </a:lnTo>
                  <a:lnTo>
                    <a:pt x="17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7"/>
            <p:cNvSpPr/>
            <p:nvPr/>
          </p:nvSpPr>
          <p:spPr>
            <a:xfrm>
              <a:off x="10565987" y="2354507"/>
              <a:ext cx="411395" cy="242958"/>
            </a:xfrm>
            <a:custGeom>
              <a:avLst/>
              <a:gdLst/>
              <a:ahLst/>
              <a:cxnLst/>
              <a:rect l="l" t="t" r="r" b="b"/>
              <a:pathLst>
                <a:path w="28784" h="16999" extrusionOk="0">
                  <a:moveTo>
                    <a:pt x="16070" y="0"/>
                  </a:moveTo>
                  <a:lnTo>
                    <a:pt x="1" y="5571"/>
                  </a:lnTo>
                  <a:lnTo>
                    <a:pt x="500" y="6785"/>
                  </a:lnTo>
                  <a:lnTo>
                    <a:pt x="1072" y="7999"/>
                  </a:lnTo>
                  <a:lnTo>
                    <a:pt x="1715" y="9071"/>
                  </a:lnTo>
                  <a:lnTo>
                    <a:pt x="2429" y="10142"/>
                  </a:lnTo>
                  <a:lnTo>
                    <a:pt x="3286" y="11142"/>
                  </a:lnTo>
                  <a:lnTo>
                    <a:pt x="4143" y="12142"/>
                  </a:lnTo>
                  <a:lnTo>
                    <a:pt x="5071" y="12999"/>
                  </a:lnTo>
                  <a:lnTo>
                    <a:pt x="6143" y="13784"/>
                  </a:lnTo>
                  <a:lnTo>
                    <a:pt x="7214" y="14499"/>
                  </a:lnTo>
                  <a:lnTo>
                    <a:pt x="8357" y="15141"/>
                  </a:lnTo>
                  <a:lnTo>
                    <a:pt x="9500" y="15713"/>
                  </a:lnTo>
                  <a:lnTo>
                    <a:pt x="10785" y="16141"/>
                  </a:lnTo>
                  <a:lnTo>
                    <a:pt x="11999" y="16498"/>
                  </a:lnTo>
                  <a:lnTo>
                    <a:pt x="13356" y="16784"/>
                  </a:lnTo>
                  <a:lnTo>
                    <a:pt x="14713" y="16927"/>
                  </a:lnTo>
                  <a:lnTo>
                    <a:pt x="16070" y="16998"/>
                  </a:lnTo>
                  <a:lnTo>
                    <a:pt x="16999" y="16998"/>
                  </a:lnTo>
                  <a:lnTo>
                    <a:pt x="17927" y="16927"/>
                  </a:lnTo>
                  <a:lnTo>
                    <a:pt x="18856" y="16784"/>
                  </a:lnTo>
                  <a:lnTo>
                    <a:pt x="19784" y="16641"/>
                  </a:lnTo>
                  <a:lnTo>
                    <a:pt x="20641" y="16356"/>
                  </a:lnTo>
                  <a:lnTo>
                    <a:pt x="21498" y="16141"/>
                  </a:lnTo>
                  <a:lnTo>
                    <a:pt x="22355" y="15784"/>
                  </a:lnTo>
                  <a:lnTo>
                    <a:pt x="23141" y="15499"/>
                  </a:lnTo>
                  <a:lnTo>
                    <a:pt x="23927" y="15070"/>
                  </a:lnTo>
                  <a:lnTo>
                    <a:pt x="24712" y="14641"/>
                  </a:lnTo>
                  <a:lnTo>
                    <a:pt x="25498" y="14142"/>
                  </a:lnTo>
                  <a:lnTo>
                    <a:pt x="26212" y="13642"/>
                  </a:lnTo>
                  <a:lnTo>
                    <a:pt x="26855" y="13142"/>
                  </a:lnTo>
                  <a:lnTo>
                    <a:pt x="27569" y="12570"/>
                  </a:lnTo>
                  <a:lnTo>
                    <a:pt x="28212" y="11927"/>
                  </a:lnTo>
                  <a:lnTo>
                    <a:pt x="28783" y="11285"/>
                  </a:lnTo>
                  <a:lnTo>
                    <a:pt x="16070" y="0"/>
                  </a:lnTo>
                  <a:close/>
                </a:path>
              </a:pathLst>
            </a:custGeom>
            <a:solidFill>
              <a:srgbClr val="D9E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7"/>
            <p:cNvSpPr/>
            <p:nvPr/>
          </p:nvSpPr>
          <p:spPr>
            <a:xfrm>
              <a:off x="10552723" y="2111548"/>
              <a:ext cx="248061" cy="322582"/>
            </a:xfrm>
            <a:custGeom>
              <a:avLst/>
              <a:gdLst/>
              <a:ahLst/>
              <a:cxnLst/>
              <a:rect l="l" t="t" r="r" b="b"/>
              <a:pathLst>
                <a:path w="17356" h="22570" extrusionOk="0">
                  <a:moveTo>
                    <a:pt x="16141" y="1"/>
                  </a:moveTo>
                  <a:lnTo>
                    <a:pt x="15284" y="72"/>
                  </a:lnTo>
                  <a:lnTo>
                    <a:pt x="14427" y="215"/>
                  </a:lnTo>
                  <a:lnTo>
                    <a:pt x="13570" y="358"/>
                  </a:lnTo>
                  <a:lnTo>
                    <a:pt x="11927" y="786"/>
                  </a:lnTo>
                  <a:lnTo>
                    <a:pt x="10428" y="1358"/>
                  </a:lnTo>
                  <a:lnTo>
                    <a:pt x="8928" y="2072"/>
                  </a:lnTo>
                  <a:lnTo>
                    <a:pt x="7499" y="2929"/>
                  </a:lnTo>
                  <a:lnTo>
                    <a:pt x="6214" y="3929"/>
                  </a:lnTo>
                  <a:lnTo>
                    <a:pt x="5000" y="5000"/>
                  </a:lnTo>
                  <a:lnTo>
                    <a:pt x="3928" y="6215"/>
                  </a:lnTo>
                  <a:lnTo>
                    <a:pt x="2928" y="7500"/>
                  </a:lnTo>
                  <a:lnTo>
                    <a:pt x="2071" y="8929"/>
                  </a:lnTo>
                  <a:lnTo>
                    <a:pt x="1357" y="10428"/>
                  </a:lnTo>
                  <a:lnTo>
                    <a:pt x="786" y="11928"/>
                  </a:lnTo>
                  <a:lnTo>
                    <a:pt x="357" y="13571"/>
                  </a:lnTo>
                  <a:lnTo>
                    <a:pt x="214" y="14428"/>
                  </a:lnTo>
                  <a:lnTo>
                    <a:pt x="71" y="15285"/>
                  </a:lnTo>
                  <a:lnTo>
                    <a:pt x="0" y="16142"/>
                  </a:lnTo>
                  <a:lnTo>
                    <a:pt x="0" y="16999"/>
                  </a:lnTo>
                  <a:lnTo>
                    <a:pt x="71" y="18428"/>
                  </a:lnTo>
                  <a:lnTo>
                    <a:pt x="286" y="19856"/>
                  </a:lnTo>
                  <a:lnTo>
                    <a:pt x="571" y="21213"/>
                  </a:lnTo>
                  <a:lnTo>
                    <a:pt x="929" y="22570"/>
                  </a:lnTo>
                  <a:lnTo>
                    <a:pt x="16998" y="16999"/>
                  </a:lnTo>
                  <a:lnTo>
                    <a:pt x="17141" y="11500"/>
                  </a:lnTo>
                  <a:lnTo>
                    <a:pt x="17284" y="6072"/>
                  </a:lnTo>
                  <a:lnTo>
                    <a:pt x="17355" y="1"/>
                  </a:lnTo>
                  <a:close/>
                </a:path>
              </a:pathLst>
            </a:custGeom>
            <a:solidFill>
              <a:srgbClr val="EB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7"/>
            <p:cNvSpPr/>
            <p:nvPr/>
          </p:nvSpPr>
          <p:spPr>
            <a:xfrm>
              <a:off x="11130483" y="2285088"/>
              <a:ext cx="495092" cy="35746"/>
            </a:xfrm>
            <a:custGeom>
              <a:avLst/>
              <a:gdLst/>
              <a:ahLst/>
              <a:cxnLst/>
              <a:rect l="l" t="t" r="r" b="b"/>
              <a:pathLst>
                <a:path w="34640" h="2501" extrusionOk="0">
                  <a:moveTo>
                    <a:pt x="1000" y="0"/>
                  </a:moveTo>
                  <a:lnTo>
                    <a:pt x="786" y="72"/>
                  </a:lnTo>
                  <a:lnTo>
                    <a:pt x="572" y="215"/>
                  </a:lnTo>
                  <a:lnTo>
                    <a:pt x="358" y="358"/>
                  </a:lnTo>
                  <a:lnTo>
                    <a:pt x="215" y="500"/>
                  </a:lnTo>
                  <a:lnTo>
                    <a:pt x="143" y="715"/>
                  </a:lnTo>
                  <a:lnTo>
                    <a:pt x="72" y="1000"/>
                  </a:lnTo>
                  <a:lnTo>
                    <a:pt x="0" y="1215"/>
                  </a:lnTo>
                  <a:lnTo>
                    <a:pt x="72" y="1500"/>
                  </a:lnTo>
                  <a:lnTo>
                    <a:pt x="143" y="1715"/>
                  </a:lnTo>
                  <a:lnTo>
                    <a:pt x="215" y="1929"/>
                  </a:lnTo>
                  <a:lnTo>
                    <a:pt x="358" y="2143"/>
                  </a:lnTo>
                  <a:lnTo>
                    <a:pt x="572" y="2286"/>
                  </a:lnTo>
                  <a:lnTo>
                    <a:pt x="786" y="2357"/>
                  </a:lnTo>
                  <a:lnTo>
                    <a:pt x="1000" y="2429"/>
                  </a:lnTo>
                  <a:lnTo>
                    <a:pt x="1286" y="2500"/>
                  </a:lnTo>
                  <a:lnTo>
                    <a:pt x="33354" y="2500"/>
                  </a:lnTo>
                  <a:lnTo>
                    <a:pt x="33640" y="2429"/>
                  </a:lnTo>
                  <a:lnTo>
                    <a:pt x="33854" y="2357"/>
                  </a:lnTo>
                  <a:lnTo>
                    <a:pt x="34068" y="2286"/>
                  </a:lnTo>
                  <a:lnTo>
                    <a:pt x="34283" y="2143"/>
                  </a:lnTo>
                  <a:lnTo>
                    <a:pt x="34426" y="1929"/>
                  </a:lnTo>
                  <a:lnTo>
                    <a:pt x="34497" y="1715"/>
                  </a:lnTo>
                  <a:lnTo>
                    <a:pt x="34568" y="1500"/>
                  </a:lnTo>
                  <a:lnTo>
                    <a:pt x="34640" y="1215"/>
                  </a:lnTo>
                  <a:lnTo>
                    <a:pt x="34568" y="1000"/>
                  </a:lnTo>
                  <a:lnTo>
                    <a:pt x="34497" y="715"/>
                  </a:lnTo>
                  <a:lnTo>
                    <a:pt x="34426" y="500"/>
                  </a:lnTo>
                  <a:lnTo>
                    <a:pt x="34283" y="358"/>
                  </a:lnTo>
                  <a:lnTo>
                    <a:pt x="34068" y="215"/>
                  </a:lnTo>
                  <a:lnTo>
                    <a:pt x="33854" y="72"/>
                  </a:lnTo>
                  <a:lnTo>
                    <a:pt x="33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7"/>
            <p:cNvSpPr/>
            <p:nvPr/>
          </p:nvSpPr>
          <p:spPr>
            <a:xfrm>
              <a:off x="11130483" y="2405545"/>
              <a:ext cx="495092" cy="35731"/>
            </a:xfrm>
            <a:custGeom>
              <a:avLst/>
              <a:gdLst/>
              <a:ahLst/>
              <a:cxnLst/>
              <a:rect l="l" t="t" r="r" b="b"/>
              <a:pathLst>
                <a:path w="34640" h="2500" extrusionOk="0">
                  <a:moveTo>
                    <a:pt x="1000" y="0"/>
                  </a:moveTo>
                  <a:lnTo>
                    <a:pt x="786" y="72"/>
                  </a:lnTo>
                  <a:lnTo>
                    <a:pt x="572" y="214"/>
                  </a:lnTo>
                  <a:lnTo>
                    <a:pt x="358" y="357"/>
                  </a:lnTo>
                  <a:lnTo>
                    <a:pt x="215" y="572"/>
                  </a:lnTo>
                  <a:lnTo>
                    <a:pt x="143" y="786"/>
                  </a:lnTo>
                  <a:lnTo>
                    <a:pt x="72" y="1000"/>
                  </a:lnTo>
                  <a:lnTo>
                    <a:pt x="0" y="1214"/>
                  </a:lnTo>
                  <a:lnTo>
                    <a:pt x="72" y="1500"/>
                  </a:lnTo>
                  <a:lnTo>
                    <a:pt x="143" y="1714"/>
                  </a:lnTo>
                  <a:lnTo>
                    <a:pt x="215" y="1929"/>
                  </a:lnTo>
                  <a:lnTo>
                    <a:pt x="358" y="2143"/>
                  </a:lnTo>
                  <a:lnTo>
                    <a:pt x="572" y="2286"/>
                  </a:lnTo>
                  <a:lnTo>
                    <a:pt x="786" y="2357"/>
                  </a:lnTo>
                  <a:lnTo>
                    <a:pt x="1000" y="2429"/>
                  </a:lnTo>
                  <a:lnTo>
                    <a:pt x="1286" y="2500"/>
                  </a:lnTo>
                  <a:lnTo>
                    <a:pt x="33354" y="2500"/>
                  </a:lnTo>
                  <a:lnTo>
                    <a:pt x="33640" y="2429"/>
                  </a:lnTo>
                  <a:lnTo>
                    <a:pt x="33854" y="2357"/>
                  </a:lnTo>
                  <a:lnTo>
                    <a:pt x="34068" y="2286"/>
                  </a:lnTo>
                  <a:lnTo>
                    <a:pt x="34283" y="2143"/>
                  </a:lnTo>
                  <a:lnTo>
                    <a:pt x="34426" y="1929"/>
                  </a:lnTo>
                  <a:lnTo>
                    <a:pt x="34497" y="1714"/>
                  </a:lnTo>
                  <a:lnTo>
                    <a:pt x="34568" y="1500"/>
                  </a:lnTo>
                  <a:lnTo>
                    <a:pt x="34640" y="1214"/>
                  </a:lnTo>
                  <a:lnTo>
                    <a:pt x="34568" y="1000"/>
                  </a:lnTo>
                  <a:lnTo>
                    <a:pt x="34497" y="786"/>
                  </a:lnTo>
                  <a:lnTo>
                    <a:pt x="34426" y="572"/>
                  </a:lnTo>
                  <a:lnTo>
                    <a:pt x="34283" y="357"/>
                  </a:lnTo>
                  <a:lnTo>
                    <a:pt x="34068" y="214"/>
                  </a:lnTo>
                  <a:lnTo>
                    <a:pt x="33854" y="72"/>
                  </a:lnTo>
                  <a:lnTo>
                    <a:pt x="336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7"/>
            <p:cNvSpPr/>
            <p:nvPr/>
          </p:nvSpPr>
          <p:spPr>
            <a:xfrm>
              <a:off x="11130483" y="2164631"/>
              <a:ext cx="495092" cy="35746"/>
            </a:xfrm>
            <a:custGeom>
              <a:avLst/>
              <a:gdLst/>
              <a:ahLst/>
              <a:cxnLst/>
              <a:rect l="l" t="t" r="r" b="b"/>
              <a:pathLst>
                <a:path w="34640" h="2501" extrusionOk="0">
                  <a:moveTo>
                    <a:pt x="1000" y="1"/>
                  </a:moveTo>
                  <a:lnTo>
                    <a:pt x="786" y="72"/>
                  </a:lnTo>
                  <a:lnTo>
                    <a:pt x="572" y="215"/>
                  </a:lnTo>
                  <a:lnTo>
                    <a:pt x="358" y="358"/>
                  </a:lnTo>
                  <a:lnTo>
                    <a:pt x="215" y="501"/>
                  </a:lnTo>
                  <a:lnTo>
                    <a:pt x="143" y="715"/>
                  </a:lnTo>
                  <a:lnTo>
                    <a:pt x="72" y="1001"/>
                  </a:lnTo>
                  <a:lnTo>
                    <a:pt x="0" y="1215"/>
                  </a:lnTo>
                  <a:lnTo>
                    <a:pt x="72" y="1501"/>
                  </a:lnTo>
                  <a:lnTo>
                    <a:pt x="143" y="1715"/>
                  </a:lnTo>
                  <a:lnTo>
                    <a:pt x="215" y="1929"/>
                  </a:lnTo>
                  <a:lnTo>
                    <a:pt x="358" y="2072"/>
                  </a:lnTo>
                  <a:lnTo>
                    <a:pt x="572" y="2286"/>
                  </a:lnTo>
                  <a:lnTo>
                    <a:pt x="786" y="2358"/>
                  </a:lnTo>
                  <a:lnTo>
                    <a:pt x="1000" y="2429"/>
                  </a:lnTo>
                  <a:lnTo>
                    <a:pt x="1286" y="2501"/>
                  </a:lnTo>
                  <a:lnTo>
                    <a:pt x="33354" y="2501"/>
                  </a:lnTo>
                  <a:lnTo>
                    <a:pt x="33640" y="2429"/>
                  </a:lnTo>
                  <a:lnTo>
                    <a:pt x="33854" y="2358"/>
                  </a:lnTo>
                  <a:lnTo>
                    <a:pt x="34068" y="2286"/>
                  </a:lnTo>
                  <a:lnTo>
                    <a:pt x="34283" y="2072"/>
                  </a:lnTo>
                  <a:lnTo>
                    <a:pt x="34426" y="1929"/>
                  </a:lnTo>
                  <a:lnTo>
                    <a:pt x="34497" y="1715"/>
                  </a:lnTo>
                  <a:lnTo>
                    <a:pt x="34568" y="1501"/>
                  </a:lnTo>
                  <a:lnTo>
                    <a:pt x="34640" y="1215"/>
                  </a:lnTo>
                  <a:lnTo>
                    <a:pt x="34568" y="1001"/>
                  </a:lnTo>
                  <a:lnTo>
                    <a:pt x="34497" y="715"/>
                  </a:lnTo>
                  <a:lnTo>
                    <a:pt x="34426" y="501"/>
                  </a:lnTo>
                  <a:lnTo>
                    <a:pt x="34283" y="358"/>
                  </a:lnTo>
                  <a:lnTo>
                    <a:pt x="34068" y="215"/>
                  </a:lnTo>
                  <a:lnTo>
                    <a:pt x="33854" y="72"/>
                  </a:lnTo>
                  <a:lnTo>
                    <a:pt x="336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7"/>
            <p:cNvSpPr/>
            <p:nvPr/>
          </p:nvSpPr>
          <p:spPr>
            <a:xfrm>
              <a:off x="11130483" y="2525988"/>
              <a:ext cx="258280" cy="35746"/>
            </a:xfrm>
            <a:custGeom>
              <a:avLst/>
              <a:gdLst/>
              <a:ahLst/>
              <a:cxnLst/>
              <a:rect l="l" t="t" r="r" b="b"/>
              <a:pathLst>
                <a:path w="18071" h="2501" extrusionOk="0">
                  <a:moveTo>
                    <a:pt x="1000" y="1"/>
                  </a:moveTo>
                  <a:lnTo>
                    <a:pt x="786" y="72"/>
                  </a:lnTo>
                  <a:lnTo>
                    <a:pt x="572" y="215"/>
                  </a:lnTo>
                  <a:lnTo>
                    <a:pt x="358" y="358"/>
                  </a:lnTo>
                  <a:lnTo>
                    <a:pt x="215" y="572"/>
                  </a:lnTo>
                  <a:lnTo>
                    <a:pt x="143" y="787"/>
                  </a:lnTo>
                  <a:lnTo>
                    <a:pt x="72" y="1001"/>
                  </a:lnTo>
                  <a:lnTo>
                    <a:pt x="0" y="1215"/>
                  </a:lnTo>
                  <a:lnTo>
                    <a:pt x="72" y="1501"/>
                  </a:lnTo>
                  <a:lnTo>
                    <a:pt x="143" y="1715"/>
                  </a:lnTo>
                  <a:lnTo>
                    <a:pt x="215" y="1929"/>
                  </a:lnTo>
                  <a:lnTo>
                    <a:pt x="358" y="2144"/>
                  </a:lnTo>
                  <a:lnTo>
                    <a:pt x="572" y="2286"/>
                  </a:lnTo>
                  <a:lnTo>
                    <a:pt x="786" y="2429"/>
                  </a:lnTo>
                  <a:lnTo>
                    <a:pt x="1000" y="2501"/>
                  </a:lnTo>
                  <a:lnTo>
                    <a:pt x="17070" y="2501"/>
                  </a:lnTo>
                  <a:lnTo>
                    <a:pt x="17356" y="2429"/>
                  </a:lnTo>
                  <a:lnTo>
                    <a:pt x="17570" y="2286"/>
                  </a:lnTo>
                  <a:lnTo>
                    <a:pt x="17713" y="2144"/>
                  </a:lnTo>
                  <a:lnTo>
                    <a:pt x="17856" y="1929"/>
                  </a:lnTo>
                  <a:lnTo>
                    <a:pt x="17999" y="1715"/>
                  </a:lnTo>
                  <a:lnTo>
                    <a:pt x="18070" y="1501"/>
                  </a:lnTo>
                  <a:lnTo>
                    <a:pt x="18070" y="1215"/>
                  </a:lnTo>
                  <a:lnTo>
                    <a:pt x="18070" y="1001"/>
                  </a:lnTo>
                  <a:lnTo>
                    <a:pt x="17999" y="787"/>
                  </a:lnTo>
                  <a:lnTo>
                    <a:pt x="17856" y="572"/>
                  </a:lnTo>
                  <a:lnTo>
                    <a:pt x="17713" y="358"/>
                  </a:lnTo>
                  <a:lnTo>
                    <a:pt x="17570" y="215"/>
                  </a:lnTo>
                  <a:lnTo>
                    <a:pt x="17356" y="72"/>
                  </a:lnTo>
                  <a:lnTo>
                    <a:pt x="170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7"/>
            <p:cNvSpPr/>
            <p:nvPr/>
          </p:nvSpPr>
          <p:spPr>
            <a:xfrm>
              <a:off x="10002519" y="2863877"/>
              <a:ext cx="893195" cy="583906"/>
            </a:xfrm>
            <a:custGeom>
              <a:avLst/>
              <a:gdLst/>
              <a:ahLst/>
              <a:cxnLst/>
              <a:rect l="l" t="t" r="r" b="b"/>
              <a:pathLst>
                <a:path w="62494" h="40854" extrusionOk="0">
                  <a:moveTo>
                    <a:pt x="0" y="0"/>
                  </a:moveTo>
                  <a:lnTo>
                    <a:pt x="0" y="40853"/>
                  </a:lnTo>
                  <a:lnTo>
                    <a:pt x="62494" y="40853"/>
                  </a:lnTo>
                  <a:lnTo>
                    <a:pt x="62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7"/>
            <p:cNvSpPr/>
            <p:nvPr/>
          </p:nvSpPr>
          <p:spPr>
            <a:xfrm>
              <a:off x="10493510" y="3092528"/>
              <a:ext cx="319523" cy="32687"/>
            </a:xfrm>
            <a:custGeom>
              <a:avLst/>
              <a:gdLst/>
              <a:ahLst/>
              <a:cxnLst/>
              <a:rect l="l" t="t" r="r" b="b"/>
              <a:pathLst>
                <a:path w="22356" h="2287" extrusionOk="0">
                  <a:moveTo>
                    <a:pt x="858" y="1"/>
                  </a:moveTo>
                  <a:lnTo>
                    <a:pt x="643" y="72"/>
                  </a:lnTo>
                  <a:lnTo>
                    <a:pt x="286" y="358"/>
                  </a:lnTo>
                  <a:lnTo>
                    <a:pt x="72" y="715"/>
                  </a:lnTo>
                  <a:lnTo>
                    <a:pt x="1" y="929"/>
                  </a:lnTo>
                  <a:lnTo>
                    <a:pt x="1" y="1143"/>
                  </a:lnTo>
                  <a:lnTo>
                    <a:pt x="1" y="1358"/>
                  </a:lnTo>
                  <a:lnTo>
                    <a:pt x="72" y="1572"/>
                  </a:lnTo>
                  <a:lnTo>
                    <a:pt x="286" y="1929"/>
                  </a:lnTo>
                  <a:lnTo>
                    <a:pt x="643" y="2143"/>
                  </a:lnTo>
                  <a:lnTo>
                    <a:pt x="858" y="2215"/>
                  </a:lnTo>
                  <a:lnTo>
                    <a:pt x="1072" y="2286"/>
                  </a:lnTo>
                  <a:lnTo>
                    <a:pt x="21213" y="2286"/>
                  </a:lnTo>
                  <a:lnTo>
                    <a:pt x="21427" y="2215"/>
                  </a:lnTo>
                  <a:lnTo>
                    <a:pt x="21641" y="2143"/>
                  </a:lnTo>
                  <a:lnTo>
                    <a:pt x="21998" y="1929"/>
                  </a:lnTo>
                  <a:lnTo>
                    <a:pt x="22213" y="1572"/>
                  </a:lnTo>
                  <a:lnTo>
                    <a:pt x="22284" y="1358"/>
                  </a:lnTo>
                  <a:lnTo>
                    <a:pt x="22355" y="1143"/>
                  </a:lnTo>
                  <a:lnTo>
                    <a:pt x="22284" y="929"/>
                  </a:lnTo>
                  <a:lnTo>
                    <a:pt x="22213" y="715"/>
                  </a:lnTo>
                  <a:lnTo>
                    <a:pt x="21998" y="358"/>
                  </a:lnTo>
                  <a:lnTo>
                    <a:pt x="21641" y="72"/>
                  </a:lnTo>
                  <a:lnTo>
                    <a:pt x="214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7"/>
            <p:cNvSpPr/>
            <p:nvPr/>
          </p:nvSpPr>
          <p:spPr>
            <a:xfrm>
              <a:off x="10493510" y="3201752"/>
              <a:ext cx="319523" cy="32687"/>
            </a:xfrm>
            <a:custGeom>
              <a:avLst/>
              <a:gdLst/>
              <a:ahLst/>
              <a:cxnLst/>
              <a:rect l="l" t="t" r="r" b="b"/>
              <a:pathLst>
                <a:path w="22356" h="2287" extrusionOk="0">
                  <a:moveTo>
                    <a:pt x="858" y="1"/>
                  </a:moveTo>
                  <a:lnTo>
                    <a:pt x="643" y="72"/>
                  </a:lnTo>
                  <a:lnTo>
                    <a:pt x="286" y="286"/>
                  </a:lnTo>
                  <a:lnTo>
                    <a:pt x="72" y="715"/>
                  </a:lnTo>
                  <a:lnTo>
                    <a:pt x="1" y="858"/>
                  </a:lnTo>
                  <a:lnTo>
                    <a:pt x="1" y="1144"/>
                  </a:lnTo>
                  <a:lnTo>
                    <a:pt x="1" y="1358"/>
                  </a:lnTo>
                  <a:lnTo>
                    <a:pt x="72" y="1572"/>
                  </a:lnTo>
                  <a:lnTo>
                    <a:pt x="286" y="1929"/>
                  </a:lnTo>
                  <a:lnTo>
                    <a:pt x="643" y="2143"/>
                  </a:lnTo>
                  <a:lnTo>
                    <a:pt x="858" y="2215"/>
                  </a:lnTo>
                  <a:lnTo>
                    <a:pt x="1072" y="2286"/>
                  </a:lnTo>
                  <a:lnTo>
                    <a:pt x="21213" y="2286"/>
                  </a:lnTo>
                  <a:lnTo>
                    <a:pt x="21427" y="2215"/>
                  </a:lnTo>
                  <a:lnTo>
                    <a:pt x="21641" y="2143"/>
                  </a:lnTo>
                  <a:lnTo>
                    <a:pt x="21998" y="1929"/>
                  </a:lnTo>
                  <a:lnTo>
                    <a:pt x="22213" y="1572"/>
                  </a:lnTo>
                  <a:lnTo>
                    <a:pt x="22284" y="1358"/>
                  </a:lnTo>
                  <a:lnTo>
                    <a:pt x="22355" y="1144"/>
                  </a:lnTo>
                  <a:lnTo>
                    <a:pt x="22284" y="858"/>
                  </a:lnTo>
                  <a:lnTo>
                    <a:pt x="22213" y="715"/>
                  </a:lnTo>
                  <a:lnTo>
                    <a:pt x="21998" y="286"/>
                  </a:lnTo>
                  <a:lnTo>
                    <a:pt x="21641" y="72"/>
                  </a:lnTo>
                  <a:lnTo>
                    <a:pt x="214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7"/>
            <p:cNvSpPr/>
            <p:nvPr/>
          </p:nvSpPr>
          <p:spPr>
            <a:xfrm>
              <a:off x="10493510" y="2983305"/>
              <a:ext cx="319523" cy="32687"/>
            </a:xfrm>
            <a:custGeom>
              <a:avLst/>
              <a:gdLst/>
              <a:ahLst/>
              <a:cxnLst/>
              <a:rect l="l" t="t" r="r" b="b"/>
              <a:pathLst>
                <a:path w="22356" h="2287" extrusionOk="0">
                  <a:moveTo>
                    <a:pt x="858" y="1"/>
                  </a:moveTo>
                  <a:lnTo>
                    <a:pt x="643" y="72"/>
                  </a:lnTo>
                  <a:lnTo>
                    <a:pt x="286" y="358"/>
                  </a:lnTo>
                  <a:lnTo>
                    <a:pt x="72" y="715"/>
                  </a:lnTo>
                  <a:lnTo>
                    <a:pt x="1" y="929"/>
                  </a:lnTo>
                  <a:lnTo>
                    <a:pt x="1" y="1143"/>
                  </a:lnTo>
                  <a:lnTo>
                    <a:pt x="1" y="1358"/>
                  </a:lnTo>
                  <a:lnTo>
                    <a:pt x="72" y="1572"/>
                  </a:lnTo>
                  <a:lnTo>
                    <a:pt x="286" y="1929"/>
                  </a:lnTo>
                  <a:lnTo>
                    <a:pt x="643" y="2215"/>
                  </a:lnTo>
                  <a:lnTo>
                    <a:pt x="858" y="2286"/>
                  </a:lnTo>
                  <a:lnTo>
                    <a:pt x="21427" y="2286"/>
                  </a:lnTo>
                  <a:lnTo>
                    <a:pt x="21641" y="2215"/>
                  </a:lnTo>
                  <a:lnTo>
                    <a:pt x="21998" y="1929"/>
                  </a:lnTo>
                  <a:lnTo>
                    <a:pt x="22213" y="1572"/>
                  </a:lnTo>
                  <a:lnTo>
                    <a:pt x="22284" y="1358"/>
                  </a:lnTo>
                  <a:lnTo>
                    <a:pt x="22355" y="1143"/>
                  </a:lnTo>
                  <a:lnTo>
                    <a:pt x="22284" y="929"/>
                  </a:lnTo>
                  <a:lnTo>
                    <a:pt x="22213" y="715"/>
                  </a:lnTo>
                  <a:lnTo>
                    <a:pt x="21998" y="358"/>
                  </a:lnTo>
                  <a:lnTo>
                    <a:pt x="21641" y="72"/>
                  </a:lnTo>
                  <a:lnTo>
                    <a:pt x="214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7"/>
            <p:cNvSpPr/>
            <p:nvPr/>
          </p:nvSpPr>
          <p:spPr>
            <a:xfrm>
              <a:off x="10493510" y="3310975"/>
              <a:ext cx="225607" cy="31658"/>
            </a:xfrm>
            <a:custGeom>
              <a:avLst/>
              <a:gdLst/>
              <a:ahLst/>
              <a:cxnLst/>
              <a:rect l="l" t="t" r="r" b="b"/>
              <a:pathLst>
                <a:path w="15785" h="2215" extrusionOk="0">
                  <a:moveTo>
                    <a:pt x="858" y="1"/>
                  </a:moveTo>
                  <a:lnTo>
                    <a:pt x="643" y="72"/>
                  </a:lnTo>
                  <a:lnTo>
                    <a:pt x="286" y="287"/>
                  </a:lnTo>
                  <a:lnTo>
                    <a:pt x="72" y="644"/>
                  </a:lnTo>
                  <a:lnTo>
                    <a:pt x="1" y="858"/>
                  </a:lnTo>
                  <a:lnTo>
                    <a:pt x="1" y="1144"/>
                  </a:lnTo>
                  <a:lnTo>
                    <a:pt x="1" y="1358"/>
                  </a:lnTo>
                  <a:lnTo>
                    <a:pt x="72" y="1572"/>
                  </a:lnTo>
                  <a:lnTo>
                    <a:pt x="286" y="1929"/>
                  </a:lnTo>
                  <a:lnTo>
                    <a:pt x="643" y="2143"/>
                  </a:lnTo>
                  <a:lnTo>
                    <a:pt x="858" y="2215"/>
                  </a:lnTo>
                  <a:lnTo>
                    <a:pt x="14928" y="2215"/>
                  </a:lnTo>
                  <a:lnTo>
                    <a:pt x="15070" y="2143"/>
                  </a:lnTo>
                  <a:lnTo>
                    <a:pt x="15499" y="1929"/>
                  </a:lnTo>
                  <a:lnTo>
                    <a:pt x="15713" y="1572"/>
                  </a:lnTo>
                  <a:lnTo>
                    <a:pt x="15785" y="1358"/>
                  </a:lnTo>
                  <a:lnTo>
                    <a:pt x="15785" y="1144"/>
                  </a:lnTo>
                  <a:lnTo>
                    <a:pt x="15785" y="858"/>
                  </a:lnTo>
                  <a:lnTo>
                    <a:pt x="15713" y="644"/>
                  </a:lnTo>
                  <a:lnTo>
                    <a:pt x="15499" y="287"/>
                  </a:lnTo>
                  <a:lnTo>
                    <a:pt x="15070" y="72"/>
                  </a:lnTo>
                  <a:lnTo>
                    <a:pt x="14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7"/>
            <p:cNvSpPr/>
            <p:nvPr/>
          </p:nvSpPr>
          <p:spPr>
            <a:xfrm>
              <a:off x="10134196" y="3165006"/>
              <a:ext cx="198051" cy="199066"/>
            </a:xfrm>
            <a:custGeom>
              <a:avLst/>
              <a:gdLst/>
              <a:ahLst/>
              <a:cxnLst/>
              <a:rect l="l" t="t" r="r" b="b"/>
              <a:pathLst>
                <a:path w="13857" h="13928" extrusionOk="0">
                  <a:moveTo>
                    <a:pt x="0" y="1"/>
                  </a:moveTo>
                  <a:lnTo>
                    <a:pt x="6928" y="13928"/>
                  </a:lnTo>
                  <a:lnTo>
                    <a:pt x="13856" y="1"/>
                  </a:lnTo>
                  <a:close/>
                </a:path>
              </a:pathLst>
            </a:custGeom>
            <a:solidFill>
              <a:srgbClr val="EBF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7"/>
            <p:cNvSpPr/>
            <p:nvPr/>
          </p:nvSpPr>
          <p:spPr>
            <a:xfrm>
              <a:off x="10134196" y="3165006"/>
              <a:ext cx="198051" cy="81682"/>
            </a:xfrm>
            <a:custGeom>
              <a:avLst/>
              <a:gdLst/>
              <a:ahLst/>
              <a:cxnLst/>
              <a:rect l="l" t="t" r="r" b="b"/>
              <a:pathLst>
                <a:path w="13857" h="5715" extrusionOk="0">
                  <a:moveTo>
                    <a:pt x="0" y="1"/>
                  </a:moveTo>
                  <a:lnTo>
                    <a:pt x="2286" y="4643"/>
                  </a:lnTo>
                  <a:lnTo>
                    <a:pt x="3357" y="5072"/>
                  </a:lnTo>
                  <a:lnTo>
                    <a:pt x="4428" y="5429"/>
                  </a:lnTo>
                  <a:lnTo>
                    <a:pt x="5643" y="5643"/>
                  </a:lnTo>
                  <a:lnTo>
                    <a:pt x="6857" y="5714"/>
                  </a:lnTo>
                  <a:lnTo>
                    <a:pt x="8071" y="5643"/>
                  </a:lnTo>
                  <a:lnTo>
                    <a:pt x="9285" y="5429"/>
                  </a:lnTo>
                  <a:lnTo>
                    <a:pt x="10499" y="5072"/>
                  </a:lnTo>
                  <a:lnTo>
                    <a:pt x="11571" y="4572"/>
                  </a:lnTo>
                  <a:lnTo>
                    <a:pt x="13856" y="1"/>
                  </a:lnTo>
                  <a:close/>
                </a:path>
              </a:pathLst>
            </a:custGeom>
            <a:solidFill>
              <a:srgbClr val="D9E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7"/>
            <p:cNvSpPr/>
            <p:nvPr/>
          </p:nvSpPr>
          <p:spPr>
            <a:xfrm>
              <a:off x="10085201" y="2927164"/>
              <a:ext cx="292982" cy="292982"/>
            </a:xfrm>
            <a:custGeom>
              <a:avLst/>
              <a:gdLst/>
              <a:ahLst/>
              <a:cxnLst/>
              <a:rect l="l" t="t" r="r" b="b"/>
              <a:pathLst>
                <a:path w="20499" h="20499" extrusionOk="0">
                  <a:moveTo>
                    <a:pt x="10285" y="6928"/>
                  </a:moveTo>
                  <a:lnTo>
                    <a:pt x="10928" y="7000"/>
                  </a:lnTo>
                  <a:lnTo>
                    <a:pt x="11499" y="7214"/>
                  </a:lnTo>
                  <a:lnTo>
                    <a:pt x="12070" y="7500"/>
                  </a:lnTo>
                  <a:lnTo>
                    <a:pt x="12570" y="7928"/>
                  </a:lnTo>
                  <a:lnTo>
                    <a:pt x="12999" y="8428"/>
                  </a:lnTo>
                  <a:lnTo>
                    <a:pt x="13284" y="8928"/>
                  </a:lnTo>
                  <a:lnTo>
                    <a:pt x="13499" y="9571"/>
                  </a:lnTo>
                  <a:lnTo>
                    <a:pt x="13499" y="10214"/>
                  </a:lnTo>
                  <a:lnTo>
                    <a:pt x="13499" y="10928"/>
                  </a:lnTo>
                  <a:lnTo>
                    <a:pt x="13284" y="11499"/>
                  </a:lnTo>
                  <a:lnTo>
                    <a:pt x="12999" y="12071"/>
                  </a:lnTo>
                  <a:lnTo>
                    <a:pt x="12570" y="12571"/>
                  </a:lnTo>
                  <a:lnTo>
                    <a:pt x="12070" y="12928"/>
                  </a:lnTo>
                  <a:lnTo>
                    <a:pt x="11499" y="13285"/>
                  </a:lnTo>
                  <a:lnTo>
                    <a:pt x="10928" y="13428"/>
                  </a:lnTo>
                  <a:lnTo>
                    <a:pt x="10285" y="13499"/>
                  </a:lnTo>
                  <a:lnTo>
                    <a:pt x="9571" y="13428"/>
                  </a:lnTo>
                  <a:lnTo>
                    <a:pt x="8999" y="13285"/>
                  </a:lnTo>
                  <a:lnTo>
                    <a:pt x="8428" y="12928"/>
                  </a:lnTo>
                  <a:lnTo>
                    <a:pt x="7928" y="12571"/>
                  </a:lnTo>
                  <a:lnTo>
                    <a:pt x="7571" y="12071"/>
                  </a:lnTo>
                  <a:lnTo>
                    <a:pt x="7214" y="11499"/>
                  </a:lnTo>
                  <a:lnTo>
                    <a:pt x="7071" y="10928"/>
                  </a:lnTo>
                  <a:lnTo>
                    <a:pt x="6999" y="10214"/>
                  </a:lnTo>
                  <a:lnTo>
                    <a:pt x="7071" y="9571"/>
                  </a:lnTo>
                  <a:lnTo>
                    <a:pt x="7214" y="8928"/>
                  </a:lnTo>
                  <a:lnTo>
                    <a:pt x="7571" y="8428"/>
                  </a:lnTo>
                  <a:lnTo>
                    <a:pt x="7928" y="7928"/>
                  </a:lnTo>
                  <a:lnTo>
                    <a:pt x="8428" y="7500"/>
                  </a:lnTo>
                  <a:lnTo>
                    <a:pt x="8999" y="7214"/>
                  </a:lnTo>
                  <a:lnTo>
                    <a:pt x="9571" y="7000"/>
                  </a:lnTo>
                  <a:lnTo>
                    <a:pt x="10285" y="6928"/>
                  </a:lnTo>
                  <a:close/>
                  <a:moveTo>
                    <a:pt x="9213" y="0"/>
                  </a:moveTo>
                  <a:lnTo>
                    <a:pt x="8214" y="215"/>
                  </a:lnTo>
                  <a:lnTo>
                    <a:pt x="7214" y="429"/>
                  </a:lnTo>
                  <a:lnTo>
                    <a:pt x="6285" y="786"/>
                  </a:lnTo>
                  <a:lnTo>
                    <a:pt x="5357" y="1215"/>
                  </a:lnTo>
                  <a:lnTo>
                    <a:pt x="4500" y="1715"/>
                  </a:lnTo>
                  <a:lnTo>
                    <a:pt x="3714" y="2286"/>
                  </a:lnTo>
                  <a:lnTo>
                    <a:pt x="3000" y="3000"/>
                  </a:lnTo>
                  <a:lnTo>
                    <a:pt x="2357" y="3714"/>
                  </a:lnTo>
                  <a:lnTo>
                    <a:pt x="1786" y="4500"/>
                  </a:lnTo>
                  <a:lnTo>
                    <a:pt x="1214" y="5357"/>
                  </a:lnTo>
                  <a:lnTo>
                    <a:pt x="786" y="6214"/>
                  </a:lnTo>
                  <a:lnTo>
                    <a:pt x="429" y="7214"/>
                  </a:lnTo>
                  <a:lnTo>
                    <a:pt x="214" y="8142"/>
                  </a:lnTo>
                  <a:lnTo>
                    <a:pt x="72" y="9214"/>
                  </a:lnTo>
                  <a:lnTo>
                    <a:pt x="0" y="10214"/>
                  </a:lnTo>
                  <a:lnTo>
                    <a:pt x="72" y="11285"/>
                  </a:lnTo>
                  <a:lnTo>
                    <a:pt x="214" y="12285"/>
                  </a:lnTo>
                  <a:lnTo>
                    <a:pt x="429" y="13285"/>
                  </a:lnTo>
                  <a:lnTo>
                    <a:pt x="786" y="14213"/>
                  </a:lnTo>
                  <a:lnTo>
                    <a:pt x="1214" y="15142"/>
                  </a:lnTo>
                  <a:lnTo>
                    <a:pt x="1786" y="15999"/>
                  </a:lnTo>
                  <a:lnTo>
                    <a:pt x="2357" y="16784"/>
                  </a:lnTo>
                  <a:lnTo>
                    <a:pt x="3000" y="17499"/>
                  </a:lnTo>
                  <a:lnTo>
                    <a:pt x="3714" y="18141"/>
                  </a:lnTo>
                  <a:lnTo>
                    <a:pt x="4500" y="18713"/>
                  </a:lnTo>
                  <a:lnTo>
                    <a:pt x="5357" y="19284"/>
                  </a:lnTo>
                  <a:lnTo>
                    <a:pt x="6285" y="19713"/>
                  </a:lnTo>
                  <a:lnTo>
                    <a:pt x="7214" y="19998"/>
                  </a:lnTo>
                  <a:lnTo>
                    <a:pt x="8214" y="20284"/>
                  </a:lnTo>
                  <a:lnTo>
                    <a:pt x="9213" y="20427"/>
                  </a:lnTo>
                  <a:lnTo>
                    <a:pt x="10285" y="20498"/>
                  </a:lnTo>
                  <a:lnTo>
                    <a:pt x="11285" y="20427"/>
                  </a:lnTo>
                  <a:lnTo>
                    <a:pt x="12356" y="20284"/>
                  </a:lnTo>
                  <a:lnTo>
                    <a:pt x="13284" y="19998"/>
                  </a:lnTo>
                  <a:lnTo>
                    <a:pt x="14284" y="19713"/>
                  </a:lnTo>
                  <a:lnTo>
                    <a:pt x="15141" y="19284"/>
                  </a:lnTo>
                  <a:lnTo>
                    <a:pt x="15998" y="18713"/>
                  </a:lnTo>
                  <a:lnTo>
                    <a:pt x="16784" y="18141"/>
                  </a:lnTo>
                  <a:lnTo>
                    <a:pt x="17498" y="17499"/>
                  </a:lnTo>
                  <a:lnTo>
                    <a:pt x="18141" y="16784"/>
                  </a:lnTo>
                  <a:lnTo>
                    <a:pt x="18784" y="15999"/>
                  </a:lnTo>
                  <a:lnTo>
                    <a:pt x="19284" y="15142"/>
                  </a:lnTo>
                  <a:lnTo>
                    <a:pt x="19712" y="14213"/>
                  </a:lnTo>
                  <a:lnTo>
                    <a:pt x="20069" y="13285"/>
                  </a:lnTo>
                  <a:lnTo>
                    <a:pt x="20284" y="12285"/>
                  </a:lnTo>
                  <a:lnTo>
                    <a:pt x="20498" y="11285"/>
                  </a:lnTo>
                  <a:lnTo>
                    <a:pt x="20498" y="10214"/>
                  </a:lnTo>
                  <a:lnTo>
                    <a:pt x="20498" y="9214"/>
                  </a:lnTo>
                  <a:lnTo>
                    <a:pt x="20284" y="8142"/>
                  </a:lnTo>
                  <a:lnTo>
                    <a:pt x="20069" y="7214"/>
                  </a:lnTo>
                  <a:lnTo>
                    <a:pt x="19712" y="6214"/>
                  </a:lnTo>
                  <a:lnTo>
                    <a:pt x="19284" y="5357"/>
                  </a:lnTo>
                  <a:lnTo>
                    <a:pt x="18784" y="4500"/>
                  </a:lnTo>
                  <a:lnTo>
                    <a:pt x="18141" y="3714"/>
                  </a:lnTo>
                  <a:lnTo>
                    <a:pt x="17498" y="3000"/>
                  </a:lnTo>
                  <a:lnTo>
                    <a:pt x="16784" y="2286"/>
                  </a:lnTo>
                  <a:lnTo>
                    <a:pt x="15998" y="1715"/>
                  </a:lnTo>
                  <a:lnTo>
                    <a:pt x="15141" y="1215"/>
                  </a:lnTo>
                  <a:lnTo>
                    <a:pt x="14284" y="786"/>
                  </a:lnTo>
                  <a:lnTo>
                    <a:pt x="13284" y="429"/>
                  </a:lnTo>
                  <a:lnTo>
                    <a:pt x="12356" y="215"/>
                  </a:lnTo>
                  <a:lnTo>
                    <a:pt x="112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7"/>
            <p:cNvSpPr/>
            <p:nvPr/>
          </p:nvSpPr>
          <p:spPr>
            <a:xfrm>
              <a:off x="10165840" y="3007802"/>
              <a:ext cx="131691" cy="131705"/>
            </a:xfrm>
            <a:custGeom>
              <a:avLst/>
              <a:gdLst/>
              <a:ahLst/>
              <a:cxnLst/>
              <a:rect l="l" t="t" r="r" b="b"/>
              <a:pathLst>
                <a:path w="9214" h="9215" extrusionOk="0">
                  <a:moveTo>
                    <a:pt x="4643" y="1286"/>
                  </a:moveTo>
                  <a:lnTo>
                    <a:pt x="5286" y="1358"/>
                  </a:lnTo>
                  <a:lnTo>
                    <a:pt x="5857" y="1572"/>
                  </a:lnTo>
                  <a:lnTo>
                    <a:pt x="6428" y="1858"/>
                  </a:lnTo>
                  <a:lnTo>
                    <a:pt x="6928" y="2286"/>
                  </a:lnTo>
                  <a:lnTo>
                    <a:pt x="7357" y="2786"/>
                  </a:lnTo>
                  <a:lnTo>
                    <a:pt x="7642" y="3286"/>
                  </a:lnTo>
                  <a:lnTo>
                    <a:pt x="7857" y="3929"/>
                  </a:lnTo>
                  <a:lnTo>
                    <a:pt x="7857" y="4572"/>
                  </a:lnTo>
                  <a:lnTo>
                    <a:pt x="7857" y="5286"/>
                  </a:lnTo>
                  <a:lnTo>
                    <a:pt x="7642" y="5857"/>
                  </a:lnTo>
                  <a:lnTo>
                    <a:pt x="7357" y="6429"/>
                  </a:lnTo>
                  <a:lnTo>
                    <a:pt x="6928" y="6929"/>
                  </a:lnTo>
                  <a:lnTo>
                    <a:pt x="6428" y="7286"/>
                  </a:lnTo>
                  <a:lnTo>
                    <a:pt x="5857" y="7643"/>
                  </a:lnTo>
                  <a:lnTo>
                    <a:pt x="5286" y="7786"/>
                  </a:lnTo>
                  <a:lnTo>
                    <a:pt x="4643" y="7857"/>
                  </a:lnTo>
                  <a:lnTo>
                    <a:pt x="3929" y="7786"/>
                  </a:lnTo>
                  <a:lnTo>
                    <a:pt x="3357" y="7643"/>
                  </a:lnTo>
                  <a:lnTo>
                    <a:pt x="2786" y="7286"/>
                  </a:lnTo>
                  <a:lnTo>
                    <a:pt x="2286" y="6929"/>
                  </a:lnTo>
                  <a:lnTo>
                    <a:pt x="1929" y="6429"/>
                  </a:lnTo>
                  <a:lnTo>
                    <a:pt x="1572" y="5857"/>
                  </a:lnTo>
                  <a:lnTo>
                    <a:pt x="1429" y="5286"/>
                  </a:lnTo>
                  <a:lnTo>
                    <a:pt x="1357" y="4572"/>
                  </a:lnTo>
                  <a:lnTo>
                    <a:pt x="1429" y="3929"/>
                  </a:lnTo>
                  <a:lnTo>
                    <a:pt x="1572" y="3286"/>
                  </a:lnTo>
                  <a:lnTo>
                    <a:pt x="1929" y="2786"/>
                  </a:lnTo>
                  <a:lnTo>
                    <a:pt x="2286" y="2286"/>
                  </a:lnTo>
                  <a:lnTo>
                    <a:pt x="2786" y="1858"/>
                  </a:lnTo>
                  <a:lnTo>
                    <a:pt x="3357" y="1572"/>
                  </a:lnTo>
                  <a:lnTo>
                    <a:pt x="3929" y="1358"/>
                  </a:lnTo>
                  <a:lnTo>
                    <a:pt x="4643" y="1286"/>
                  </a:lnTo>
                  <a:close/>
                  <a:moveTo>
                    <a:pt x="4143" y="1"/>
                  </a:moveTo>
                  <a:lnTo>
                    <a:pt x="3714" y="72"/>
                  </a:lnTo>
                  <a:lnTo>
                    <a:pt x="3214" y="144"/>
                  </a:lnTo>
                  <a:lnTo>
                    <a:pt x="2786" y="358"/>
                  </a:lnTo>
                  <a:lnTo>
                    <a:pt x="2429" y="501"/>
                  </a:lnTo>
                  <a:lnTo>
                    <a:pt x="2000" y="786"/>
                  </a:lnTo>
                  <a:lnTo>
                    <a:pt x="1357" y="1358"/>
                  </a:lnTo>
                  <a:lnTo>
                    <a:pt x="786" y="2001"/>
                  </a:lnTo>
                  <a:lnTo>
                    <a:pt x="572" y="2358"/>
                  </a:lnTo>
                  <a:lnTo>
                    <a:pt x="358" y="2786"/>
                  </a:lnTo>
                  <a:lnTo>
                    <a:pt x="215" y="3215"/>
                  </a:lnTo>
                  <a:lnTo>
                    <a:pt x="72" y="3643"/>
                  </a:lnTo>
                  <a:lnTo>
                    <a:pt x="0" y="4143"/>
                  </a:lnTo>
                  <a:lnTo>
                    <a:pt x="0" y="4572"/>
                  </a:lnTo>
                  <a:lnTo>
                    <a:pt x="0" y="5072"/>
                  </a:lnTo>
                  <a:lnTo>
                    <a:pt x="72" y="5500"/>
                  </a:lnTo>
                  <a:lnTo>
                    <a:pt x="215" y="6000"/>
                  </a:lnTo>
                  <a:lnTo>
                    <a:pt x="358" y="6357"/>
                  </a:lnTo>
                  <a:lnTo>
                    <a:pt x="572" y="6786"/>
                  </a:lnTo>
                  <a:lnTo>
                    <a:pt x="786" y="7143"/>
                  </a:lnTo>
                  <a:lnTo>
                    <a:pt x="1357" y="7857"/>
                  </a:lnTo>
                  <a:lnTo>
                    <a:pt x="2000" y="8428"/>
                  </a:lnTo>
                  <a:lnTo>
                    <a:pt x="2429" y="8643"/>
                  </a:lnTo>
                  <a:lnTo>
                    <a:pt x="2786" y="8857"/>
                  </a:lnTo>
                  <a:lnTo>
                    <a:pt x="3214" y="9000"/>
                  </a:lnTo>
                  <a:lnTo>
                    <a:pt x="3714" y="9143"/>
                  </a:lnTo>
                  <a:lnTo>
                    <a:pt x="4143" y="9214"/>
                  </a:lnTo>
                  <a:lnTo>
                    <a:pt x="5071" y="9214"/>
                  </a:lnTo>
                  <a:lnTo>
                    <a:pt x="5571" y="9143"/>
                  </a:lnTo>
                  <a:lnTo>
                    <a:pt x="6000" y="9000"/>
                  </a:lnTo>
                  <a:lnTo>
                    <a:pt x="6428" y="8857"/>
                  </a:lnTo>
                  <a:lnTo>
                    <a:pt x="6785" y="8643"/>
                  </a:lnTo>
                  <a:lnTo>
                    <a:pt x="7214" y="8428"/>
                  </a:lnTo>
                  <a:lnTo>
                    <a:pt x="7857" y="7857"/>
                  </a:lnTo>
                  <a:lnTo>
                    <a:pt x="8428" y="7143"/>
                  </a:lnTo>
                  <a:lnTo>
                    <a:pt x="8714" y="6786"/>
                  </a:lnTo>
                  <a:lnTo>
                    <a:pt x="8857" y="6357"/>
                  </a:lnTo>
                  <a:lnTo>
                    <a:pt x="8999" y="6000"/>
                  </a:lnTo>
                  <a:lnTo>
                    <a:pt x="9142" y="5500"/>
                  </a:lnTo>
                  <a:lnTo>
                    <a:pt x="9214" y="5072"/>
                  </a:lnTo>
                  <a:lnTo>
                    <a:pt x="9214" y="4572"/>
                  </a:lnTo>
                  <a:lnTo>
                    <a:pt x="9214" y="4143"/>
                  </a:lnTo>
                  <a:lnTo>
                    <a:pt x="9142" y="3643"/>
                  </a:lnTo>
                  <a:lnTo>
                    <a:pt x="8999" y="3215"/>
                  </a:lnTo>
                  <a:lnTo>
                    <a:pt x="8857" y="2786"/>
                  </a:lnTo>
                  <a:lnTo>
                    <a:pt x="8714" y="2358"/>
                  </a:lnTo>
                  <a:lnTo>
                    <a:pt x="8428" y="2001"/>
                  </a:lnTo>
                  <a:lnTo>
                    <a:pt x="7857" y="1358"/>
                  </a:lnTo>
                  <a:lnTo>
                    <a:pt x="7214" y="786"/>
                  </a:lnTo>
                  <a:lnTo>
                    <a:pt x="6785" y="501"/>
                  </a:lnTo>
                  <a:lnTo>
                    <a:pt x="6428" y="358"/>
                  </a:lnTo>
                  <a:lnTo>
                    <a:pt x="6000" y="144"/>
                  </a:lnTo>
                  <a:lnTo>
                    <a:pt x="5571" y="72"/>
                  </a:lnTo>
                  <a:lnTo>
                    <a:pt x="5071" y="1"/>
                  </a:lnTo>
                  <a:close/>
                </a:path>
              </a:pathLst>
            </a:custGeom>
            <a:solidFill>
              <a:srgbClr val="D9E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7"/>
            <p:cNvSpPr/>
            <p:nvPr/>
          </p:nvSpPr>
          <p:spPr>
            <a:xfrm>
              <a:off x="11940983" y="1989062"/>
              <a:ext cx="551247" cy="551233"/>
            </a:xfrm>
            <a:custGeom>
              <a:avLst/>
              <a:gdLst/>
              <a:ahLst/>
              <a:cxnLst/>
              <a:rect l="l" t="t" r="r" b="b"/>
              <a:pathLst>
                <a:path w="38569" h="38568" extrusionOk="0">
                  <a:moveTo>
                    <a:pt x="1" y="0"/>
                  </a:moveTo>
                  <a:lnTo>
                    <a:pt x="1" y="38568"/>
                  </a:lnTo>
                  <a:lnTo>
                    <a:pt x="38568" y="38568"/>
                  </a:lnTo>
                  <a:lnTo>
                    <a:pt x="385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7"/>
            <p:cNvSpPr/>
            <p:nvPr/>
          </p:nvSpPr>
          <p:spPr>
            <a:xfrm>
              <a:off x="11940983" y="1989062"/>
              <a:ext cx="551247" cy="551233"/>
            </a:xfrm>
            <a:custGeom>
              <a:avLst/>
              <a:gdLst/>
              <a:ahLst/>
              <a:cxnLst/>
              <a:rect l="l" t="t" r="r" b="b"/>
              <a:pathLst>
                <a:path w="38569" h="38568" fill="none" extrusionOk="0">
                  <a:moveTo>
                    <a:pt x="38568" y="0"/>
                  </a:moveTo>
                  <a:lnTo>
                    <a:pt x="38568" y="0"/>
                  </a:lnTo>
                  <a:lnTo>
                    <a:pt x="1" y="38568"/>
                  </a:lnTo>
                  <a:lnTo>
                    <a:pt x="38568" y="38568"/>
                  </a:lnTo>
                  <a:lnTo>
                    <a:pt x="385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7"/>
            <p:cNvSpPr/>
            <p:nvPr/>
          </p:nvSpPr>
          <p:spPr>
            <a:xfrm>
              <a:off x="12006314" y="2192201"/>
              <a:ext cx="76579" cy="136794"/>
            </a:xfrm>
            <a:custGeom>
              <a:avLst/>
              <a:gdLst/>
              <a:ahLst/>
              <a:cxnLst/>
              <a:rect l="l" t="t" r="r" b="b"/>
              <a:pathLst>
                <a:path w="5358" h="9571" extrusionOk="0">
                  <a:moveTo>
                    <a:pt x="4072" y="0"/>
                  </a:moveTo>
                  <a:lnTo>
                    <a:pt x="4072" y="6214"/>
                  </a:lnTo>
                  <a:lnTo>
                    <a:pt x="4000" y="7214"/>
                  </a:lnTo>
                  <a:lnTo>
                    <a:pt x="4000" y="7571"/>
                  </a:lnTo>
                  <a:lnTo>
                    <a:pt x="3858" y="7856"/>
                  </a:lnTo>
                  <a:lnTo>
                    <a:pt x="3715" y="8142"/>
                  </a:lnTo>
                  <a:lnTo>
                    <a:pt x="3429" y="8356"/>
                  </a:lnTo>
                  <a:lnTo>
                    <a:pt x="3001" y="8499"/>
                  </a:lnTo>
                  <a:lnTo>
                    <a:pt x="2572" y="8571"/>
                  </a:lnTo>
                  <a:lnTo>
                    <a:pt x="2215" y="8499"/>
                  </a:lnTo>
                  <a:lnTo>
                    <a:pt x="1929" y="8428"/>
                  </a:lnTo>
                  <a:lnTo>
                    <a:pt x="1715" y="8285"/>
                  </a:lnTo>
                  <a:lnTo>
                    <a:pt x="1501" y="8142"/>
                  </a:lnTo>
                  <a:lnTo>
                    <a:pt x="1358" y="7928"/>
                  </a:lnTo>
                  <a:lnTo>
                    <a:pt x="1215" y="7642"/>
                  </a:lnTo>
                  <a:lnTo>
                    <a:pt x="1144" y="7357"/>
                  </a:lnTo>
                  <a:lnTo>
                    <a:pt x="1144" y="6999"/>
                  </a:lnTo>
                  <a:lnTo>
                    <a:pt x="1144" y="6357"/>
                  </a:lnTo>
                  <a:lnTo>
                    <a:pt x="1" y="6357"/>
                  </a:lnTo>
                  <a:lnTo>
                    <a:pt x="1" y="6999"/>
                  </a:lnTo>
                  <a:lnTo>
                    <a:pt x="1" y="7642"/>
                  </a:lnTo>
                  <a:lnTo>
                    <a:pt x="144" y="8214"/>
                  </a:lnTo>
                  <a:lnTo>
                    <a:pt x="358" y="8714"/>
                  </a:lnTo>
                  <a:lnTo>
                    <a:pt x="715" y="8999"/>
                  </a:lnTo>
                  <a:lnTo>
                    <a:pt x="1072" y="9285"/>
                  </a:lnTo>
                  <a:lnTo>
                    <a:pt x="1501" y="9428"/>
                  </a:lnTo>
                  <a:lnTo>
                    <a:pt x="2001" y="9571"/>
                  </a:lnTo>
                  <a:lnTo>
                    <a:pt x="2501" y="9571"/>
                  </a:lnTo>
                  <a:lnTo>
                    <a:pt x="3358" y="9499"/>
                  </a:lnTo>
                  <a:lnTo>
                    <a:pt x="3715" y="9428"/>
                  </a:lnTo>
                  <a:lnTo>
                    <a:pt x="4072" y="9285"/>
                  </a:lnTo>
                  <a:lnTo>
                    <a:pt x="4358" y="9142"/>
                  </a:lnTo>
                  <a:lnTo>
                    <a:pt x="4572" y="8928"/>
                  </a:lnTo>
                  <a:lnTo>
                    <a:pt x="4786" y="8714"/>
                  </a:lnTo>
                  <a:lnTo>
                    <a:pt x="5000" y="8428"/>
                  </a:lnTo>
                  <a:lnTo>
                    <a:pt x="5143" y="8071"/>
                  </a:lnTo>
                  <a:lnTo>
                    <a:pt x="5215" y="7642"/>
                  </a:lnTo>
                  <a:lnTo>
                    <a:pt x="5286" y="7142"/>
                  </a:lnTo>
                  <a:lnTo>
                    <a:pt x="5357" y="6571"/>
                  </a:lnTo>
                  <a:lnTo>
                    <a:pt x="53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7"/>
            <p:cNvSpPr/>
            <p:nvPr/>
          </p:nvSpPr>
          <p:spPr>
            <a:xfrm>
              <a:off x="12099215" y="2192201"/>
              <a:ext cx="118428" cy="133735"/>
            </a:xfrm>
            <a:custGeom>
              <a:avLst/>
              <a:gdLst/>
              <a:ahLst/>
              <a:cxnLst/>
              <a:rect l="l" t="t" r="r" b="b"/>
              <a:pathLst>
                <a:path w="8286" h="9357" extrusionOk="0">
                  <a:moveTo>
                    <a:pt x="4143" y="1357"/>
                  </a:moveTo>
                  <a:lnTo>
                    <a:pt x="5571" y="5500"/>
                  </a:lnTo>
                  <a:lnTo>
                    <a:pt x="2643" y="5500"/>
                  </a:lnTo>
                  <a:lnTo>
                    <a:pt x="4143" y="1357"/>
                  </a:lnTo>
                  <a:close/>
                  <a:moveTo>
                    <a:pt x="3500" y="0"/>
                  </a:moveTo>
                  <a:lnTo>
                    <a:pt x="0" y="9356"/>
                  </a:lnTo>
                  <a:lnTo>
                    <a:pt x="1286" y="9356"/>
                  </a:lnTo>
                  <a:lnTo>
                    <a:pt x="2286" y="6571"/>
                  </a:lnTo>
                  <a:lnTo>
                    <a:pt x="5928" y="6571"/>
                  </a:lnTo>
                  <a:lnTo>
                    <a:pt x="6928" y="9356"/>
                  </a:lnTo>
                  <a:lnTo>
                    <a:pt x="8285" y="9356"/>
                  </a:lnTo>
                  <a:lnTo>
                    <a:pt x="4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7"/>
            <p:cNvSpPr/>
            <p:nvPr/>
          </p:nvSpPr>
          <p:spPr>
            <a:xfrm>
              <a:off x="12211497" y="2192201"/>
              <a:ext cx="116384" cy="133735"/>
            </a:xfrm>
            <a:custGeom>
              <a:avLst/>
              <a:gdLst/>
              <a:ahLst/>
              <a:cxnLst/>
              <a:rect l="l" t="t" r="r" b="b"/>
              <a:pathLst>
                <a:path w="8143" h="9357" extrusionOk="0">
                  <a:moveTo>
                    <a:pt x="1" y="0"/>
                  </a:moveTo>
                  <a:lnTo>
                    <a:pt x="3357" y="9356"/>
                  </a:lnTo>
                  <a:lnTo>
                    <a:pt x="4714" y="9356"/>
                  </a:lnTo>
                  <a:lnTo>
                    <a:pt x="8143" y="0"/>
                  </a:lnTo>
                  <a:lnTo>
                    <a:pt x="6714" y="0"/>
                  </a:lnTo>
                  <a:lnTo>
                    <a:pt x="4072" y="7928"/>
                  </a:lnTo>
                  <a:lnTo>
                    <a:pt x="13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7"/>
            <p:cNvSpPr/>
            <p:nvPr/>
          </p:nvSpPr>
          <p:spPr>
            <a:xfrm>
              <a:off x="12319705" y="2192201"/>
              <a:ext cx="119442" cy="133735"/>
            </a:xfrm>
            <a:custGeom>
              <a:avLst/>
              <a:gdLst/>
              <a:ahLst/>
              <a:cxnLst/>
              <a:rect l="l" t="t" r="r" b="b"/>
              <a:pathLst>
                <a:path w="8357" h="9357" extrusionOk="0">
                  <a:moveTo>
                    <a:pt x="4214" y="1357"/>
                  </a:moveTo>
                  <a:lnTo>
                    <a:pt x="5642" y="5500"/>
                  </a:lnTo>
                  <a:lnTo>
                    <a:pt x="2714" y="5500"/>
                  </a:lnTo>
                  <a:lnTo>
                    <a:pt x="4214" y="1357"/>
                  </a:lnTo>
                  <a:close/>
                  <a:moveTo>
                    <a:pt x="3571" y="0"/>
                  </a:moveTo>
                  <a:lnTo>
                    <a:pt x="0" y="9356"/>
                  </a:lnTo>
                  <a:lnTo>
                    <a:pt x="1286" y="9356"/>
                  </a:lnTo>
                  <a:lnTo>
                    <a:pt x="2357" y="6571"/>
                  </a:lnTo>
                  <a:lnTo>
                    <a:pt x="6000" y="6571"/>
                  </a:lnTo>
                  <a:lnTo>
                    <a:pt x="6999" y="9356"/>
                  </a:lnTo>
                  <a:lnTo>
                    <a:pt x="8356" y="9356"/>
                  </a:lnTo>
                  <a:lnTo>
                    <a:pt x="50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7"/>
            <p:cNvSpPr/>
            <p:nvPr/>
          </p:nvSpPr>
          <p:spPr>
            <a:xfrm>
              <a:off x="12989337" y="2509666"/>
              <a:ext cx="551233" cy="551233"/>
            </a:xfrm>
            <a:custGeom>
              <a:avLst/>
              <a:gdLst/>
              <a:ahLst/>
              <a:cxnLst/>
              <a:rect l="l" t="t" r="r" b="b"/>
              <a:pathLst>
                <a:path w="38568" h="38568" extrusionOk="0">
                  <a:moveTo>
                    <a:pt x="1" y="0"/>
                  </a:moveTo>
                  <a:lnTo>
                    <a:pt x="1" y="38568"/>
                  </a:lnTo>
                  <a:lnTo>
                    <a:pt x="38568" y="38568"/>
                  </a:lnTo>
                  <a:lnTo>
                    <a:pt x="385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7"/>
            <p:cNvSpPr/>
            <p:nvPr/>
          </p:nvSpPr>
          <p:spPr>
            <a:xfrm>
              <a:off x="12989337" y="2509666"/>
              <a:ext cx="551233" cy="551233"/>
            </a:xfrm>
            <a:custGeom>
              <a:avLst/>
              <a:gdLst/>
              <a:ahLst/>
              <a:cxnLst/>
              <a:rect l="l" t="t" r="r" b="b"/>
              <a:pathLst>
                <a:path w="38568" h="38568" fill="none" extrusionOk="0">
                  <a:moveTo>
                    <a:pt x="38568" y="38568"/>
                  </a:moveTo>
                  <a:lnTo>
                    <a:pt x="1" y="38568"/>
                  </a:lnTo>
                  <a:lnTo>
                    <a:pt x="1" y="0"/>
                  </a:lnTo>
                  <a:lnTo>
                    <a:pt x="38568" y="0"/>
                  </a:lnTo>
                  <a:lnTo>
                    <a:pt x="38568" y="38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7"/>
            <p:cNvSpPr/>
            <p:nvPr/>
          </p:nvSpPr>
          <p:spPr>
            <a:xfrm>
              <a:off x="12989337" y="2509666"/>
              <a:ext cx="551233" cy="551233"/>
            </a:xfrm>
            <a:custGeom>
              <a:avLst/>
              <a:gdLst/>
              <a:ahLst/>
              <a:cxnLst/>
              <a:rect l="l" t="t" r="r" b="b"/>
              <a:pathLst>
                <a:path w="38568" h="38568" fill="none" extrusionOk="0">
                  <a:moveTo>
                    <a:pt x="38568" y="0"/>
                  </a:moveTo>
                  <a:lnTo>
                    <a:pt x="38568" y="0"/>
                  </a:lnTo>
                  <a:lnTo>
                    <a:pt x="1" y="38568"/>
                  </a:lnTo>
                  <a:lnTo>
                    <a:pt x="38568" y="38568"/>
                  </a:lnTo>
                  <a:lnTo>
                    <a:pt x="385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7"/>
            <p:cNvSpPr/>
            <p:nvPr/>
          </p:nvSpPr>
          <p:spPr>
            <a:xfrm>
              <a:off x="13077122" y="2729127"/>
              <a:ext cx="84740" cy="107194"/>
            </a:xfrm>
            <a:custGeom>
              <a:avLst/>
              <a:gdLst/>
              <a:ahLst/>
              <a:cxnLst/>
              <a:rect l="l" t="t" r="r" b="b"/>
              <a:pathLst>
                <a:path w="5929" h="7500" extrusionOk="0">
                  <a:moveTo>
                    <a:pt x="1" y="1"/>
                  </a:moveTo>
                  <a:lnTo>
                    <a:pt x="1" y="7500"/>
                  </a:lnTo>
                  <a:lnTo>
                    <a:pt x="1072" y="7500"/>
                  </a:lnTo>
                  <a:lnTo>
                    <a:pt x="1072" y="4000"/>
                  </a:lnTo>
                  <a:lnTo>
                    <a:pt x="4857" y="4000"/>
                  </a:lnTo>
                  <a:lnTo>
                    <a:pt x="4857" y="7500"/>
                  </a:lnTo>
                  <a:lnTo>
                    <a:pt x="5929" y="7500"/>
                  </a:lnTo>
                  <a:lnTo>
                    <a:pt x="5929" y="1"/>
                  </a:lnTo>
                  <a:lnTo>
                    <a:pt x="4857" y="1"/>
                  </a:lnTo>
                  <a:lnTo>
                    <a:pt x="4857" y="3072"/>
                  </a:lnTo>
                  <a:lnTo>
                    <a:pt x="1072" y="3072"/>
                  </a:lnTo>
                  <a:lnTo>
                    <a:pt x="10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7"/>
            <p:cNvSpPr/>
            <p:nvPr/>
          </p:nvSpPr>
          <p:spPr>
            <a:xfrm>
              <a:off x="13175126" y="2729127"/>
              <a:ext cx="86770" cy="107194"/>
            </a:xfrm>
            <a:custGeom>
              <a:avLst/>
              <a:gdLst/>
              <a:ahLst/>
              <a:cxnLst/>
              <a:rect l="l" t="t" r="r" b="b"/>
              <a:pathLst>
                <a:path w="6071" h="7500" extrusionOk="0">
                  <a:moveTo>
                    <a:pt x="0" y="1"/>
                  </a:moveTo>
                  <a:lnTo>
                    <a:pt x="0" y="929"/>
                  </a:lnTo>
                  <a:lnTo>
                    <a:pt x="2500" y="929"/>
                  </a:lnTo>
                  <a:lnTo>
                    <a:pt x="2500" y="7500"/>
                  </a:lnTo>
                  <a:lnTo>
                    <a:pt x="3571" y="7500"/>
                  </a:lnTo>
                  <a:lnTo>
                    <a:pt x="3571" y="929"/>
                  </a:lnTo>
                  <a:lnTo>
                    <a:pt x="6071" y="929"/>
                  </a:lnTo>
                  <a:lnTo>
                    <a:pt x="6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7"/>
            <p:cNvSpPr/>
            <p:nvPr/>
          </p:nvSpPr>
          <p:spPr>
            <a:xfrm>
              <a:off x="13275159" y="2729127"/>
              <a:ext cx="102091" cy="107194"/>
            </a:xfrm>
            <a:custGeom>
              <a:avLst/>
              <a:gdLst/>
              <a:ahLst/>
              <a:cxnLst/>
              <a:rect l="l" t="t" r="r" b="b"/>
              <a:pathLst>
                <a:path w="7143" h="7500" extrusionOk="0">
                  <a:moveTo>
                    <a:pt x="0" y="1"/>
                  </a:moveTo>
                  <a:lnTo>
                    <a:pt x="0" y="7500"/>
                  </a:lnTo>
                  <a:lnTo>
                    <a:pt x="929" y="7500"/>
                  </a:lnTo>
                  <a:lnTo>
                    <a:pt x="929" y="3072"/>
                  </a:lnTo>
                  <a:lnTo>
                    <a:pt x="929" y="2215"/>
                  </a:lnTo>
                  <a:lnTo>
                    <a:pt x="929" y="1429"/>
                  </a:lnTo>
                  <a:lnTo>
                    <a:pt x="929" y="1215"/>
                  </a:lnTo>
                  <a:lnTo>
                    <a:pt x="3072" y="7500"/>
                  </a:lnTo>
                  <a:lnTo>
                    <a:pt x="4071" y="7500"/>
                  </a:lnTo>
                  <a:lnTo>
                    <a:pt x="6214" y="1215"/>
                  </a:lnTo>
                  <a:lnTo>
                    <a:pt x="6143" y="2286"/>
                  </a:lnTo>
                  <a:lnTo>
                    <a:pt x="6143" y="3072"/>
                  </a:lnTo>
                  <a:lnTo>
                    <a:pt x="6143" y="7500"/>
                  </a:lnTo>
                  <a:lnTo>
                    <a:pt x="7143" y="7500"/>
                  </a:lnTo>
                  <a:lnTo>
                    <a:pt x="7143" y="1"/>
                  </a:lnTo>
                  <a:lnTo>
                    <a:pt x="5714" y="1"/>
                  </a:lnTo>
                  <a:lnTo>
                    <a:pt x="3572" y="6357"/>
                  </a:lnTo>
                  <a:lnTo>
                    <a:pt x="14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7"/>
            <p:cNvSpPr/>
            <p:nvPr/>
          </p:nvSpPr>
          <p:spPr>
            <a:xfrm>
              <a:off x="13398675" y="2729127"/>
              <a:ext cx="68404" cy="107194"/>
            </a:xfrm>
            <a:custGeom>
              <a:avLst/>
              <a:gdLst/>
              <a:ahLst/>
              <a:cxnLst/>
              <a:rect l="l" t="t" r="r" b="b"/>
              <a:pathLst>
                <a:path w="4786" h="7500" extrusionOk="0">
                  <a:moveTo>
                    <a:pt x="0" y="1"/>
                  </a:moveTo>
                  <a:lnTo>
                    <a:pt x="0" y="7500"/>
                  </a:lnTo>
                  <a:lnTo>
                    <a:pt x="4786" y="7500"/>
                  </a:lnTo>
                  <a:lnTo>
                    <a:pt x="4786" y="6571"/>
                  </a:lnTo>
                  <a:lnTo>
                    <a:pt x="1000" y="6571"/>
                  </a:lnTo>
                  <a:lnTo>
                    <a:pt x="10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7"/>
            <p:cNvSpPr/>
            <p:nvPr/>
          </p:nvSpPr>
          <p:spPr>
            <a:xfrm>
              <a:off x="12130858" y="3525348"/>
              <a:ext cx="498151" cy="498151"/>
            </a:xfrm>
            <a:custGeom>
              <a:avLst/>
              <a:gdLst/>
              <a:ahLst/>
              <a:cxnLst/>
              <a:rect l="l" t="t" r="r" b="b"/>
              <a:pathLst>
                <a:path w="34854" h="34854" extrusionOk="0">
                  <a:moveTo>
                    <a:pt x="0" y="0"/>
                  </a:moveTo>
                  <a:lnTo>
                    <a:pt x="0" y="34854"/>
                  </a:lnTo>
                  <a:lnTo>
                    <a:pt x="34854" y="34854"/>
                  </a:lnTo>
                  <a:lnTo>
                    <a:pt x="34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7"/>
            <p:cNvSpPr/>
            <p:nvPr/>
          </p:nvSpPr>
          <p:spPr>
            <a:xfrm>
              <a:off x="12130858" y="3525348"/>
              <a:ext cx="498151" cy="498151"/>
            </a:xfrm>
            <a:custGeom>
              <a:avLst/>
              <a:gdLst/>
              <a:ahLst/>
              <a:cxnLst/>
              <a:rect l="l" t="t" r="r" b="b"/>
              <a:pathLst>
                <a:path w="34854" h="34854" fill="none" extrusionOk="0">
                  <a:moveTo>
                    <a:pt x="34854" y="34854"/>
                  </a:moveTo>
                  <a:lnTo>
                    <a:pt x="0" y="34854"/>
                  </a:lnTo>
                  <a:lnTo>
                    <a:pt x="0" y="0"/>
                  </a:lnTo>
                  <a:lnTo>
                    <a:pt x="34854" y="0"/>
                  </a:lnTo>
                  <a:lnTo>
                    <a:pt x="34854" y="3485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7"/>
            <p:cNvSpPr/>
            <p:nvPr/>
          </p:nvSpPr>
          <p:spPr>
            <a:xfrm>
              <a:off x="12256418" y="3615177"/>
              <a:ext cx="248061" cy="320538"/>
            </a:xfrm>
            <a:custGeom>
              <a:avLst/>
              <a:gdLst/>
              <a:ahLst/>
              <a:cxnLst/>
              <a:rect l="l" t="t" r="r" b="b"/>
              <a:pathLst>
                <a:path w="17356" h="22427" extrusionOk="0">
                  <a:moveTo>
                    <a:pt x="11070" y="8642"/>
                  </a:moveTo>
                  <a:lnTo>
                    <a:pt x="9642" y="13856"/>
                  </a:lnTo>
                  <a:lnTo>
                    <a:pt x="6285" y="13856"/>
                  </a:lnTo>
                  <a:lnTo>
                    <a:pt x="7642" y="8642"/>
                  </a:lnTo>
                  <a:close/>
                  <a:moveTo>
                    <a:pt x="7714" y="0"/>
                  </a:moveTo>
                  <a:lnTo>
                    <a:pt x="5857" y="6857"/>
                  </a:lnTo>
                  <a:lnTo>
                    <a:pt x="2357" y="6857"/>
                  </a:lnTo>
                  <a:lnTo>
                    <a:pt x="1857" y="8642"/>
                  </a:lnTo>
                  <a:lnTo>
                    <a:pt x="5428" y="8642"/>
                  </a:lnTo>
                  <a:lnTo>
                    <a:pt x="4000" y="13856"/>
                  </a:lnTo>
                  <a:lnTo>
                    <a:pt x="429" y="13856"/>
                  </a:lnTo>
                  <a:lnTo>
                    <a:pt x="0" y="15642"/>
                  </a:lnTo>
                  <a:lnTo>
                    <a:pt x="3500" y="15642"/>
                  </a:lnTo>
                  <a:lnTo>
                    <a:pt x="1643" y="22427"/>
                  </a:lnTo>
                  <a:lnTo>
                    <a:pt x="3928" y="22427"/>
                  </a:lnTo>
                  <a:lnTo>
                    <a:pt x="5785" y="15642"/>
                  </a:lnTo>
                  <a:lnTo>
                    <a:pt x="9213" y="15642"/>
                  </a:lnTo>
                  <a:lnTo>
                    <a:pt x="7356" y="22427"/>
                  </a:lnTo>
                  <a:lnTo>
                    <a:pt x="9571" y="22427"/>
                  </a:lnTo>
                  <a:lnTo>
                    <a:pt x="11427" y="15642"/>
                  </a:lnTo>
                  <a:lnTo>
                    <a:pt x="14927" y="15642"/>
                  </a:lnTo>
                  <a:lnTo>
                    <a:pt x="15427" y="13856"/>
                  </a:lnTo>
                  <a:lnTo>
                    <a:pt x="11856" y="13856"/>
                  </a:lnTo>
                  <a:lnTo>
                    <a:pt x="13284" y="8642"/>
                  </a:lnTo>
                  <a:lnTo>
                    <a:pt x="16856" y="8642"/>
                  </a:lnTo>
                  <a:lnTo>
                    <a:pt x="17355" y="6857"/>
                  </a:lnTo>
                  <a:lnTo>
                    <a:pt x="13784" y="6857"/>
                  </a:lnTo>
                  <a:lnTo>
                    <a:pt x="15641" y="0"/>
                  </a:lnTo>
                  <a:lnTo>
                    <a:pt x="13427" y="0"/>
                  </a:lnTo>
                  <a:lnTo>
                    <a:pt x="11570" y="6857"/>
                  </a:lnTo>
                  <a:lnTo>
                    <a:pt x="8142" y="6857"/>
                  </a:lnTo>
                  <a:lnTo>
                    <a:pt x="99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7"/>
            <p:cNvSpPr/>
            <p:nvPr/>
          </p:nvSpPr>
          <p:spPr>
            <a:xfrm>
              <a:off x="10754834" y="1532774"/>
              <a:ext cx="433849" cy="433849"/>
            </a:xfrm>
            <a:custGeom>
              <a:avLst/>
              <a:gdLst/>
              <a:ahLst/>
              <a:cxnLst/>
              <a:rect l="l" t="t" r="r" b="b"/>
              <a:pathLst>
                <a:path w="30355" h="30355" extrusionOk="0">
                  <a:moveTo>
                    <a:pt x="0" y="0"/>
                  </a:moveTo>
                  <a:lnTo>
                    <a:pt x="0" y="30354"/>
                  </a:lnTo>
                  <a:lnTo>
                    <a:pt x="30354" y="30354"/>
                  </a:lnTo>
                  <a:lnTo>
                    <a:pt x="30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7"/>
            <p:cNvSpPr/>
            <p:nvPr/>
          </p:nvSpPr>
          <p:spPr>
            <a:xfrm>
              <a:off x="10835472" y="1580739"/>
              <a:ext cx="272572" cy="260324"/>
            </a:xfrm>
            <a:custGeom>
              <a:avLst/>
              <a:gdLst/>
              <a:ahLst/>
              <a:cxnLst/>
              <a:rect l="l" t="t" r="r" b="b"/>
              <a:pathLst>
                <a:path w="19071" h="18214" extrusionOk="0">
                  <a:moveTo>
                    <a:pt x="10571" y="5357"/>
                  </a:moveTo>
                  <a:lnTo>
                    <a:pt x="10928" y="5500"/>
                  </a:lnTo>
                  <a:lnTo>
                    <a:pt x="11214" y="5643"/>
                  </a:lnTo>
                  <a:lnTo>
                    <a:pt x="11500" y="5929"/>
                  </a:lnTo>
                  <a:lnTo>
                    <a:pt x="11714" y="6214"/>
                  </a:lnTo>
                  <a:lnTo>
                    <a:pt x="11857" y="6500"/>
                  </a:lnTo>
                  <a:lnTo>
                    <a:pt x="11999" y="6857"/>
                  </a:lnTo>
                  <a:lnTo>
                    <a:pt x="11999" y="7214"/>
                  </a:lnTo>
                  <a:lnTo>
                    <a:pt x="11928" y="8000"/>
                  </a:lnTo>
                  <a:lnTo>
                    <a:pt x="11785" y="8786"/>
                  </a:lnTo>
                  <a:lnTo>
                    <a:pt x="11500" y="9643"/>
                  </a:lnTo>
                  <a:lnTo>
                    <a:pt x="11142" y="10571"/>
                  </a:lnTo>
                  <a:lnTo>
                    <a:pt x="10857" y="11000"/>
                  </a:lnTo>
                  <a:lnTo>
                    <a:pt x="10642" y="11357"/>
                  </a:lnTo>
                  <a:lnTo>
                    <a:pt x="10357" y="11642"/>
                  </a:lnTo>
                  <a:lnTo>
                    <a:pt x="10071" y="11928"/>
                  </a:lnTo>
                  <a:lnTo>
                    <a:pt x="9714" y="12142"/>
                  </a:lnTo>
                  <a:lnTo>
                    <a:pt x="9428" y="12285"/>
                  </a:lnTo>
                  <a:lnTo>
                    <a:pt x="9000" y="12357"/>
                  </a:lnTo>
                  <a:lnTo>
                    <a:pt x="8643" y="12428"/>
                  </a:lnTo>
                  <a:lnTo>
                    <a:pt x="8286" y="12357"/>
                  </a:lnTo>
                  <a:lnTo>
                    <a:pt x="7928" y="12214"/>
                  </a:lnTo>
                  <a:lnTo>
                    <a:pt x="7643" y="12071"/>
                  </a:lnTo>
                  <a:lnTo>
                    <a:pt x="7357" y="11785"/>
                  </a:lnTo>
                  <a:lnTo>
                    <a:pt x="7143" y="11428"/>
                  </a:lnTo>
                  <a:lnTo>
                    <a:pt x="7000" y="11071"/>
                  </a:lnTo>
                  <a:lnTo>
                    <a:pt x="6929" y="10571"/>
                  </a:lnTo>
                  <a:lnTo>
                    <a:pt x="6857" y="10071"/>
                  </a:lnTo>
                  <a:lnTo>
                    <a:pt x="6929" y="9286"/>
                  </a:lnTo>
                  <a:lnTo>
                    <a:pt x="7143" y="8500"/>
                  </a:lnTo>
                  <a:lnTo>
                    <a:pt x="7429" y="7714"/>
                  </a:lnTo>
                  <a:lnTo>
                    <a:pt x="7857" y="6929"/>
                  </a:lnTo>
                  <a:lnTo>
                    <a:pt x="8357" y="6214"/>
                  </a:lnTo>
                  <a:lnTo>
                    <a:pt x="8643" y="5929"/>
                  </a:lnTo>
                  <a:lnTo>
                    <a:pt x="8928" y="5715"/>
                  </a:lnTo>
                  <a:lnTo>
                    <a:pt x="9214" y="5572"/>
                  </a:lnTo>
                  <a:lnTo>
                    <a:pt x="9500" y="5429"/>
                  </a:lnTo>
                  <a:lnTo>
                    <a:pt x="9857" y="5357"/>
                  </a:lnTo>
                  <a:close/>
                  <a:moveTo>
                    <a:pt x="9071" y="1"/>
                  </a:moveTo>
                  <a:lnTo>
                    <a:pt x="8000" y="144"/>
                  </a:lnTo>
                  <a:lnTo>
                    <a:pt x="6929" y="429"/>
                  </a:lnTo>
                  <a:lnTo>
                    <a:pt x="5929" y="715"/>
                  </a:lnTo>
                  <a:lnTo>
                    <a:pt x="5000" y="1144"/>
                  </a:lnTo>
                  <a:lnTo>
                    <a:pt x="4143" y="1643"/>
                  </a:lnTo>
                  <a:lnTo>
                    <a:pt x="3286" y="2286"/>
                  </a:lnTo>
                  <a:lnTo>
                    <a:pt x="2572" y="2929"/>
                  </a:lnTo>
                  <a:lnTo>
                    <a:pt x="2001" y="3643"/>
                  </a:lnTo>
                  <a:lnTo>
                    <a:pt x="1429" y="4357"/>
                  </a:lnTo>
                  <a:lnTo>
                    <a:pt x="1001" y="5143"/>
                  </a:lnTo>
                  <a:lnTo>
                    <a:pt x="644" y="5929"/>
                  </a:lnTo>
                  <a:lnTo>
                    <a:pt x="358" y="6786"/>
                  </a:lnTo>
                  <a:lnTo>
                    <a:pt x="144" y="7643"/>
                  </a:lnTo>
                  <a:lnTo>
                    <a:pt x="1" y="8500"/>
                  </a:lnTo>
                  <a:lnTo>
                    <a:pt x="1" y="9500"/>
                  </a:lnTo>
                  <a:lnTo>
                    <a:pt x="1" y="10285"/>
                  </a:lnTo>
                  <a:lnTo>
                    <a:pt x="144" y="11000"/>
                  </a:lnTo>
                  <a:lnTo>
                    <a:pt x="286" y="11785"/>
                  </a:lnTo>
                  <a:lnTo>
                    <a:pt x="501" y="12500"/>
                  </a:lnTo>
                  <a:lnTo>
                    <a:pt x="786" y="13214"/>
                  </a:lnTo>
                  <a:lnTo>
                    <a:pt x="1215" y="13857"/>
                  </a:lnTo>
                  <a:lnTo>
                    <a:pt x="1643" y="14499"/>
                  </a:lnTo>
                  <a:lnTo>
                    <a:pt x="2143" y="15142"/>
                  </a:lnTo>
                  <a:lnTo>
                    <a:pt x="2786" y="15856"/>
                  </a:lnTo>
                  <a:lnTo>
                    <a:pt x="3572" y="16499"/>
                  </a:lnTo>
                  <a:lnTo>
                    <a:pt x="4429" y="16999"/>
                  </a:lnTo>
                  <a:lnTo>
                    <a:pt x="5357" y="17428"/>
                  </a:lnTo>
                  <a:lnTo>
                    <a:pt x="6286" y="17785"/>
                  </a:lnTo>
                  <a:lnTo>
                    <a:pt x="7357" y="17999"/>
                  </a:lnTo>
                  <a:lnTo>
                    <a:pt x="8500" y="18142"/>
                  </a:lnTo>
                  <a:lnTo>
                    <a:pt x="9643" y="18213"/>
                  </a:lnTo>
                  <a:lnTo>
                    <a:pt x="10928" y="18142"/>
                  </a:lnTo>
                  <a:lnTo>
                    <a:pt x="12071" y="17999"/>
                  </a:lnTo>
                  <a:lnTo>
                    <a:pt x="13214" y="17713"/>
                  </a:lnTo>
                  <a:lnTo>
                    <a:pt x="14285" y="17356"/>
                  </a:lnTo>
                  <a:lnTo>
                    <a:pt x="15285" y="16928"/>
                  </a:lnTo>
                  <a:lnTo>
                    <a:pt x="16142" y="16499"/>
                  </a:lnTo>
                  <a:lnTo>
                    <a:pt x="16856" y="16071"/>
                  </a:lnTo>
                  <a:lnTo>
                    <a:pt x="17428" y="15642"/>
                  </a:lnTo>
                  <a:lnTo>
                    <a:pt x="16713" y="14571"/>
                  </a:lnTo>
                  <a:lnTo>
                    <a:pt x="15928" y="15071"/>
                  </a:lnTo>
                  <a:lnTo>
                    <a:pt x="15213" y="15499"/>
                  </a:lnTo>
                  <a:lnTo>
                    <a:pt x="14428" y="15856"/>
                  </a:lnTo>
                  <a:lnTo>
                    <a:pt x="13571" y="16213"/>
                  </a:lnTo>
                  <a:lnTo>
                    <a:pt x="12714" y="16499"/>
                  </a:lnTo>
                  <a:lnTo>
                    <a:pt x="11857" y="16713"/>
                  </a:lnTo>
                  <a:lnTo>
                    <a:pt x="10928" y="16785"/>
                  </a:lnTo>
                  <a:lnTo>
                    <a:pt x="10000" y="16856"/>
                  </a:lnTo>
                  <a:lnTo>
                    <a:pt x="9000" y="16785"/>
                  </a:lnTo>
                  <a:lnTo>
                    <a:pt x="8000" y="16713"/>
                  </a:lnTo>
                  <a:lnTo>
                    <a:pt x="7143" y="16499"/>
                  </a:lnTo>
                  <a:lnTo>
                    <a:pt x="6286" y="16213"/>
                  </a:lnTo>
                  <a:lnTo>
                    <a:pt x="5500" y="15928"/>
                  </a:lnTo>
                  <a:lnTo>
                    <a:pt x="4786" y="15499"/>
                  </a:lnTo>
                  <a:lnTo>
                    <a:pt x="4143" y="14999"/>
                  </a:lnTo>
                  <a:lnTo>
                    <a:pt x="3572" y="14499"/>
                  </a:lnTo>
                  <a:lnTo>
                    <a:pt x="3072" y="13928"/>
                  </a:lnTo>
                  <a:lnTo>
                    <a:pt x="2715" y="13428"/>
                  </a:lnTo>
                  <a:lnTo>
                    <a:pt x="2358" y="12857"/>
                  </a:lnTo>
                  <a:lnTo>
                    <a:pt x="2143" y="12214"/>
                  </a:lnTo>
                  <a:lnTo>
                    <a:pt x="1929" y="11642"/>
                  </a:lnTo>
                  <a:lnTo>
                    <a:pt x="1786" y="10928"/>
                  </a:lnTo>
                  <a:lnTo>
                    <a:pt x="1643" y="10285"/>
                  </a:lnTo>
                  <a:lnTo>
                    <a:pt x="1643" y="9571"/>
                  </a:lnTo>
                  <a:lnTo>
                    <a:pt x="1643" y="8714"/>
                  </a:lnTo>
                  <a:lnTo>
                    <a:pt x="1786" y="7929"/>
                  </a:lnTo>
                  <a:lnTo>
                    <a:pt x="1929" y="7214"/>
                  </a:lnTo>
                  <a:lnTo>
                    <a:pt x="2143" y="6500"/>
                  </a:lnTo>
                  <a:lnTo>
                    <a:pt x="2429" y="5786"/>
                  </a:lnTo>
                  <a:lnTo>
                    <a:pt x="2786" y="5143"/>
                  </a:lnTo>
                  <a:lnTo>
                    <a:pt x="3143" y="4572"/>
                  </a:lnTo>
                  <a:lnTo>
                    <a:pt x="3643" y="4000"/>
                  </a:lnTo>
                  <a:lnTo>
                    <a:pt x="4286" y="3358"/>
                  </a:lnTo>
                  <a:lnTo>
                    <a:pt x="4929" y="2858"/>
                  </a:lnTo>
                  <a:lnTo>
                    <a:pt x="5714" y="2358"/>
                  </a:lnTo>
                  <a:lnTo>
                    <a:pt x="6500" y="2001"/>
                  </a:lnTo>
                  <a:lnTo>
                    <a:pt x="7429" y="1715"/>
                  </a:lnTo>
                  <a:lnTo>
                    <a:pt x="8357" y="1501"/>
                  </a:lnTo>
                  <a:lnTo>
                    <a:pt x="9357" y="1429"/>
                  </a:lnTo>
                  <a:lnTo>
                    <a:pt x="10500" y="1358"/>
                  </a:lnTo>
                  <a:lnTo>
                    <a:pt x="11285" y="1358"/>
                  </a:lnTo>
                  <a:lnTo>
                    <a:pt x="11999" y="1429"/>
                  </a:lnTo>
                  <a:lnTo>
                    <a:pt x="12714" y="1572"/>
                  </a:lnTo>
                  <a:lnTo>
                    <a:pt x="13357" y="1786"/>
                  </a:lnTo>
                  <a:lnTo>
                    <a:pt x="13999" y="2001"/>
                  </a:lnTo>
                  <a:lnTo>
                    <a:pt x="14571" y="2215"/>
                  </a:lnTo>
                  <a:lnTo>
                    <a:pt x="15071" y="2572"/>
                  </a:lnTo>
                  <a:lnTo>
                    <a:pt x="15571" y="2929"/>
                  </a:lnTo>
                  <a:lnTo>
                    <a:pt x="15999" y="3358"/>
                  </a:lnTo>
                  <a:lnTo>
                    <a:pt x="16428" y="3786"/>
                  </a:lnTo>
                  <a:lnTo>
                    <a:pt x="16713" y="4286"/>
                  </a:lnTo>
                  <a:lnTo>
                    <a:pt x="16999" y="4786"/>
                  </a:lnTo>
                  <a:lnTo>
                    <a:pt x="17213" y="5357"/>
                  </a:lnTo>
                  <a:lnTo>
                    <a:pt x="17356" y="5929"/>
                  </a:lnTo>
                  <a:lnTo>
                    <a:pt x="17428" y="6572"/>
                  </a:lnTo>
                  <a:lnTo>
                    <a:pt x="17499" y="7214"/>
                  </a:lnTo>
                  <a:lnTo>
                    <a:pt x="17428" y="8286"/>
                  </a:lnTo>
                  <a:lnTo>
                    <a:pt x="17213" y="9214"/>
                  </a:lnTo>
                  <a:lnTo>
                    <a:pt x="16856" y="10071"/>
                  </a:lnTo>
                  <a:lnTo>
                    <a:pt x="16428" y="10857"/>
                  </a:lnTo>
                  <a:lnTo>
                    <a:pt x="15856" y="11428"/>
                  </a:lnTo>
                  <a:lnTo>
                    <a:pt x="15285" y="11928"/>
                  </a:lnTo>
                  <a:lnTo>
                    <a:pt x="14999" y="12071"/>
                  </a:lnTo>
                  <a:lnTo>
                    <a:pt x="14642" y="12142"/>
                  </a:lnTo>
                  <a:lnTo>
                    <a:pt x="14356" y="12214"/>
                  </a:lnTo>
                  <a:lnTo>
                    <a:pt x="13642" y="12214"/>
                  </a:lnTo>
                  <a:lnTo>
                    <a:pt x="13285" y="12000"/>
                  </a:lnTo>
                  <a:lnTo>
                    <a:pt x="13142" y="11857"/>
                  </a:lnTo>
                  <a:lnTo>
                    <a:pt x="13071" y="11714"/>
                  </a:lnTo>
                  <a:lnTo>
                    <a:pt x="12999" y="11500"/>
                  </a:lnTo>
                  <a:lnTo>
                    <a:pt x="12999" y="11214"/>
                  </a:lnTo>
                  <a:lnTo>
                    <a:pt x="13071" y="10571"/>
                  </a:lnTo>
                  <a:lnTo>
                    <a:pt x="13285" y="9643"/>
                  </a:lnTo>
                  <a:lnTo>
                    <a:pt x="14856" y="4500"/>
                  </a:lnTo>
                  <a:lnTo>
                    <a:pt x="13142" y="4500"/>
                  </a:lnTo>
                  <a:lnTo>
                    <a:pt x="12571" y="6429"/>
                  </a:lnTo>
                  <a:lnTo>
                    <a:pt x="12499" y="6000"/>
                  </a:lnTo>
                  <a:lnTo>
                    <a:pt x="12357" y="5572"/>
                  </a:lnTo>
                  <a:lnTo>
                    <a:pt x="12071" y="5143"/>
                  </a:lnTo>
                  <a:lnTo>
                    <a:pt x="11714" y="4786"/>
                  </a:lnTo>
                  <a:lnTo>
                    <a:pt x="11285" y="4500"/>
                  </a:lnTo>
                  <a:lnTo>
                    <a:pt x="10857" y="4286"/>
                  </a:lnTo>
                  <a:lnTo>
                    <a:pt x="10357" y="4143"/>
                  </a:lnTo>
                  <a:lnTo>
                    <a:pt x="9785" y="4072"/>
                  </a:lnTo>
                  <a:lnTo>
                    <a:pt x="9285" y="4143"/>
                  </a:lnTo>
                  <a:lnTo>
                    <a:pt x="8857" y="4215"/>
                  </a:lnTo>
                  <a:lnTo>
                    <a:pt x="8500" y="4357"/>
                  </a:lnTo>
                  <a:lnTo>
                    <a:pt x="8071" y="4572"/>
                  </a:lnTo>
                  <a:lnTo>
                    <a:pt x="7643" y="4786"/>
                  </a:lnTo>
                  <a:lnTo>
                    <a:pt x="7214" y="5072"/>
                  </a:lnTo>
                  <a:lnTo>
                    <a:pt x="6857" y="5500"/>
                  </a:lnTo>
                  <a:lnTo>
                    <a:pt x="6429" y="5857"/>
                  </a:lnTo>
                  <a:lnTo>
                    <a:pt x="6072" y="6357"/>
                  </a:lnTo>
                  <a:lnTo>
                    <a:pt x="5786" y="6786"/>
                  </a:lnTo>
                  <a:lnTo>
                    <a:pt x="5500" y="7286"/>
                  </a:lnTo>
                  <a:lnTo>
                    <a:pt x="5286" y="7786"/>
                  </a:lnTo>
                  <a:lnTo>
                    <a:pt x="5143" y="8357"/>
                  </a:lnTo>
                  <a:lnTo>
                    <a:pt x="5000" y="8857"/>
                  </a:lnTo>
                  <a:lnTo>
                    <a:pt x="4929" y="9428"/>
                  </a:lnTo>
                  <a:lnTo>
                    <a:pt x="4929" y="10000"/>
                  </a:lnTo>
                  <a:lnTo>
                    <a:pt x="5000" y="10785"/>
                  </a:lnTo>
                  <a:lnTo>
                    <a:pt x="5143" y="11500"/>
                  </a:lnTo>
                  <a:lnTo>
                    <a:pt x="5429" y="12142"/>
                  </a:lnTo>
                  <a:lnTo>
                    <a:pt x="5857" y="12714"/>
                  </a:lnTo>
                  <a:lnTo>
                    <a:pt x="6286" y="13142"/>
                  </a:lnTo>
                  <a:lnTo>
                    <a:pt x="6857" y="13499"/>
                  </a:lnTo>
                  <a:lnTo>
                    <a:pt x="7500" y="13642"/>
                  </a:lnTo>
                  <a:lnTo>
                    <a:pt x="8143" y="13714"/>
                  </a:lnTo>
                  <a:lnTo>
                    <a:pt x="8643" y="13714"/>
                  </a:lnTo>
                  <a:lnTo>
                    <a:pt x="9143" y="13571"/>
                  </a:lnTo>
                  <a:lnTo>
                    <a:pt x="9643" y="13428"/>
                  </a:lnTo>
                  <a:lnTo>
                    <a:pt x="10143" y="13214"/>
                  </a:lnTo>
                  <a:lnTo>
                    <a:pt x="10571" y="12857"/>
                  </a:lnTo>
                  <a:lnTo>
                    <a:pt x="11000" y="12428"/>
                  </a:lnTo>
                  <a:lnTo>
                    <a:pt x="11357" y="11928"/>
                  </a:lnTo>
                  <a:lnTo>
                    <a:pt x="11714" y="11285"/>
                  </a:lnTo>
                  <a:lnTo>
                    <a:pt x="11642" y="11571"/>
                  </a:lnTo>
                  <a:lnTo>
                    <a:pt x="11642" y="11857"/>
                  </a:lnTo>
                  <a:lnTo>
                    <a:pt x="11642" y="12214"/>
                  </a:lnTo>
                  <a:lnTo>
                    <a:pt x="11785" y="12571"/>
                  </a:lnTo>
                  <a:lnTo>
                    <a:pt x="11928" y="12857"/>
                  </a:lnTo>
                  <a:lnTo>
                    <a:pt x="12142" y="13214"/>
                  </a:lnTo>
                  <a:lnTo>
                    <a:pt x="12499" y="13428"/>
                  </a:lnTo>
                  <a:lnTo>
                    <a:pt x="12857" y="13571"/>
                  </a:lnTo>
                  <a:lnTo>
                    <a:pt x="13357" y="13714"/>
                  </a:lnTo>
                  <a:lnTo>
                    <a:pt x="14356" y="13714"/>
                  </a:lnTo>
                  <a:lnTo>
                    <a:pt x="14856" y="13642"/>
                  </a:lnTo>
                  <a:lnTo>
                    <a:pt x="15285" y="13499"/>
                  </a:lnTo>
                  <a:lnTo>
                    <a:pt x="15785" y="13285"/>
                  </a:lnTo>
                  <a:lnTo>
                    <a:pt x="16213" y="12999"/>
                  </a:lnTo>
                  <a:lnTo>
                    <a:pt x="16642" y="12642"/>
                  </a:lnTo>
                  <a:lnTo>
                    <a:pt x="17070" y="12285"/>
                  </a:lnTo>
                  <a:lnTo>
                    <a:pt x="17499" y="11857"/>
                  </a:lnTo>
                  <a:lnTo>
                    <a:pt x="17856" y="11357"/>
                  </a:lnTo>
                  <a:lnTo>
                    <a:pt x="18142" y="10857"/>
                  </a:lnTo>
                  <a:lnTo>
                    <a:pt x="18427" y="10285"/>
                  </a:lnTo>
                  <a:lnTo>
                    <a:pt x="18642" y="9786"/>
                  </a:lnTo>
                  <a:lnTo>
                    <a:pt x="18856" y="9143"/>
                  </a:lnTo>
                  <a:lnTo>
                    <a:pt x="18999" y="8571"/>
                  </a:lnTo>
                  <a:lnTo>
                    <a:pt x="19070" y="7929"/>
                  </a:lnTo>
                  <a:lnTo>
                    <a:pt x="19070" y="7286"/>
                  </a:lnTo>
                  <a:lnTo>
                    <a:pt x="19070" y="6500"/>
                  </a:lnTo>
                  <a:lnTo>
                    <a:pt x="18927" y="5786"/>
                  </a:lnTo>
                  <a:lnTo>
                    <a:pt x="18785" y="5072"/>
                  </a:lnTo>
                  <a:lnTo>
                    <a:pt x="18499" y="4357"/>
                  </a:lnTo>
                  <a:lnTo>
                    <a:pt x="18213" y="3786"/>
                  </a:lnTo>
                  <a:lnTo>
                    <a:pt x="17785" y="3143"/>
                  </a:lnTo>
                  <a:lnTo>
                    <a:pt x="17356" y="2643"/>
                  </a:lnTo>
                  <a:lnTo>
                    <a:pt x="16856" y="2072"/>
                  </a:lnTo>
                  <a:lnTo>
                    <a:pt x="16213" y="1572"/>
                  </a:lnTo>
                  <a:lnTo>
                    <a:pt x="15499" y="1144"/>
                  </a:lnTo>
                  <a:lnTo>
                    <a:pt x="14785" y="786"/>
                  </a:lnTo>
                  <a:lnTo>
                    <a:pt x="13999" y="501"/>
                  </a:lnTo>
                  <a:lnTo>
                    <a:pt x="13142" y="286"/>
                  </a:lnTo>
                  <a:lnTo>
                    <a:pt x="12214" y="144"/>
                  </a:lnTo>
                  <a:lnTo>
                    <a:pt x="112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7"/>
            <p:cNvSpPr/>
            <p:nvPr/>
          </p:nvSpPr>
          <p:spPr>
            <a:xfrm>
              <a:off x="11019216" y="2762815"/>
              <a:ext cx="730904" cy="731919"/>
            </a:xfrm>
            <a:custGeom>
              <a:avLst/>
              <a:gdLst/>
              <a:ahLst/>
              <a:cxnLst/>
              <a:rect l="l" t="t" r="r" b="b"/>
              <a:pathLst>
                <a:path w="51139" h="51210" extrusionOk="0">
                  <a:moveTo>
                    <a:pt x="1" y="1"/>
                  </a:moveTo>
                  <a:lnTo>
                    <a:pt x="1" y="51210"/>
                  </a:lnTo>
                  <a:lnTo>
                    <a:pt x="51138" y="51210"/>
                  </a:lnTo>
                  <a:lnTo>
                    <a:pt x="511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7"/>
            <p:cNvSpPr/>
            <p:nvPr/>
          </p:nvSpPr>
          <p:spPr>
            <a:xfrm>
              <a:off x="11019216" y="2762815"/>
              <a:ext cx="730904" cy="731919"/>
            </a:xfrm>
            <a:custGeom>
              <a:avLst/>
              <a:gdLst/>
              <a:ahLst/>
              <a:cxnLst/>
              <a:rect l="l" t="t" r="r" b="b"/>
              <a:pathLst>
                <a:path w="51139" h="51210" fill="none" extrusionOk="0">
                  <a:moveTo>
                    <a:pt x="51138" y="51210"/>
                  </a:moveTo>
                  <a:lnTo>
                    <a:pt x="1" y="51210"/>
                  </a:lnTo>
                  <a:lnTo>
                    <a:pt x="1" y="1"/>
                  </a:lnTo>
                  <a:lnTo>
                    <a:pt x="51138" y="1"/>
                  </a:lnTo>
                  <a:lnTo>
                    <a:pt x="51138" y="512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7"/>
            <p:cNvSpPr/>
            <p:nvPr/>
          </p:nvSpPr>
          <p:spPr>
            <a:xfrm>
              <a:off x="11019216" y="2762815"/>
              <a:ext cx="730904" cy="731919"/>
            </a:xfrm>
            <a:custGeom>
              <a:avLst/>
              <a:gdLst/>
              <a:ahLst/>
              <a:cxnLst/>
              <a:rect l="l" t="t" r="r" b="b"/>
              <a:pathLst>
                <a:path w="51139" h="51210" fill="none" extrusionOk="0">
                  <a:moveTo>
                    <a:pt x="51138" y="1"/>
                  </a:moveTo>
                  <a:lnTo>
                    <a:pt x="51138" y="1"/>
                  </a:lnTo>
                  <a:lnTo>
                    <a:pt x="1" y="51210"/>
                  </a:lnTo>
                  <a:lnTo>
                    <a:pt x="51138" y="51210"/>
                  </a:lnTo>
                  <a:lnTo>
                    <a:pt x="511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7"/>
            <p:cNvSpPr/>
            <p:nvPr/>
          </p:nvSpPr>
          <p:spPr>
            <a:xfrm>
              <a:off x="11061065" y="2998612"/>
              <a:ext cx="206212" cy="248075"/>
            </a:xfrm>
            <a:custGeom>
              <a:avLst/>
              <a:gdLst/>
              <a:ahLst/>
              <a:cxnLst/>
              <a:rect l="l" t="t" r="r" b="b"/>
              <a:pathLst>
                <a:path w="14428" h="17357" extrusionOk="0">
                  <a:moveTo>
                    <a:pt x="6714" y="1"/>
                  </a:moveTo>
                  <a:lnTo>
                    <a:pt x="5857" y="144"/>
                  </a:lnTo>
                  <a:lnTo>
                    <a:pt x="5072" y="358"/>
                  </a:lnTo>
                  <a:lnTo>
                    <a:pt x="4358" y="644"/>
                  </a:lnTo>
                  <a:lnTo>
                    <a:pt x="3643" y="1001"/>
                  </a:lnTo>
                  <a:lnTo>
                    <a:pt x="3001" y="1429"/>
                  </a:lnTo>
                  <a:lnTo>
                    <a:pt x="2429" y="1929"/>
                  </a:lnTo>
                  <a:lnTo>
                    <a:pt x="1858" y="2501"/>
                  </a:lnTo>
                  <a:lnTo>
                    <a:pt x="1429" y="3143"/>
                  </a:lnTo>
                  <a:lnTo>
                    <a:pt x="1072" y="3786"/>
                  </a:lnTo>
                  <a:lnTo>
                    <a:pt x="715" y="4500"/>
                  </a:lnTo>
                  <a:lnTo>
                    <a:pt x="429" y="5215"/>
                  </a:lnTo>
                  <a:lnTo>
                    <a:pt x="215" y="5929"/>
                  </a:lnTo>
                  <a:lnTo>
                    <a:pt x="72" y="6786"/>
                  </a:lnTo>
                  <a:lnTo>
                    <a:pt x="1" y="7643"/>
                  </a:lnTo>
                  <a:lnTo>
                    <a:pt x="1" y="8500"/>
                  </a:lnTo>
                  <a:lnTo>
                    <a:pt x="1" y="9714"/>
                  </a:lnTo>
                  <a:lnTo>
                    <a:pt x="144" y="10786"/>
                  </a:lnTo>
                  <a:lnTo>
                    <a:pt x="358" y="11785"/>
                  </a:lnTo>
                  <a:lnTo>
                    <a:pt x="644" y="12714"/>
                  </a:lnTo>
                  <a:lnTo>
                    <a:pt x="1001" y="13571"/>
                  </a:lnTo>
                  <a:lnTo>
                    <a:pt x="1429" y="14357"/>
                  </a:lnTo>
                  <a:lnTo>
                    <a:pt x="1929" y="14999"/>
                  </a:lnTo>
                  <a:lnTo>
                    <a:pt x="2501" y="15642"/>
                  </a:lnTo>
                  <a:lnTo>
                    <a:pt x="3001" y="16071"/>
                  </a:lnTo>
                  <a:lnTo>
                    <a:pt x="3572" y="16428"/>
                  </a:lnTo>
                  <a:lnTo>
                    <a:pt x="4072" y="16714"/>
                  </a:lnTo>
                  <a:lnTo>
                    <a:pt x="4715" y="16928"/>
                  </a:lnTo>
                  <a:lnTo>
                    <a:pt x="5286" y="17142"/>
                  </a:lnTo>
                  <a:lnTo>
                    <a:pt x="5929" y="17285"/>
                  </a:lnTo>
                  <a:lnTo>
                    <a:pt x="6572" y="17356"/>
                  </a:lnTo>
                  <a:lnTo>
                    <a:pt x="8071" y="17356"/>
                  </a:lnTo>
                  <a:lnTo>
                    <a:pt x="8857" y="17213"/>
                  </a:lnTo>
                  <a:lnTo>
                    <a:pt x="9571" y="17071"/>
                  </a:lnTo>
                  <a:lnTo>
                    <a:pt x="10285" y="16856"/>
                  </a:lnTo>
                  <a:lnTo>
                    <a:pt x="10928" y="16571"/>
                  </a:lnTo>
                  <a:lnTo>
                    <a:pt x="11500" y="16214"/>
                  </a:lnTo>
                  <a:lnTo>
                    <a:pt x="12071" y="15785"/>
                  </a:lnTo>
                  <a:lnTo>
                    <a:pt x="12571" y="15285"/>
                  </a:lnTo>
                  <a:lnTo>
                    <a:pt x="12928" y="14785"/>
                  </a:lnTo>
                  <a:lnTo>
                    <a:pt x="13285" y="14357"/>
                  </a:lnTo>
                  <a:lnTo>
                    <a:pt x="13571" y="13785"/>
                  </a:lnTo>
                  <a:lnTo>
                    <a:pt x="13857" y="13285"/>
                  </a:lnTo>
                  <a:lnTo>
                    <a:pt x="14071" y="12714"/>
                  </a:lnTo>
                  <a:lnTo>
                    <a:pt x="14214" y="12143"/>
                  </a:lnTo>
                  <a:lnTo>
                    <a:pt x="14356" y="11500"/>
                  </a:lnTo>
                  <a:lnTo>
                    <a:pt x="14428" y="10857"/>
                  </a:lnTo>
                  <a:lnTo>
                    <a:pt x="12285" y="10857"/>
                  </a:lnTo>
                  <a:lnTo>
                    <a:pt x="12071" y="11643"/>
                  </a:lnTo>
                  <a:lnTo>
                    <a:pt x="11857" y="12357"/>
                  </a:lnTo>
                  <a:lnTo>
                    <a:pt x="11571" y="13000"/>
                  </a:lnTo>
                  <a:lnTo>
                    <a:pt x="11285" y="13500"/>
                  </a:lnTo>
                  <a:lnTo>
                    <a:pt x="10928" y="13928"/>
                  </a:lnTo>
                  <a:lnTo>
                    <a:pt x="10571" y="14357"/>
                  </a:lnTo>
                  <a:lnTo>
                    <a:pt x="10143" y="14642"/>
                  </a:lnTo>
                  <a:lnTo>
                    <a:pt x="9714" y="14928"/>
                  </a:lnTo>
                  <a:lnTo>
                    <a:pt x="9214" y="15142"/>
                  </a:lnTo>
                  <a:lnTo>
                    <a:pt x="8714" y="15285"/>
                  </a:lnTo>
                  <a:lnTo>
                    <a:pt x="8143" y="15357"/>
                  </a:lnTo>
                  <a:lnTo>
                    <a:pt x="7571" y="15428"/>
                  </a:lnTo>
                  <a:lnTo>
                    <a:pt x="6929" y="15357"/>
                  </a:lnTo>
                  <a:lnTo>
                    <a:pt x="6357" y="15285"/>
                  </a:lnTo>
                  <a:lnTo>
                    <a:pt x="5786" y="15142"/>
                  </a:lnTo>
                  <a:lnTo>
                    <a:pt x="5286" y="14999"/>
                  </a:lnTo>
                  <a:lnTo>
                    <a:pt x="4786" y="14714"/>
                  </a:lnTo>
                  <a:lnTo>
                    <a:pt x="4358" y="14428"/>
                  </a:lnTo>
                  <a:lnTo>
                    <a:pt x="3929" y="14000"/>
                  </a:lnTo>
                  <a:lnTo>
                    <a:pt x="3572" y="13642"/>
                  </a:lnTo>
                  <a:lnTo>
                    <a:pt x="3286" y="13142"/>
                  </a:lnTo>
                  <a:lnTo>
                    <a:pt x="3001" y="12643"/>
                  </a:lnTo>
                  <a:lnTo>
                    <a:pt x="2786" y="12071"/>
                  </a:lnTo>
                  <a:lnTo>
                    <a:pt x="2572" y="11500"/>
                  </a:lnTo>
                  <a:lnTo>
                    <a:pt x="2429" y="10928"/>
                  </a:lnTo>
                  <a:lnTo>
                    <a:pt x="2358" y="10286"/>
                  </a:lnTo>
                  <a:lnTo>
                    <a:pt x="2286" y="9643"/>
                  </a:lnTo>
                  <a:lnTo>
                    <a:pt x="2286" y="8929"/>
                  </a:lnTo>
                  <a:lnTo>
                    <a:pt x="2286" y="8072"/>
                  </a:lnTo>
                  <a:lnTo>
                    <a:pt x="2358" y="7214"/>
                  </a:lnTo>
                  <a:lnTo>
                    <a:pt x="2501" y="6500"/>
                  </a:lnTo>
                  <a:lnTo>
                    <a:pt x="2643" y="5786"/>
                  </a:lnTo>
                  <a:lnTo>
                    <a:pt x="2858" y="5215"/>
                  </a:lnTo>
                  <a:lnTo>
                    <a:pt x="3072" y="4643"/>
                  </a:lnTo>
                  <a:lnTo>
                    <a:pt x="3429" y="4072"/>
                  </a:lnTo>
                  <a:lnTo>
                    <a:pt x="3715" y="3643"/>
                  </a:lnTo>
                  <a:lnTo>
                    <a:pt x="4143" y="3215"/>
                  </a:lnTo>
                  <a:lnTo>
                    <a:pt x="4572" y="2929"/>
                  </a:lnTo>
                  <a:lnTo>
                    <a:pt x="5000" y="2572"/>
                  </a:lnTo>
                  <a:lnTo>
                    <a:pt x="5429" y="2358"/>
                  </a:lnTo>
                  <a:lnTo>
                    <a:pt x="5929" y="2144"/>
                  </a:lnTo>
                  <a:lnTo>
                    <a:pt x="6500" y="2072"/>
                  </a:lnTo>
                  <a:lnTo>
                    <a:pt x="7000" y="1929"/>
                  </a:lnTo>
                  <a:lnTo>
                    <a:pt x="7643" y="1929"/>
                  </a:lnTo>
                  <a:lnTo>
                    <a:pt x="8571" y="2001"/>
                  </a:lnTo>
                  <a:lnTo>
                    <a:pt x="9357" y="2144"/>
                  </a:lnTo>
                  <a:lnTo>
                    <a:pt x="10071" y="2429"/>
                  </a:lnTo>
                  <a:lnTo>
                    <a:pt x="10643" y="2858"/>
                  </a:lnTo>
                  <a:lnTo>
                    <a:pt x="11143" y="3358"/>
                  </a:lnTo>
                  <a:lnTo>
                    <a:pt x="11571" y="3929"/>
                  </a:lnTo>
                  <a:lnTo>
                    <a:pt x="11857" y="4643"/>
                  </a:lnTo>
                  <a:lnTo>
                    <a:pt x="12142" y="5358"/>
                  </a:lnTo>
                  <a:lnTo>
                    <a:pt x="14285" y="5358"/>
                  </a:lnTo>
                  <a:lnTo>
                    <a:pt x="14214" y="4858"/>
                  </a:lnTo>
                  <a:lnTo>
                    <a:pt x="14142" y="4358"/>
                  </a:lnTo>
                  <a:lnTo>
                    <a:pt x="13928" y="3858"/>
                  </a:lnTo>
                  <a:lnTo>
                    <a:pt x="13714" y="3429"/>
                  </a:lnTo>
                  <a:lnTo>
                    <a:pt x="13499" y="2929"/>
                  </a:lnTo>
                  <a:lnTo>
                    <a:pt x="13142" y="2501"/>
                  </a:lnTo>
                  <a:lnTo>
                    <a:pt x="12785" y="2072"/>
                  </a:lnTo>
                  <a:lnTo>
                    <a:pt x="12428" y="1644"/>
                  </a:lnTo>
                  <a:lnTo>
                    <a:pt x="11928" y="1215"/>
                  </a:lnTo>
                  <a:lnTo>
                    <a:pt x="11428" y="929"/>
                  </a:lnTo>
                  <a:lnTo>
                    <a:pt x="10928" y="644"/>
                  </a:lnTo>
                  <a:lnTo>
                    <a:pt x="10357" y="429"/>
                  </a:lnTo>
                  <a:lnTo>
                    <a:pt x="9714" y="215"/>
                  </a:lnTo>
                  <a:lnTo>
                    <a:pt x="9071" y="72"/>
                  </a:lnTo>
                  <a:lnTo>
                    <a:pt x="83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7"/>
            <p:cNvSpPr/>
            <p:nvPr/>
          </p:nvSpPr>
          <p:spPr>
            <a:xfrm>
              <a:off x="11299935" y="2998612"/>
              <a:ext cx="183759" cy="249090"/>
            </a:xfrm>
            <a:custGeom>
              <a:avLst/>
              <a:gdLst/>
              <a:ahLst/>
              <a:cxnLst/>
              <a:rect l="l" t="t" r="r" b="b"/>
              <a:pathLst>
                <a:path w="12857" h="17428" extrusionOk="0">
                  <a:moveTo>
                    <a:pt x="6285" y="1"/>
                  </a:moveTo>
                  <a:lnTo>
                    <a:pt x="5643" y="72"/>
                  </a:lnTo>
                  <a:lnTo>
                    <a:pt x="5000" y="72"/>
                  </a:lnTo>
                  <a:lnTo>
                    <a:pt x="4429" y="215"/>
                  </a:lnTo>
                  <a:lnTo>
                    <a:pt x="3857" y="358"/>
                  </a:lnTo>
                  <a:lnTo>
                    <a:pt x="3357" y="572"/>
                  </a:lnTo>
                  <a:lnTo>
                    <a:pt x="2857" y="787"/>
                  </a:lnTo>
                  <a:lnTo>
                    <a:pt x="2429" y="1144"/>
                  </a:lnTo>
                  <a:lnTo>
                    <a:pt x="2072" y="1429"/>
                  </a:lnTo>
                  <a:lnTo>
                    <a:pt x="1715" y="1786"/>
                  </a:lnTo>
                  <a:lnTo>
                    <a:pt x="1357" y="2215"/>
                  </a:lnTo>
                  <a:lnTo>
                    <a:pt x="1143" y="2644"/>
                  </a:lnTo>
                  <a:lnTo>
                    <a:pt x="929" y="3072"/>
                  </a:lnTo>
                  <a:lnTo>
                    <a:pt x="786" y="3572"/>
                  </a:lnTo>
                  <a:lnTo>
                    <a:pt x="643" y="4001"/>
                  </a:lnTo>
                  <a:lnTo>
                    <a:pt x="572" y="4572"/>
                  </a:lnTo>
                  <a:lnTo>
                    <a:pt x="572" y="5072"/>
                  </a:lnTo>
                  <a:lnTo>
                    <a:pt x="572" y="5572"/>
                  </a:lnTo>
                  <a:lnTo>
                    <a:pt x="643" y="6072"/>
                  </a:lnTo>
                  <a:lnTo>
                    <a:pt x="786" y="6500"/>
                  </a:lnTo>
                  <a:lnTo>
                    <a:pt x="929" y="6929"/>
                  </a:lnTo>
                  <a:lnTo>
                    <a:pt x="1143" y="7286"/>
                  </a:lnTo>
                  <a:lnTo>
                    <a:pt x="1429" y="7643"/>
                  </a:lnTo>
                  <a:lnTo>
                    <a:pt x="1715" y="7929"/>
                  </a:lnTo>
                  <a:lnTo>
                    <a:pt x="2072" y="8214"/>
                  </a:lnTo>
                  <a:lnTo>
                    <a:pt x="2572" y="8500"/>
                  </a:lnTo>
                  <a:lnTo>
                    <a:pt x="3286" y="8786"/>
                  </a:lnTo>
                  <a:lnTo>
                    <a:pt x="4071" y="9000"/>
                  </a:lnTo>
                  <a:lnTo>
                    <a:pt x="5071" y="9286"/>
                  </a:lnTo>
                  <a:lnTo>
                    <a:pt x="7214" y="9786"/>
                  </a:lnTo>
                  <a:lnTo>
                    <a:pt x="8071" y="10000"/>
                  </a:lnTo>
                  <a:lnTo>
                    <a:pt x="8785" y="10214"/>
                  </a:lnTo>
                  <a:lnTo>
                    <a:pt x="9357" y="10500"/>
                  </a:lnTo>
                  <a:lnTo>
                    <a:pt x="9857" y="10786"/>
                  </a:lnTo>
                  <a:lnTo>
                    <a:pt x="10214" y="11071"/>
                  </a:lnTo>
                  <a:lnTo>
                    <a:pt x="10428" y="11500"/>
                  </a:lnTo>
                  <a:lnTo>
                    <a:pt x="10571" y="12071"/>
                  </a:lnTo>
                  <a:lnTo>
                    <a:pt x="10642" y="12714"/>
                  </a:lnTo>
                  <a:lnTo>
                    <a:pt x="10642" y="13142"/>
                  </a:lnTo>
                  <a:lnTo>
                    <a:pt x="10499" y="13500"/>
                  </a:lnTo>
                  <a:lnTo>
                    <a:pt x="10356" y="13857"/>
                  </a:lnTo>
                  <a:lnTo>
                    <a:pt x="10142" y="14214"/>
                  </a:lnTo>
                  <a:lnTo>
                    <a:pt x="9857" y="14499"/>
                  </a:lnTo>
                  <a:lnTo>
                    <a:pt x="9571" y="14785"/>
                  </a:lnTo>
                  <a:lnTo>
                    <a:pt x="9142" y="14999"/>
                  </a:lnTo>
                  <a:lnTo>
                    <a:pt x="8714" y="15214"/>
                  </a:lnTo>
                  <a:lnTo>
                    <a:pt x="8214" y="15357"/>
                  </a:lnTo>
                  <a:lnTo>
                    <a:pt x="7642" y="15428"/>
                  </a:lnTo>
                  <a:lnTo>
                    <a:pt x="7071" y="15499"/>
                  </a:lnTo>
                  <a:lnTo>
                    <a:pt x="6500" y="15571"/>
                  </a:lnTo>
                  <a:lnTo>
                    <a:pt x="5857" y="15499"/>
                  </a:lnTo>
                  <a:lnTo>
                    <a:pt x="5286" y="15428"/>
                  </a:lnTo>
                  <a:lnTo>
                    <a:pt x="4714" y="15285"/>
                  </a:lnTo>
                  <a:lnTo>
                    <a:pt x="4214" y="15142"/>
                  </a:lnTo>
                  <a:lnTo>
                    <a:pt x="3786" y="14928"/>
                  </a:lnTo>
                  <a:lnTo>
                    <a:pt x="3357" y="14642"/>
                  </a:lnTo>
                  <a:lnTo>
                    <a:pt x="3000" y="14285"/>
                  </a:lnTo>
                  <a:lnTo>
                    <a:pt x="2714" y="13928"/>
                  </a:lnTo>
                  <a:lnTo>
                    <a:pt x="2500" y="13428"/>
                  </a:lnTo>
                  <a:lnTo>
                    <a:pt x="2286" y="12857"/>
                  </a:lnTo>
                  <a:lnTo>
                    <a:pt x="2143" y="12285"/>
                  </a:lnTo>
                  <a:lnTo>
                    <a:pt x="2072" y="11643"/>
                  </a:lnTo>
                  <a:lnTo>
                    <a:pt x="0" y="11643"/>
                  </a:lnTo>
                  <a:lnTo>
                    <a:pt x="0" y="12285"/>
                  </a:lnTo>
                  <a:lnTo>
                    <a:pt x="72" y="12857"/>
                  </a:lnTo>
                  <a:lnTo>
                    <a:pt x="215" y="13500"/>
                  </a:lnTo>
                  <a:lnTo>
                    <a:pt x="357" y="14000"/>
                  </a:lnTo>
                  <a:lnTo>
                    <a:pt x="643" y="14499"/>
                  </a:lnTo>
                  <a:lnTo>
                    <a:pt x="929" y="14999"/>
                  </a:lnTo>
                  <a:lnTo>
                    <a:pt x="1286" y="15428"/>
                  </a:lnTo>
                  <a:lnTo>
                    <a:pt x="1643" y="15856"/>
                  </a:lnTo>
                  <a:lnTo>
                    <a:pt x="2072" y="16214"/>
                  </a:lnTo>
                  <a:lnTo>
                    <a:pt x="2572" y="16571"/>
                  </a:lnTo>
                  <a:lnTo>
                    <a:pt x="3143" y="16785"/>
                  </a:lnTo>
                  <a:lnTo>
                    <a:pt x="3714" y="16999"/>
                  </a:lnTo>
                  <a:lnTo>
                    <a:pt x="4286" y="17213"/>
                  </a:lnTo>
                  <a:lnTo>
                    <a:pt x="4928" y="17356"/>
                  </a:lnTo>
                  <a:lnTo>
                    <a:pt x="5643" y="17428"/>
                  </a:lnTo>
                  <a:lnTo>
                    <a:pt x="6357" y="17428"/>
                  </a:lnTo>
                  <a:lnTo>
                    <a:pt x="7642" y="17356"/>
                  </a:lnTo>
                  <a:lnTo>
                    <a:pt x="8785" y="17142"/>
                  </a:lnTo>
                  <a:lnTo>
                    <a:pt x="9857" y="16785"/>
                  </a:lnTo>
                  <a:lnTo>
                    <a:pt x="10856" y="16214"/>
                  </a:lnTo>
                  <a:lnTo>
                    <a:pt x="11356" y="15928"/>
                  </a:lnTo>
                  <a:lnTo>
                    <a:pt x="11713" y="15571"/>
                  </a:lnTo>
                  <a:lnTo>
                    <a:pt x="12071" y="15142"/>
                  </a:lnTo>
                  <a:lnTo>
                    <a:pt x="12356" y="14642"/>
                  </a:lnTo>
                  <a:lnTo>
                    <a:pt x="12571" y="14142"/>
                  </a:lnTo>
                  <a:lnTo>
                    <a:pt x="12713" y="13571"/>
                  </a:lnTo>
                  <a:lnTo>
                    <a:pt x="12785" y="13000"/>
                  </a:lnTo>
                  <a:lnTo>
                    <a:pt x="12856" y="12357"/>
                  </a:lnTo>
                  <a:lnTo>
                    <a:pt x="12785" y="11785"/>
                  </a:lnTo>
                  <a:lnTo>
                    <a:pt x="12713" y="11286"/>
                  </a:lnTo>
                  <a:lnTo>
                    <a:pt x="12642" y="10786"/>
                  </a:lnTo>
                  <a:lnTo>
                    <a:pt x="12428" y="10357"/>
                  </a:lnTo>
                  <a:lnTo>
                    <a:pt x="12213" y="10000"/>
                  </a:lnTo>
                  <a:lnTo>
                    <a:pt x="11999" y="9643"/>
                  </a:lnTo>
                  <a:lnTo>
                    <a:pt x="11642" y="9286"/>
                  </a:lnTo>
                  <a:lnTo>
                    <a:pt x="11285" y="8929"/>
                  </a:lnTo>
                  <a:lnTo>
                    <a:pt x="10785" y="8643"/>
                  </a:lnTo>
                  <a:lnTo>
                    <a:pt x="10214" y="8357"/>
                  </a:lnTo>
                  <a:lnTo>
                    <a:pt x="9571" y="8143"/>
                  </a:lnTo>
                  <a:lnTo>
                    <a:pt x="8785" y="7929"/>
                  </a:lnTo>
                  <a:lnTo>
                    <a:pt x="6571" y="7357"/>
                  </a:lnTo>
                  <a:lnTo>
                    <a:pt x="4714" y="6929"/>
                  </a:lnTo>
                  <a:lnTo>
                    <a:pt x="4071" y="6715"/>
                  </a:lnTo>
                  <a:lnTo>
                    <a:pt x="3643" y="6500"/>
                  </a:lnTo>
                  <a:lnTo>
                    <a:pt x="3214" y="6143"/>
                  </a:lnTo>
                  <a:lnTo>
                    <a:pt x="2929" y="5786"/>
                  </a:lnTo>
                  <a:lnTo>
                    <a:pt x="2714" y="5286"/>
                  </a:lnTo>
                  <a:lnTo>
                    <a:pt x="2643" y="4715"/>
                  </a:lnTo>
                  <a:lnTo>
                    <a:pt x="2714" y="4215"/>
                  </a:lnTo>
                  <a:lnTo>
                    <a:pt x="2857" y="3715"/>
                  </a:lnTo>
                  <a:lnTo>
                    <a:pt x="3143" y="3215"/>
                  </a:lnTo>
                  <a:lnTo>
                    <a:pt x="3500" y="2786"/>
                  </a:lnTo>
                  <a:lnTo>
                    <a:pt x="4000" y="2429"/>
                  </a:lnTo>
                  <a:lnTo>
                    <a:pt x="4571" y="2144"/>
                  </a:lnTo>
                  <a:lnTo>
                    <a:pt x="5357" y="2001"/>
                  </a:lnTo>
                  <a:lnTo>
                    <a:pt x="6214" y="1929"/>
                  </a:lnTo>
                  <a:lnTo>
                    <a:pt x="6785" y="2001"/>
                  </a:lnTo>
                  <a:lnTo>
                    <a:pt x="7285" y="2001"/>
                  </a:lnTo>
                  <a:lnTo>
                    <a:pt x="7785" y="2144"/>
                  </a:lnTo>
                  <a:lnTo>
                    <a:pt x="8214" y="2286"/>
                  </a:lnTo>
                  <a:lnTo>
                    <a:pt x="8642" y="2429"/>
                  </a:lnTo>
                  <a:lnTo>
                    <a:pt x="8999" y="2644"/>
                  </a:lnTo>
                  <a:lnTo>
                    <a:pt x="9285" y="2929"/>
                  </a:lnTo>
                  <a:lnTo>
                    <a:pt x="9571" y="3215"/>
                  </a:lnTo>
                  <a:lnTo>
                    <a:pt x="9785" y="3643"/>
                  </a:lnTo>
                  <a:lnTo>
                    <a:pt x="9999" y="4072"/>
                  </a:lnTo>
                  <a:lnTo>
                    <a:pt x="10142" y="4643"/>
                  </a:lnTo>
                  <a:lnTo>
                    <a:pt x="10214" y="5286"/>
                  </a:lnTo>
                  <a:lnTo>
                    <a:pt x="12356" y="5286"/>
                  </a:lnTo>
                  <a:lnTo>
                    <a:pt x="12285" y="4643"/>
                  </a:lnTo>
                  <a:lnTo>
                    <a:pt x="12213" y="4001"/>
                  </a:lnTo>
                  <a:lnTo>
                    <a:pt x="12071" y="3429"/>
                  </a:lnTo>
                  <a:lnTo>
                    <a:pt x="11928" y="2929"/>
                  </a:lnTo>
                  <a:lnTo>
                    <a:pt x="11642" y="2429"/>
                  </a:lnTo>
                  <a:lnTo>
                    <a:pt x="11356" y="2001"/>
                  </a:lnTo>
                  <a:lnTo>
                    <a:pt x="10999" y="1644"/>
                  </a:lnTo>
                  <a:lnTo>
                    <a:pt x="10571" y="1287"/>
                  </a:lnTo>
                  <a:lnTo>
                    <a:pt x="10142" y="1001"/>
                  </a:lnTo>
                  <a:lnTo>
                    <a:pt x="9642" y="715"/>
                  </a:lnTo>
                  <a:lnTo>
                    <a:pt x="9142" y="501"/>
                  </a:lnTo>
                  <a:lnTo>
                    <a:pt x="8642" y="358"/>
                  </a:lnTo>
                  <a:lnTo>
                    <a:pt x="8071" y="215"/>
                  </a:lnTo>
                  <a:lnTo>
                    <a:pt x="7500" y="72"/>
                  </a:lnTo>
                  <a:lnTo>
                    <a:pt x="62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7"/>
            <p:cNvSpPr/>
            <p:nvPr/>
          </p:nvSpPr>
          <p:spPr>
            <a:xfrm>
              <a:off x="11519397" y="2998612"/>
              <a:ext cx="183759" cy="249090"/>
            </a:xfrm>
            <a:custGeom>
              <a:avLst/>
              <a:gdLst/>
              <a:ahLst/>
              <a:cxnLst/>
              <a:rect l="l" t="t" r="r" b="b"/>
              <a:pathLst>
                <a:path w="12857" h="17428" extrusionOk="0">
                  <a:moveTo>
                    <a:pt x="6286" y="1"/>
                  </a:moveTo>
                  <a:lnTo>
                    <a:pt x="5643" y="72"/>
                  </a:lnTo>
                  <a:lnTo>
                    <a:pt x="5000" y="72"/>
                  </a:lnTo>
                  <a:lnTo>
                    <a:pt x="4429" y="215"/>
                  </a:lnTo>
                  <a:lnTo>
                    <a:pt x="3858" y="358"/>
                  </a:lnTo>
                  <a:lnTo>
                    <a:pt x="3358" y="572"/>
                  </a:lnTo>
                  <a:lnTo>
                    <a:pt x="2858" y="787"/>
                  </a:lnTo>
                  <a:lnTo>
                    <a:pt x="2429" y="1144"/>
                  </a:lnTo>
                  <a:lnTo>
                    <a:pt x="2001" y="1429"/>
                  </a:lnTo>
                  <a:lnTo>
                    <a:pt x="1715" y="1786"/>
                  </a:lnTo>
                  <a:lnTo>
                    <a:pt x="1358" y="2215"/>
                  </a:lnTo>
                  <a:lnTo>
                    <a:pt x="1144" y="2644"/>
                  </a:lnTo>
                  <a:lnTo>
                    <a:pt x="929" y="3072"/>
                  </a:lnTo>
                  <a:lnTo>
                    <a:pt x="715" y="3572"/>
                  </a:lnTo>
                  <a:lnTo>
                    <a:pt x="644" y="4001"/>
                  </a:lnTo>
                  <a:lnTo>
                    <a:pt x="572" y="4572"/>
                  </a:lnTo>
                  <a:lnTo>
                    <a:pt x="572" y="5072"/>
                  </a:lnTo>
                  <a:lnTo>
                    <a:pt x="572" y="5572"/>
                  </a:lnTo>
                  <a:lnTo>
                    <a:pt x="644" y="6072"/>
                  </a:lnTo>
                  <a:lnTo>
                    <a:pt x="787" y="6500"/>
                  </a:lnTo>
                  <a:lnTo>
                    <a:pt x="929" y="6929"/>
                  </a:lnTo>
                  <a:lnTo>
                    <a:pt x="1144" y="7286"/>
                  </a:lnTo>
                  <a:lnTo>
                    <a:pt x="1429" y="7643"/>
                  </a:lnTo>
                  <a:lnTo>
                    <a:pt x="1715" y="7929"/>
                  </a:lnTo>
                  <a:lnTo>
                    <a:pt x="2072" y="8214"/>
                  </a:lnTo>
                  <a:lnTo>
                    <a:pt x="2572" y="8500"/>
                  </a:lnTo>
                  <a:lnTo>
                    <a:pt x="3286" y="8786"/>
                  </a:lnTo>
                  <a:lnTo>
                    <a:pt x="4072" y="9000"/>
                  </a:lnTo>
                  <a:lnTo>
                    <a:pt x="5072" y="9286"/>
                  </a:lnTo>
                  <a:lnTo>
                    <a:pt x="7215" y="9786"/>
                  </a:lnTo>
                  <a:lnTo>
                    <a:pt x="8072" y="10000"/>
                  </a:lnTo>
                  <a:lnTo>
                    <a:pt x="8786" y="10214"/>
                  </a:lnTo>
                  <a:lnTo>
                    <a:pt x="9357" y="10500"/>
                  </a:lnTo>
                  <a:lnTo>
                    <a:pt x="9857" y="10786"/>
                  </a:lnTo>
                  <a:lnTo>
                    <a:pt x="10214" y="11071"/>
                  </a:lnTo>
                  <a:lnTo>
                    <a:pt x="10428" y="11500"/>
                  </a:lnTo>
                  <a:lnTo>
                    <a:pt x="10571" y="12071"/>
                  </a:lnTo>
                  <a:lnTo>
                    <a:pt x="10643" y="12714"/>
                  </a:lnTo>
                  <a:lnTo>
                    <a:pt x="10643" y="13142"/>
                  </a:lnTo>
                  <a:lnTo>
                    <a:pt x="10500" y="13500"/>
                  </a:lnTo>
                  <a:lnTo>
                    <a:pt x="10357" y="13857"/>
                  </a:lnTo>
                  <a:lnTo>
                    <a:pt x="10143" y="14214"/>
                  </a:lnTo>
                  <a:lnTo>
                    <a:pt x="9857" y="14499"/>
                  </a:lnTo>
                  <a:lnTo>
                    <a:pt x="9571" y="14785"/>
                  </a:lnTo>
                  <a:lnTo>
                    <a:pt x="9143" y="14999"/>
                  </a:lnTo>
                  <a:lnTo>
                    <a:pt x="8714" y="15214"/>
                  </a:lnTo>
                  <a:lnTo>
                    <a:pt x="8214" y="15357"/>
                  </a:lnTo>
                  <a:lnTo>
                    <a:pt x="7643" y="15428"/>
                  </a:lnTo>
                  <a:lnTo>
                    <a:pt x="7072" y="15499"/>
                  </a:lnTo>
                  <a:lnTo>
                    <a:pt x="6500" y="15571"/>
                  </a:lnTo>
                  <a:lnTo>
                    <a:pt x="5858" y="15499"/>
                  </a:lnTo>
                  <a:lnTo>
                    <a:pt x="5286" y="15428"/>
                  </a:lnTo>
                  <a:lnTo>
                    <a:pt x="4715" y="15285"/>
                  </a:lnTo>
                  <a:lnTo>
                    <a:pt x="4215" y="15142"/>
                  </a:lnTo>
                  <a:lnTo>
                    <a:pt x="3786" y="14928"/>
                  </a:lnTo>
                  <a:lnTo>
                    <a:pt x="3358" y="14642"/>
                  </a:lnTo>
                  <a:lnTo>
                    <a:pt x="3001" y="14285"/>
                  </a:lnTo>
                  <a:lnTo>
                    <a:pt x="2715" y="13928"/>
                  </a:lnTo>
                  <a:lnTo>
                    <a:pt x="2501" y="13428"/>
                  </a:lnTo>
                  <a:lnTo>
                    <a:pt x="2286" y="12857"/>
                  </a:lnTo>
                  <a:lnTo>
                    <a:pt x="2144" y="12285"/>
                  </a:lnTo>
                  <a:lnTo>
                    <a:pt x="2072" y="11643"/>
                  </a:lnTo>
                  <a:lnTo>
                    <a:pt x="1" y="11643"/>
                  </a:lnTo>
                  <a:lnTo>
                    <a:pt x="1" y="12285"/>
                  </a:lnTo>
                  <a:lnTo>
                    <a:pt x="72" y="12857"/>
                  </a:lnTo>
                  <a:lnTo>
                    <a:pt x="215" y="13500"/>
                  </a:lnTo>
                  <a:lnTo>
                    <a:pt x="358" y="14000"/>
                  </a:lnTo>
                  <a:lnTo>
                    <a:pt x="644" y="14499"/>
                  </a:lnTo>
                  <a:lnTo>
                    <a:pt x="929" y="14999"/>
                  </a:lnTo>
                  <a:lnTo>
                    <a:pt x="1287" y="15428"/>
                  </a:lnTo>
                  <a:lnTo>
                    <a:pt x="1644" y="15856"/>
                  </a:lnTo>
                  <a:lnTo>
                    <a:pt x="2072" y="16214"/>
                  </a:lnTo>
                  <a:lnTo>
                    <a:pt x="2572" y="16571"/>
                  </a:lnTo>
                  <a:lnTo>
                    <a:pt x="3143" y="16785"/>
                  </a:lnTo>
                  <a:lnTo>
                    <a:pt x="3643" y="16999"/>
                  </a:lnTo>
                  <a:lnTo>
                    <a:pt x="4286" y="17213"/>
                  </a:lnTo>
                  <a:lnTo>
                    <a:pt x="4929" y="17356"/>
                  </a:lnTo>
                  <a:lnTo>
                    <a:pt x="5643" y="17428"/>
                  </a:lnTo>
                  <a:lnTo>
                    <a:pt x="6357" y="17428"/>
                  </a:lnTo>
                  <a:lnTo>
                    <a:pt x="7572" y="17356"/>
                  </a:lnTo>
                  <a:lnTo>
                    <a:pt x="8786" y="17142"/>
                  </a:lnTo>
                  <a:lnTo>
                    <a:pt x="9857" y="16785"/>
                  </a:lnTo>
                  <a:lnTo>
                    <a:pt x="10857" y="16214"/>
                  </a:lnTo>
                  <a:lnTo>
                    <a:pt x="11357" y="15928"/>
                  </a:lnTo>
                  <a:lnTo>
                    <a:pt x="11714" y="15571"/>
                  </a:lnTo>
                  <a:lnTo>
                    <a:pt x="12071" y="15142"/>
                  </a:lnTo>
                  <a:lnTo>
                    <a:pt x="12357" y="14642"/>
                  </a:lnTo>
                  <a:lnTo>
                    <a:pt x="12571" y="14142"/>
                  </a:lnTo>
                  <a:lnTo>
                    <a:pt x="12714" y="13571"/>
                  </a:lnTo>
                  <a:lnTo>
                    <a:pt x="12785" y="13000"/>
                  </a:lnTo>
                  <a:lnTo>
                    <a:pt x="12857" y="12357"/>
                  </a:lnTo>
                  <a:lnTo>
                    <a:pt x="12785" y="11785"/>
                  </a:lnTo>
                  <a:lnTo>
                    <a:pt x="12714" y="11286"/>
                  </a:lnTo>
                  <a:lnTo>
                    <a:pt x="12643" y="10786"/>
                  </a:lnTo>
                  <a:lnTo>
                    <a:pt x="12428" y="10357"/>
                  </a:lnTo>
                  <a:lnTo>
                    <a:pt x="12214" y="10000"/>
                  </a:lnTo>
                  <a:lnTo>
                    <a:pt x="11928" y="9643"/>
                  </a:lnTo>
                  <a:lnTo>
                    <a:pt x="11643" y="9286"/>
                  </a:lnTo>
                  <a:lnTo>
                    <a:pt x="11286" y="8929"/>
                  </a:lnTo>
                  <a:lnTo>
                    <a:pt x="10786" y="8643"/>
                  </a:lnTo>
                  <a:lnTo>
                    <a:pt x="10214" y="8357"/>
                  </a:lnTo>
                  <a:lnTo>
                    <a:pt x="9571" y="8143"/>
                  </a:lnTo>
                  <a:lnTo>
                    <a:pt x="8786" y="7929"/>
                  </a:lnTo>
                  <a:lnTo>
                    <a:pt x="6572" y="7357"/>
                  </a:lnTo>
                  <a:lnTo>
                    <a:pt x="4715" y="6929"/>
                  </a:lnTo>
                  <a:lnTo>
                    <a:pt x="4072" y="6715"/>
                  </a:lnTo>
                  <a:lnTo>
                    <a:pt x="3643" y="6500"/>
                  </a:lnTo>
                  <a:lnTo>
                    <a:pt x="3215" y="6143"/>
                  </a:lnTo>
                  <a:lnTo>
                    <a:pt x="2929" y="5786"/>
                  </a:lnTo>
                  <a:lnTo>
                    <a:pt x="2715" y="5286"/>
                  </a:lnTo>
                  <a:lnTo>
                    <a:pt x="2644" y="4715"/>
                  </a:lnTo>
                  <a:lnTo>
                    <a:pt x="2715" y="4215"/>
                  </a:lnTo>
                  <a:lnTo>
                    <a:pt x="2858" y="3715"/>
                  </a:lnTo>
                  <a:lnTo>
                    <a:pt x="3143" y="3215"/>
                  </a:lnTo>
                  <a:lnTo>
                    <a:pt x="3501" y="2786"/>
                  </a:lnTo>
                  <a:lnTo>
                    <a:pt x="4001" y="2429"/>
                  </a:lnTo>
                  <a:lnTo>
                    <a:pt x="4572" y="2144"/>
                  </a:lnTo>
                  <a:lnTo>
                    <a:pt x="5358" y="2001"/>
                  </a:lnTo>
                  <a:lnTo>
                    <a:pt x="6215" y="1929"/>
                  </a:lnTo>
                  <a:lnTo>
                    <a:pt x="6786" y="2001"/>
                  </a:lnTo>
                  <a:lnTo>
                    <a:pt x="7286" y="2001"/>
                  </a:lnTo>
                  <a:lnTo>
                    <a:pt x="7786" y="2144"/>
                  </a:lnTo>
                  <a:lnTo>
                    <a:pt x="8214" y="2286"/>
                  </a:lnTo>
                  <a:lnTo>
                    <a:pt x="8643" y="2429"/>
                  </a:lnTo>
                  <a:lnTo>
                    <a:pt x="9000" y="2644"/>
                  </a:lnTo>
                  <a:lnTo>
                    <a:pt x="9286" y="2929"/>
                  </a:lnTo>
                  <a:lnTo>
                    <a:pt x="9571" y="3215"/>
                  </a:lnTo>
                  <a:lnTo>
                    <a:pt x="9786" y="3643"/>
                  </a:lnTo>
                  <a:lnTo>
                    <a:pt x="10000" y="4072"/>
                  </a:lnTo>
                  <a:lnTo>
                    <a:pt x="10143" y="4643"/>
                  </a:lnTo>
                  <a:lnTo>
                    <a:pt x="10214" y="5286"/>
                  </a:lnTo>
                  <a:lnTo>
                    <a:pt x="12357" y="5286"/>
                  </a:lnTo>
                  <a:lnTo>
                    <a:pt x="12285" y="4643"/>
                  </a:lnTo>
                  <a:lnTo>
                    <a:pt x="12214" y="4001"/>
                  </a:lnTo>
                  <a:lnTo>
                    <a:pt x="12071" y="3429"/>
                  </a:lnTo>
                  <a:lnTo>
                    <a:pt x="11928" y="2929"/>
                  </a:lnTo>
                  <a:lnTo>
                    <a:pt x="11643" y="2429"/>
                  </a:lnTo>
                  <a:lnTo>
                    <a:pt x="11357" y="2001"/>
                  </a:lnTo>
                  <a:lnTo>
                    <a:pt x="11000" y="1644"/>
                  </a:lnTo>
                  <a:lnTo>
                    <a:pt x="10571" y="1287"/>
                  </a:lnTo>
                  <a:lnTo>
                    <a:pt x="10143" y="1001"/>
                  </a:lnTo>
                  <a:lnTo>
                    <a:pt x="9643" y="715"/>
                  </a:lnTo>
                  <a:lnTo>
                    <a:pt x="9143" y="501"/>
                  </a:lnTo>
                  <a:lnTo>
                    <a:pt x="8643" y="358"/>
                  </a:lnTo>
                  <a:lnTo>
                    <a:pt x="8072" y="215"/>
                  </a:lnTo>
                  <a:lnTo>
                    <a:pt x="7500" y="72"/>
                  </a:lnTo>
                  <a:lnTo>
                    <a:pt x="6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qr code with blue squares&#10;&#10;Description automatically generated">
            <a:extLst>
              <a:ext uri="{FF2B5EF4-FFF2-40B4-BE49-F238E27FC236}">
                <a16:creationId xmlns:a16="http://schemas.microsoft.com/office/drawing/2014/main" id="{3D0AAFA7-F3A3-1FF8-2549-95F2BECD117A}"/>
              </a:ext>
            </a:extLst>
          </p:cNvPr>
          <p:cNvPicPr>
            <a:picLocks noChangeAspect="1"/>
          </p:cNvPicPr>
          <p:nvPr/>
        </p:nvPicPr>
        <p:blipFill>
          <a:blip r:embed="rId4"/>
          <a:stretch>
            <a:fillRect/>
          </a:stretch>
        </p:blipFill>
        <p:spPr>
          <a:xfrm>
            <a:off x="4775531" y="1164988"/>
            <a:ext cx="3644573" cy="364457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grpSp>
        <p:nvGrpSpPr>
          <p:cNvPr id="2114" name="Google Shape;2114;p32"/>
          <p:cNvGrpSpPr/>
          <p:nvPr/>
        </p:nvGrpSpPr>
        <p:grpSpPr>
          <a:xfrm>
            <a:off x="-159612" y="-898412"/>
            <a:ext cx="10563538" cy="6258950"/>
            <a:chOff x="-159612" y="-898412"/>
            <a:chExt cx="10563538" cy="6258950"/>
          </a:xfrm>
        </p:grpSpPr>
        <p:grpSp>
          <p:nvGrpSpPr>
            <p:cNvPr id="2115" name="Google Shape;2115;p32"/>
            <p:cNvGrpSpPr/>
            <p:nvPr/>
          </p:nvGrpSpPr>
          <p:grpSpPr>
            <a:xfrm>
              <a:off x="7839700" y="-898412"/>
              <a:ext cx="2564225" cy="2564225"/>
              <a:chOff x="6656000" y="-739687"/>
              <a:chExt cx="2564225" cy="2564225"/>
            </a:xfrm>
          </p:grpSpPr>
          <p:sp>
            <p:nvSpPr>
              <p:cNvPr id="2116" name="Google Shape;2116;p32"/>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2"/>
            <p:cNvSpPr/>
            <p:nvPr/>
          </p:nvSpPr>
          <p:spPr>
            <a:xfrm>
              <a:off x="8547900" y="112636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8472800" y="112636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8100725" y="112636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312825" y="112636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387925" y="112636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1244700" y="30098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1345050" y="30098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444725" y="30098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1545075" y="30098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1244700" y="40133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1345050" y="40133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2"/>
            <p:cNvSpPr/>
            <p:nvPr/>
          </p:nvSpPr>
          <p:spPr>
            <a:xfrm>
              <a:off x="1444725" y="40133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2"/>
            <p:cNvSpPr/>
            <p:nvPr/>
          </p:nvSpPr>
          <p:spPr>
            <a:xfrm>
              <a:off x="1545075" y="40133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1" name="Google Shape;2131;p32"/>
            <p:cNvGrpSpPr/>
            <p:nvPr/>
          </p:nvGrpSpPr>
          <p:grpSpPr>
            <a:xfrm>
              <a:off x="8446925" y="4427763"/>
              <a:ext cx="266275" cy="167950"/>
              <a:chOff x="3924250" y="4741138"/>
              <a:chExt cx="266275" cy="167950"/>
            </a:xfrm>
          </p:grpSpPr>
          <p:sp>
            <p:nvSpPr>
              <p:cNvPr id="2132" name="Google Shape;2132;p32"/>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2"/>
            <p:cNvSpPr/>
            <p:nvPr/>
          </p:nvSpPr>
          <p:spPr>
            <a:xfrm>
              <a:off x="7029975" y="-213662"/>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2"/>
            <p:cNvSpPr/>
            <p:nvPr/>
          </p:nvSpPr>
          <p:spPr>
            <a:xfrm>
              <a:off x="475750" y="-164562"/>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2"/>
            <p:cNvGrpSpPr/>
            <p:nvPr/>
          </p:nvGrpSpPr>
          <p:grpSpPr>
            <a:xfrm>
              <a:off x="-159612" y="4190388"/>
              <a:ext cx="1284850" cy="1170150"/>
              <a:chOff x="1947850" y="3456675"/>
              <a:chExt cx="1284850" cy="1170150"/>
            </a:xfrm>
          </p:grpSpPr>
          <p:sp>
            <p:nvSpPr>
              <p:cNvPr id="2137" name="Google Shape;2137;p32"/>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2"/>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0" name="Google Shape;2140;p32"/>
            <p:cNvGrpSpPr/>
            <p:nvPr/>
          </p:nvGrpSpPr>
          <p:grpSpPr>
            <a:xfrm>
              <a:off x="1688950" y="4575563"/>
              <a:ext cx="1770250" cy="40300"/>
              <a:chOff x="2257875" y="5824913"/>
              <a:chExt cx="1770250" cy="40300"/>
            </a:xfrm>
          </p:grpSpPr>
          <p:sp>
            <p:nvSpPr>
              <p:cNvPr id="2141" name="Google Shape;2141;p32"/>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2"/>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2"/>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2"/>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2"/>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descr="A person holding books and smiling&#10;&#10;Description automatically generated">
            <a:extLst>
              <a:ext uri="{FF2B5EF4-FFF2-40B4-BE49-F238E27FC236}">
                <a16:creationId xmlns:a16="http://schemas.microsoft.com/office/drawing/2014/main" id="{8A0BE544-1245-1874-C944-1DA24511FBB7}"/>
              </a:ext>
            </a:extLst>
          </p:cNvPr>
          <p:cNvPicPr>
            <a:picLocks noChangeAspect="1"/>
          </p:cNvPicPr>
          <p:nvPr/>
        </p:nvPicPr>
        <p:blipFill>
          <a:blip r:embed="rId3"/>
          <a:stretch>
            <a:fillRect/>
          </a:stretch>
        </p:blipFill>
        <p:spPr>
          <a:xfrm>
            <a:off x="714375" y="0"/>
            <a:ext cx="7715250" cy="5143500"/>
          </a:xfrm>
          <a:prstGeom prst="rect">
            <a:avLst/>
          </a:prstGeom>
        </p:spPr>
      </p:pic>
      <p:pic>
        <p:nvPicPr>
          <p:cNvPr id="1026" name="Picture 2" descr="Scientists Say: Gamma ray">
            <a:extLst>
              <a:ext uri="{FF2B5EF4-FFF2-40B4-BE49-F238E27FC236}">
                <a16:creationId xmlns:a16="http://schemas.microsoft.com/office/drawing/2014/main" id="{3052F49C-FB3B-6527-A5DD-430849D4349D}"/>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10000" b="90000" l="10000" r="99806">
                        <a14:foregroundMark x1="88738" y1="35172" x2="96408" y2="30862"/>
                        <a14:foregroundMark x1="96408" y1="30862" x2="90291" y2="39483"/>
                        <a14:foregroundMark x1="90291" y1="39483" x2="91553" y2="26207"/>
                        <a14:foregroundMark x1="91553" y1="26207" x2="98544" y2="25345"/>
                        <a14:foregroundMark x1="98544" y1="25345" x2="99806" y2="34655"/>
                        <a14:backgroundMark x1="57961" y1="31552" x2="35728" y2="45172"/>
                        <a14:backgroundMark x1="35728" y1="45172" x2="27476" y2="44310"/>
                        <a14:backgroundMark x1="27476" y1="44310" x2="34563" y2="21552"/>
                        <a14:backgroundMark x1="34563" y1="21552" x2="46214" y2="13276"/>
                        <a14:backgroundMark x1="46214" y1="13276" x2="57767" y2="17931"/>
                        <a14:backgroundMark x1="57767" y1="17931" x2="57961" y2="32241"/>
                        <a14:backgroundMark x1="57961" y1="32241" x2="57864" y2="32586"/>
                        <a14:backgroundMark x1="88058" y1="25172" x2="67282" y2="39483"/>
                        <a14:backgroundMark x1="67282" y1="39483" x2="78544" y2="26379"/>
                        <a14:backgroundMark x1="78544" y1="26379" x2="85340" y2="24138"/>
                        <a14:backgroundMark x1="85340" y1="24138" x2="80097" y2="33966"/>
                        <a14:backgroundMark x1="80097" y1="33966" x2="65728" y2="38448"/>
                        <a14:backgroundMark x1="60971" y1="60345" x2="55243" y2="89138"/>
                        <a14:backgroundMark x1="55243" y1="89138" x2="41165" y2="91552"/>
                        <a14:backgroundMark x1="41165" y1="91552" x2="31942" y2="75517"/>
                        <a14:backgroundMark x1="31942" y1="75517" x2="39320" y2="67414"/>
                        <a14:backgroundMark x1="39320" y1="67414" x2="46893" y2="71034"/>
                        <a14:backgroundMark x1="46893" y1="71034" x2="54175" y2="67241"/>
                        <a14:backgroundMark x1="54175" y1="67241" x2="60000" y2="58793"/>
                        <a14:backgroundMark x1="60000" y1="58793" x2="61456" y2="65862"/>
                        <a14:backgroundMark x1="52136" y1="30172" x2="52136" y2="30172"/>
                        <a14:backgroundMark x1="56019" y1="33103" x2="49709" y2="41897"/>
                        <a14:backgroundMark x1="49709" y1="41897" x2="58350" y2="42586"/>
                        <a14:backgroundMark x1="58350" y1="42586" x2="53107" y2="31897"/>
                        <a14:backgroundMark x1="53107" y1="31897" x2="52718" y2="32414"/>
                        <a14:backgroundMark x1="63981" y1="53448" x2="55631" y2="57069"/>
                        <a14:backgroundMark x1="55631" y1="57069" x2="62330" y2="57414"/>
                        <a14:backgroundMark x1="62330" y1="57414" x2="63398" y2="54828"/>
                      </a14:backgroundRemoval>
                    </a14:imgEffect>
                  </a14:imgLayer>
                </a14:imgProps>
              </a:ext>
              <a:ext uri="{28A0092B-C50C-407E-A947-70E740481C1C}">
                <a14:useLocalDpi xmlns:a14="http://schemas.microsoft.com/office/drawing/2010/main" val="0"/>
              </a:ext>
            </a:extLst>
          </a:blip>
          <a:srcRect/>
          <a:stretch>
            <a:fillRect/>
          </a:stretch>
        </p:blipFill>
        <p:spPr bwMode="auto">
          <a:xfrm rot="21054424">
            <a:off x="1616120" y="-539940"/>
            <a:ext cx="7288150" cy="3332606"/>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8272B7A4-42A6-7572-5950-5B7FDA98FD14}"/>
              </a:ext>
            </a:extLst>
          </p:cNvPr>
          <p:cNvSpPr/>
          <p:nvPr/>
        </p:nvSpPr>
        <p:spPr>
          <a:xfrm>
            <a:off x="370625" y="146304"/>
            <a:ext cx="2098255" cy="1820974"/>
          </a:xfrm>
          <a:prstGeom prst="wedgeRoundRectCallout">
            <a:avLst>
              <a:gd name="adj1" fmla="val -63105"/>
              <a:gd name="adj2" fmla="val 690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does “bout” mean?</a:t>
            </a:r>
          </a:p>
        </p:txBody>
      </p:sp>
      <p:sp>
        <p:nvSpPr>
          <p:cNvPr id="9" name="Speech Bubble: Rectangle with Corners Rounded 8">
            <a:extLst>
              <a:ext uri="{FF2B5EF4-FFF2-40B4-BE49-F238E27FC236}">
                <a16:creationId xmlns:a16="http://schemas.microsoft.com/office/drawing/2014/main" id="{3B68C97F-B720-99CD-2811-A4A32CB6EB3F}"/>
              </a:ext>
            </a:extLst>
          </p:cNvPr>
          <p:cNvSpPr/>
          <p:nvPr/>
        </p:nvSpPr>
        <p:spPr>
          <a:xfrm>
            <a:off x="5598867" y="-164562"/>
            <a:ext cx="2098255" cy="1820974"/>
          </a:xfrm>
          <a:prstGeom prst="wedgeRoundRectCallout">
            <a:avLst>
              <a:gd name="adj1" fmla="val -67027"/>
              <a:gd name="adj2" fmla="val 68024"/>
              <a:gd name="adj3" fmla="val 166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err="1"/>
              <a:t>Uhh</a:t>
            </a:r>
            <a:r>
              <a:rPr lang="en-US" dirty="0"/>
              <a:t>…sick?</a:t>
            </a:r>
          </a:p>
        </p:txBody>
      </p:sp>
      <p:sp>
        <p:nvSpPr>
          <p:cNvPr id="10" name="Speech Bubble: Rectangle with Corners Rounded 9">
            <a:extLst>
              <a:ext uri="{FF2B5EF4-FFF2-40B4-BE49-F238E27FC236}">
                <a16:creationId xmlns:a16="http://schemas.microsoft.com/office/drawing/2014/main" id="{C880B1E8-29C0-4662-A381-8BF03D92F2FD}"/>
              </a:ext>
            </a:extLst>
          </p:cNvPr>
          <p:cNvSpPr/>
          <p:nvPr/>
        </p:nvSpPr>
        <p:spPr>
          <a:xfrm>
            <a:off x="347624" y="180017"/>
            <a:ext cx="2098255" cy="1820974"/>
          </a:xfrm>
          <a:prstGeom prst="wedgeRoundRectCallout">
            <a:avLst>
              <a:gd name="adj1" fmla="val -63105"/>
              <a:gd name="adj2" fmla="val 6902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Did you use ChatGPT to help you on this assignment?</a:t>
            </a:r>
          </a:p>
        </p:txBody>
      </p:sp>
      <p:sp>
        <p:nvSpPr>
          <p:cNvPr id="11" name="Speech Bubble: Rectangle with Corners Rounded 10">
            <a:extLst>
              <a:ext uri="{FF2B5EF4-FFF2-40B4-BE49-F238E27FC236}">
                <a16:creationId xmlns:a16="http://schemas.microsoft.com/office/drawing/2014/main" id="{670F6F22-161C-4ED8-C816-00C471AD28F0}"/>
              </a:ext>
            </a:extLst>
          </p:cNvPr>
          <p:cNvSpPr/>
          <p:nvPr/>
        </p:nvSpPr>
        <p:spPr>
          <a:xfrm>
            <a:off x="5581567" y="-164562"/>
            <a:ext cx="2098255" cy="1820974"/>
          </a:xfrm>
          <a:prstGeom prst="wedgeRoundRectCallout">
            <a:avLst>
              <a:gd name="adj1" fmla="val -67027"/>
              <a:gd name="adj2" fmla="val 68024"/>
              <a:gd name="adj3" fmla="val 166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A little translate</a:t>
            </a:r>
          </a:p>
        </p:txBody>
      </p:sp>
    </p:spTree>
    <p:extLst>
      <p:ext uri="{BB962C8B-B14F-4D97-AF65-F5344CB8AC3E}">
        <p14:creationId xmlns:p14="http://schemas.microsoft.com/office/powerpoint/2010/main" val="273844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grpSp>
        <p:nvGrpSpPr>
          <p:cNvPr id="2114" name="Google Shape;2114;p32"/>
          <p:cNvGrpSpPr/>
          <p:nvPr/>
        </p:nvGrpSpPr>
        <p:grpSpPr>
          <a:xfrm>
            <a:off x="-159612" y="-898412"/>
            <a:ext cx="10563538" cy="6258950"/>
            <a:chOff x="-159612" y="-898412"/>
            <a:chExt cx="10563538" cy="6258950"/>
          </a:xfrm>
        </p:grpSpPr>
        <p:grpSp>
          <p:nvGrpSpPr>
            <p:cNvPr id="2115" name="Google Shape;2115;p32"/>
            <p:cNvGrpSpPr/>
            <p:nvPr/>
          </p:nvGrpSpPr>
          <p:grpSpPr>
            <a:xfrm>
              <a:off x="7839700" y="-898412"/>
              <a:ext cx="2564225" cy="2564225"/>
              <a:chOff x="6656000" y="-739687"/>
              <a:chExt cx="2564225" cy="2564225"/>
            </a:xfrm>
          </p:grpSpPr>
          <p:sp>
            <p:nvSpPr>
              <p:cNvPr id="2116" name="Google Shape;2116;p32"/>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2"/>
            <p:cNvSpPr/>
            <p:nvPr/>
          </p:nvSpPr>
          <p:spPr>
            <a:xfrm>
              <a:off x="8547900" y="112636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8472800" y="112636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8100725" y="112636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312825" y="112636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387925" y="112636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1244700" y="300988"/>
              <a:ext cx="49850" cy="50550"/>
            </a:xfrm>
            <a:custGeom>
              <a:avLst/>
              <a:gdLst/>
              <a:ahLst/>
              <a:cxnLst/>
              <a:rect l="l" t="t" r="r" b="b"/>
              <a:pathLst>
                <a:path w="1994" h="2022" extrusionOk="0">
                  <a:moveTo>
                    <a:pt x="0" y="0"/>
                  </a:moveTo>
                  <a:lnTo>
                    <a:pt x="0"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1345050" y="300988"/>
              <a:ext cx="49875" cy="50550"/>
            </a:xfrm>
            <a:custGeom>
              <a:avLst/>
              <a:gdLst/>
              <a:ahLst/>
              <a:cxnLst/>
              <a:rect l="l" t="t" r="r" b="b"/>
              <a:pathLst>
                <a:path w="1995" h="2022" extrusionOk="0">
                  <a:moveTo>
                    <a:pt x="1" y="0"/>
                  </a:moveTo>
                  <a:lnTo>
                    <a:pt x="1" y="2021"/>
                  </a:lnTo>
                  <a:lnTo>
                    <a:pt x="1994" y="2021"/>
                  </a:lnTo>
                  <a:lnTo>
                    <a:pt x="1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444725" y="300988"/>
              <a:ext cx="50550" cy="50550"/>
            </a:xfrm>
            <a:custGeom>
              <a:avLst/>
              <a:gdLst/>
              <a:ahLst/>
              <a:cxnLst/>
              <a:rect l="l" t="t" r="r" b="b"/>
              <a:pathLst>
                <a:path w="2022" h="2022" extrusionOk="0">
                  <a:moveTo>
                    <a:pt x="1" y="0"/>
                  </a:moveTo>
                  <a:lnTo>
                    <a:pt x="1" y="2021"/>
                  </a:lnTo>
                  <a:lnTo>
                    <a:pt x="2021" y="2021"/>
                  </a:lnTo>
                  <a:lnTo>
                    <a:pt x="20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1545075" y="300988"/>
              <a:ext cx="50550" cy="50550"/>
            </a:xfrm>
            <a:custGeom>
              <a:avLst/>
              <a:gdLst/>
              <a:ahLst/>
              <a:cxnLst/>
              <a:rect l="l" t="t" r="r" b="b"/>
              <a:pathLst>
                <a:path w="2022" h="2022" extrusionOk="0">
                  <a:moveTo>
                    <a:pt x="1" y="0"/>
                  </a:moveTo>
                  <a:lnTo>
                    <a:pt x="1" y="2021"/>
                  </a:lnTo>
                  <a:lnTo>
                    <a:pt x="2022" y="2021"/>
                  </a:lnTo>
                  <a:lnTo>
                    <a:pt x="20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1244700" y="401338"/>
              <a:ext cx="49850" cy="50550"/>
            </a:xfrm>
            <a:custGeom>
              <a:avLst/>
              <a:gdLst/>
              <a:ahLst/>
              <a:cxnLst/>
              <a:rect l="l" t="t" r="r" b="b"/>
              <a:pathLst>
                <a:path w="1994" h="2022" extrusionOk="0">
                  <a:moveTo>
                    <a:pt x="0" y="1"/>
                  </a:moveTo>
                  <a:lnTo>
                    <a:pt x="0"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1345050" y="401338"/>
              <a:ext cx="49875" cy="50550"/>
            </a:xfrm>
            <a:custGeom>
              <a:avLst/>
              <a:gdLst/>
              <a:ahLst/>
              <a:cxnLst/>
              <a:rect l="l" t="t" r="r" b="b"/>
              <a:pathLst>
                <a:path w="1995" h="2022" extrusionOk="0">
                  <a:moveTo>
                    <a:pt x="1" y="1"/>
                  </a:moveTo>
                  <a:lnTo>
                    <a:pt x="1" y="2021"/>
                  </a:lnTo>
                  <a:lnTo>
                    <a:pt x="1994" y="2021"/>
                  </a:lnTo>
                  <a:lnTo>
                    <a:pt x="1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2"/>
            <p:cNvSpPr/>
            <p:nvPr/>
          </p:nvSpPr>
          <p:spPr>
            <a:xfrm>
              <a:off x="1444725" y="401338"/>
              <a:ext cx="50550" cy="50550"/>
            </a:xfrm>
            <a:custGeom>
              <a:avLst/>
              <a:gdLst/>
              <a:ahLst/>
              <a:cxnLst/>
              <a:rect l="l" t="t" r="r" b="b"/>
              <a:pathLst>
                <a:path w="2022" h="2022" extrusionOk="0">
                  <a:moveTo>
                    <a:pt x="1" y="1"/>
                  </a:moveTo>
                  <a:lnTo>
                    <a:pt x="1" y="2021"/>
                  </a:lnTo>
                  <a:lnTo>
                    <a:pt x="2021" y="2021"/>
                  </a:lnTo>
                  <a:lnTo>
                    <a:pt x="20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2"/>
            <p:cNvSpPr/>
            <p:nvPr/>
          </p:nvSpPr>
          <p:spPr>
            <a:xfrm>
              <a:off x="1545075" y="401338"/>
              <a:ext cx="50550" cy="50550"/>
            </a:xfrm>
            <a:custGeom>
              <a:avLst/>
              <a:gdLst/>
              <a:ahLst/>
              <a:cxnLst/>
              <a:rect l="l" t="t" r="r" b="b"/>
              <a:pathLst>
                <a:path w="2022" h="2022" extrusionOk="0">
                  <a:moveTo>
                    <a:pt x="1" y="1"/>
                  </a:moveTo>
                  <a:lnTo>
                    <a:pt x="1" y="2021"/>
                  </a:lnTo>
                  <a:lnTo>
                    <a:pt x="2022" y="2021"/>
                  </a:lnTo>
                  <a:lnTo>
                    <a:pt x="20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1" name="Google Shape;2131;p32"/>
            <p:cNvGrpSpPr/>
            <p:nvPr/>
          </p:nvGrpSpPr>
          <p:grpSpPr>
            <a:xfrm>
              <a:off x="8446925" y="4427763"/>
              <a:ext cx="266275" cy="167950"/>
              <a:chOff x="3924250" y="4741138"/>
              <a:chExt cx="266275" cy="167950"/>
            </a:xfrm>
          </p:grpSpPr>
          <p:sp>
            <p:nvSpPr>
              <p:cNvPr id="2132" name="Google Shape;2132;p32"/>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2"/>
            <p:cNvSpPr/>
            <p:nvPr/>
          </p:nvSpPr>
          <p:spPr>
            <a:xfrm>
              <a:off x="7029975" y="-213662"/>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2"/>
            <p:cNvSpPr/>
            <p:nvPr/>
          </p:nvSpPr>
          <p:spPr>
            <a:xfrm>
              <a:off x="475750" y="-164562"/>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6" name="Google Shape;2136;p32"/>
            <p:cNvGrpSpPr/>
            <p:nvPr/>
          </p:nvGrpSpPr>
          <p:grpSpPr>
            <a:xfrm>
              <a:off x="-159612" y="4190388"/>
              <a:ext cx="1284850" cy="1170150"/>
              <a:chOff x="1947850" y="3456675"/>
              <a:chExt cx="1284850" cy="1170150"/>
            </a:xfrm>
          </p:grpSpPr>
          <p:sp>
            <p:nvSpPr>
              <p:cNvPr id="2137" name="Google Shape;2137;p32"/>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2"/>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0" name="Google Shape;2140;p32"/>
            <p:cNvGrpSpPr/>
            <p:nvPr/>
          </p:nvGrpSpPr>
          <p:grpSpPr>
            <a:xfrm>
              <a:off x="1688950" y="4575563"/>
              <a:ext cx="1770250" cy="40300"/>
              <a:chOff x="2257875" y="5824913"/>
              <a:chExt cx="1770250" cy="40300"/>
            </a:xfrm>
          </p:grpSpPr>
          <p:sp>
            <p:nvSpPr>
              <p:cNvPr id="2141" name="Google Shape;2141;p32"/>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2"/>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2"/>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2"/>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2"/>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descr="A person sitting at a desk with her hand on her chin&#10;&#10;Description automatically generated">
            <a:extLst>
              <a:ext uri="{FF2B5EF4-FFF2-40B4-BE49-F238E27FC236}">
                <a16:creationId xmlns:a16="http://schemas.microsoft.com/office/drawing/2014/main" id="{C0A0FE8A-3CA4-192A-4EDE-4957BA1C1536}"/>
              </a:ext>
            </a:extLst>
          </p:cNvPr>
          <p:cNvPicPr>
            <a:picLocks noChangeAspect="1"/>
          </p:cNvPicPr>
          <p:nvPr/>
        </p:nvPicPr>
        <p:blipFill>
          <a:blip r:embed="rId3"/>
          <a:stretch>
            <a:fillRect/>
          </a:stretch>
        </p:blipFill>
        <p:spPr>
          <a:xfrm>
            <a:off x="714691" y="0"/>
            <a:ext cx="7714618" cy="5143500"/>
          </a:xfrm>
          <a:prstGeom prst="rect">
            <a:avLst/>
          </a:prstGeom>
        </p:spPr>
      </p:pic>
      <p:sp>
        <p:nvSpPr>
          <p:cNvPr id="4" name="Speech Bubble: Rectangle with Corners Rounded 3">
            <a:extLst>
              <a:ext uri="{FF2B5EF4-FFF2-40B4-BE49-F238E27FC236}">
                <a16:creationId xmlns:a16="http://schemas.microsoft.com/office/drawing/2014/main" id="{94454C7B-7F68-CE6A-772C-E9171E25311B}"/>
              </a:ext>
            </a:extLst>
          </p:cNvPr>
          <p:cNvSpPr/>
          <p:nvPr/>
        </p:nvSpPr>
        <p:spPr>
          <a:xfrm>
            <a:off x="1002363" y="91440"/>
            <a:ext cx="2879438" cy="1534072"/>
          </a:xfrm>
          <a:prstGeom prst="wedgeRoundRectCallout">
            <a:avLst>
              <a:gd name="adj1" fmla="val 74118"/>
              <a:gd name="adj2" fmla="val 124570"/>
              <a:gd name="adj3" fmla="val 1666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I want to learn English! </a:t>
            </a:r>
          </a:p>
        </p:txBody>
      </p:sp>
      <p:sp>
        <p:nvSpPr>
          <p:cNvPr id="5" name="Speech Bubble: Rectangle with Corners Rounded 4">
            <a:extLst>
              <a:ext uri="{FF2B5EF4-FFF2-40B4-BE49-F238E27FC236}">
                <a16:creationId xmlns:a16="http://schemas.microsoft.com/office/drawing/2014/main" id="{3B268FE5-E45B-2029-F924-A36A4F7AFA99}"/>
              </a:ext>
            </a:extLst>
          </p:cNvPr>
          <p:cNvSpPr/>
          <p:nvPr/>
        </p:nvSpPr>
        <p:spPr>
          <a:xfrm>
            <a:off x="5261587" y="-36498"/>
            <a:ext cx="2879438" cy="1534072"/>
          </a:xfrm>
          <a:prstGeom prst="wedgeRoundRectCallout">
            <a:avLst>
              <a:gd name="adj1" fmla="val -62434"/>
              <a:gd name="adj2" fmla="val 133511"/>
              <a:gd name="adj3" fmla="val 1666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But I feel stressed thinking about how many mistakes I will make. I want everything to be perfect, so I’ll just ask ChatGPT to do it…</a:t>
            </a:r>
          </a:p>
        </p:txBody>
      </p:sp>
    </p:spTree>
    <p:extLst>
      <p:ext uri="{BB962C8B-B14F-4D97-AF65-F5344CB8AC3E}">
        <p14:creationId xmlns:p14="http://schemas.microsoft.com/office/powerpoint/2010/main" val="396670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Google Shape;2612;p38"/>
          <p:cNvSpPr txBox="1">
            <a:spLocks noGrp="1"/>
          </p:cNvSpPr>
          <p:nvPr>
            <p:ph type="subTitle" idx="1"/>
          </p:nvPr>
        </p:nvSpPr>
        <p:spPr>
          <a:xfrm>
            <a:off x="5698675" y="2618225"/>
            <a:ext cx="2732100" cy="1371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sz="1800" b="1" dirty="0"/>
              <a:t>Video Prompt: </a:t>
            </a:r>
          </a:p>
          <a:p>
            <a:pPr marL="0" lvl="0" indent="0" algn="r" rtl="0">
              <a:spcBef>
                <a:spcPts val="0"/>
              </a:spcBef>
              <a:spcAft>
                <a:spcPts val="1600"/>
              </a:spcAft>
              <a:buNone/>
            </a:pPr>
            <a:r>
              <a:rPr lang="en-US" sz="1600" dirty="0"/>
              <a:t>Create Your Own Holiday</a:t>
            </a:r>
            <a:endParaRPr sz="1600" dirty="0"/>
          </a:p>
        </p:txBody>
      </p:sp>
      <p:sp>
        <p:nvSpPr>
          <p:cNvPr id="2613" name="Google Shape;2613;p38"/>
          <p:cNvSpPr txBox="1">
            <a:spLocks noGrp="1"/>
          </p:cNvSpPr>
          <p:nvPr>
            <p:ph type="title"/>
          </p:nvPr>
        </p:nvSpPr>
        <p:spPr>
          <a:xfrm>
            <a:off x="137160" y="448050"/>
            <a:ext cx="889711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Teaching Video Production in South Korea</a:t>
            </a:r>
            <a:endParaRPr dirty="0"/>
          </a:p>
        </p:txBody>
      </p:sp>
      <p:sp>
        <p:nvSpPr>
          <p:cNvPr id="2614" name="Google Shape;2614;p38"/>
          <p:cNvSpPr/>
          <p:nvPr/>
        </p:nvSpPr>
        <p:spPr>
          <a:xfrm>
            <a:off x="842932" y="1496400"/>
            <a:ext cx="3585235" cy="2515112"/>
          </a:xfrm>
          <a:custGeom>
            <a:avLst/>
            <a:gdLst/>
            <a:ahLst/>
            <a:cxnLst/>
            <a:rect l="l" t="t" r="r" b="b"/>
            <a:pathLst>
              <a:path w="229602" h="159563" extrusionOk="0">
                <a:moveTo>
                  <a:pt x="3934" y="0"/>
                </a:moveTo>
                <a:cubicBezTo>
                  <a:pt x="1867" y="0"/>
                  <a:pt x="0" y="1661"/>
                  <a:pt x="0" y="3939"/>
                </a:cubicBezTo>
                <a:lnTo>
                  <a:pt x="0" y="155421"/>
                </a:lnTo>
                <a:cubicBezTo>
                  <a:pt x="0" y="157699"/>
                  <a:pt x="1864" y="159563"/>
                  <a:pt x="3934" y="159563"/>
                </a:cubicBezTo>
                <a:lnTo>
                  <a:pt x="226044" y="159563"/>
                </a:lnTo>
                <a:cubicBezTo>
                  <a:pt x="228112" y="159563"/>
                  <a:pt x="229602" y="157699"/>
                  <a:pt x="229602" y="155421"/>
                </a:cubicBezTo>
                <a:lnTo>
                  <a:pt x="229602" y="3939"/>
                </a:lnTo>
                <a:cubicBezTo>
                  <a:pt x="229602" y="1661"/>
                  <a:pt x="228112" y="0"/>
                  <a:pt x="226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5" name="Google Shape;2615;p38"/>
          <p:cNvGrpSpPr/>
          <p:nvPr/>
        </p:nvGrpSpPr>
        <p:grpSpPr>
          <a:xfrm>
            <a:off x="1000847" y="3642418"/>
            <a:ext cx="3248685" cy="256242"/>
            <a:chOff x="4871847" y="3642418"/>
            <a:chExt cx="3248685" cy="256242"/>
          </a:xfrm>
        </p:grpSpPr>
        <p:sp>
          <p:nvSpPr>
            <p:cNvPr id="2616" name="Google Shape;2616;p38"/>
            <p:cNvSpPr/>
            <p:nvPr/>
          </p:nvSpPr>
          <p:spPr>
            <a:xfrm>
              <a:off x="4871847" y="3665075"/>
              <a:ext cx="3248685" cy="18129"/>
            </a:xfrm>
            <a:custGeom>
              <a:avLst/>
              <a:gdLst/>
              <a:ahLst/>
              <a:cxnLst/>
              <a:rect l="l" t="t" r="r" b="b"/>
              <a:pathLst>
                <a:path w="208049" h="1161" extrusionOk="0">
                  <a:moveTo>
                    <a:pt x="1" y="0"/>
                  </a:moveTo>
                  <a:lnTo>
                    <a:pt x="1" y="1160"/>
                  </a:lnTo>
                  <a:lnTo>
                    <a:pt x="208049" y="1160"/>
                  </a:lnTo>
                  <a:lnTo>
                    <a:pt x="2080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8"/>
            <p:cNvSpPr/>
            <p:nvPr/>
          </p:nvSpPr>
          <p:spPr>
            <a:xfrm>
              <a:off x="4871847" y="3665075"/>
              <a:ext cx="1326760" cy="18129"/>
            </a:xfrm>
            <a:custGeom>
              <a:avLst/>
              <a:gdLst/>
              <a:ahLst/>
              <a:cxnLst/>
              <a:rect l="l" t="t" r="r" b="b"/>
              <a:pathLst>
                <a:path w="84967" h="1161" extrusionOk="0">
                  <a:moveTo>
                    <a:pt x="1" y="0"/>
                  </a:moveTo>
                  <a:lnTo>
                    <a:pt x="1" y="1160"/>
                  </a:lnTo>
                  <a:lnTo>
                    <a:pt x="84966" y="1160"/>
                  </a:lnTo>
                  <a:lnTo>
                    <a:pt x="849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8"/>
            <p:cNvSpPr/>
            <p:nvPr/>
          </p:nvSpPr>
          <p:spPr>
            <a:xfrm>
              <a:off x="5494167" y="3765807"/>
              <a:ext cx="86054" cy="121047"/>
            </a:xfrm>
            <a:custGeom>
              <a:avLst/>
              <a:gdLst/>
              <a:ahLst/>
              <a:cxnLst/>
              <a:rect l="l" t="t" r="r" b="b"/>
              <a:pathLst>
                <a:path w="5511" h="7752" extrusionOk="0">
                  <a:moveTo>
                    <a:pt x="1" y="1"/>
                  </a:moveTo>
                  <a:lnTo>
                    <a:pt x="1" y="7752"/>
                  </a:lnTo>
                  <a:lnTo>
                    <a:pt x="5510" y="38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8"/>
            <p:cNvSpPr/>
            <p:nvPr/>
          </p:nvSpPr>
          <p:spPr>
            <a:xfrm>
              <a:off x="5595102" y="3765807"/>
              <a:ext cx="20190" cy="121047"/>
            </a:xfrm>
            <a:custGeom>
              <a:avLst/>
              <a:gdLst/>
              <a:ahLst/>
              <a:cxnLst/>
              <a:rect l="l" t="t" r="r" b="b"/>
              <a:pathLst>
                <a:path w="1293" h="7752" extrusionOk="0">
                  <a:moveTo>
                    <a:pt x="1" y="1"/>
                  </a:moveTo>
                  <a:lnTo>
                    <a:pt x="1" y="7752"/>
                  </a:lnTo>
                  <a:lnTo>
                    <a:pt x="1292" y="7752"/>
                  </a:lnTo>
                  <a:lnTo>
                    <a:pt x="12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8"/>
            <p:cNvSpPr/>
            <p:nvPr/>
          </p:nvSpPr>
          <p:spPr>
            <a:xfrm>
              <a:off x="5250058" y="3765807"/>
              <a:ext cx="86054" cy="121047"/>
            </a:xfrm>
            <a:custGeom>
              <a:avLst/>
              <a:gdLst/>
              <a:ahLst/>
              <a:cxnLst/>
              <a:rect l="l" t="t" r="r" b="b"/>
              <a:pathLst>
                <a:path w="5511" h="7752" extrusionOk="0">
                  <a:moveTo>
                    <a:pt x="1" y="1"/>
                  </a:moveTo>
                  <a:lnTo>
                    <a:pt x="1" y="7752"/>
                  </a:lnTo>
                  <a:lnTo>
                    <a:pt x="5510" y="387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8"/>
            <p:cNvSpPr/>
            <p:nvPr/>
          </p:nvSpPr>
          <p:spPr>
            <a:xfrm>
              <a:off x="5005948" y="3765807"/>
              <a:ext cx="86039" cy="121047"/>
            </a:xfrm>
            <a:custGeom>
              <a:avLst/>
              <a:gdLst/>
              <a:ahLst/>
              <a:cxnLst/>
              <a:rect l="l" t="t" r="r" b="b"/>
              <a:pathLst>
                <a:path w="5510" h="7752" extrusionOk="0">
                  <a:moveTo>
                    <a:pt x="5510" y="1"/>
                  </a:moveTo>
                  <a:lnTo>
                    <a:pt x="0" y="3876"/>
                  </a:lnTo>
                  <a:lnTo>
                    <a:pt x="5510" y="7752"/>
                  </a:lnTo>
                  <a:lnTo>
                    <a:pt x="5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8"/>
            <p:cNvSpPr/>
            <p:nvPr/>
          </p:nvSpPr>
          <p:spPr>
            <a:xfrm>
              <a:off x="4970877" y="3765807"/>
              <a:ext cx="20143" cy="121047"/>
            </a:xfrm>
            <a:custGeom>
              <a:avLst/>
              <a:gdLst/>
              <a:ahLst/>
              <a:cxnLst/>
              <a:rect l="l" t="t" r="r" b="b"/>
              <a:pathLst>
                <a:path w="1290" h="7752" extrusionOk="0">
                  <a:moveTo>
                    <a:pt x="0" y="1"/>
                  </a:moveTo>
                  <a:lnTo>
                    <a:pt x="0" y="7752"/>
                  </a:lnTo>
                  <a:lnTo>
                    <a:pt x="1290" y="7752"/>
                  </a:lnTo>
                  <a:lnTo>
                    <a:pt x="1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8"/>
            <p:cNvSpPr/>
            <p:nvPr/>
          </p:nvSpPr>
          <p:spPr>
            <a:xfrm>
              <a:off x="7373167" y="3744805"/>
              <a:ext cx="157290" cy="153855"/>
            </a:xfrm>
            <a:custGeom>
              <a:avLst/>
              <a:gdLst/>
              <a:ahLst/>
              <a:cxnLst/>
              <a:rect l="l" t="t" r="r" b="b"/>
              <a:pathLst>
                <a:path w="10073" h="9853" extrusionOk="0">
                  <a:moveTo>
                    <a:pt x="5038" y="3347"/>
                  </a:moveTo>
                  <a:cubicBezTo>
                    <a:pt x="5926" y="3347"/>
                    <a:pt x="6650" y="4057"/>
                    <a:pt x="6650" y="4923"/>
                  </a:cubicBezTo>
                  <a:cubicBezTo>
                    <a:pt x="6650" y="5794"/>
                    <a:pt x="5926" y="6503"/>
                    <a:pt x="5038" y="6503"/>
                  </a:cubicBezTo>
                  <a:cubicBezTo>
                    <a:pt x="4147" y="6503"/>
                    <a:pt x="3423" y="5794"/>
                    <a:pt x="3423" y="4923"/>
                  </a:cubicBezTo>
                  <a:cubicBezTo>
                    <a:pt x="3423" y="4054"/>
                    <a:pt x="4147" y="3347"/>
                    <a:pt x="5038" y="3347"/>
                  </a:cubicBezTo>
                  <a:close/>
                  <a:moveTo>
                    <a:pt x="4460" y="0"/>
                  </a:moveTo>
                  <a:cubicBezTo>
                    <a:pt x="4384" y="0"/>
                    <a:pt x="3880" y="1356"/>
                    <a:pt x="3880" y="1356"/>
                  </a:cubicBezTo>
                  <a:lnTo>
                    <a:pt x="3264" y="1603"/>
                  </a:lnTo>
                  <a:cubicBezTo>
                    <a:pt x="3264" y="1603"/>
                    <a:pt x="2015" y="1074"/>
                    <a:pt x="1863" y="1074"/>
                  </a:cubicBezTo>
                  <a:cubicBezTo>
                    <a:pt x="1857" y="1074"/>
                    <a:pt x="1852" y="1075"/>
                    <a:pt x="1850" y="1077"/>
                  </a:cubicBezTo>
                  <a:lnTo>
                    <a:pt x="1069" y="1840"/>
                  </a:lnTo>
                  <a:cubicBezTo>
                    <a:pt x="1013" y="1894"/>
                    <a:pt x="1637" y="3200"/>
                    <a:pt x="1637" y="3200"/>
                  </a:cubicBezTo>
                  <a:lnTo>
                    <a:pt x="1382" y="3802"/>
                  </a:lnTo>
                  <a:cubicBezTo>
                    <a:pt x="1382" y="3802"/>
                    <a:pt x="0" y="4336"/>
                    <a:pt x="0" y="4407"/>
                  </a:cubicBezTo>
                  <a:lnTo>
                    <a:pt x="0" y="5488"/>
                  </a:lnTo>
                  <a:cubicBezTo>
                    <a:pt x="0" y="5564"/>
                    <a:pt x="1385" y="6056"/>
                    <a:pt x="1385" y="6056"/>
                  </a:cubicBezTo>
                  <a:lnTo>
                    <a:pt x="1639" y="6657"/>
                  </a:lnTo>
                  <a:cubicBezTo>
                    <a:pt x="1639" y="6657"/>
                    <a:pt x="1050" y="7991"/>
                    <a:pt x="1101" y="8042"/>
                  </a:cubicBezTo>
                  <a:lnTo>
                    <a:pt x="1884" y="8808"/>
                  </a:lnTo>
                  <a:cubicBezTo>
                    <a:pt x="1886" y="8810"/>
                    <a:pt x="1890" y="8811"/>
                    <a:pt x="1896" y="8811"/>
                  </a:cubicBezTo>
                  <a:cubicBezTo>
                    <a:pt x="2042" y="8811"/>
                    <a:pt x="3271" y="8253"/>
                    <a:pt x="3271" y="8253"/>
                  </a:cubicBezTo>
                  <a:lnTo>
                    <a:pt x="3888" y="8502"/>
                  </a:lnTo>
                  <a:cubicBezTo>
                    <a:pt x="3888" y="8502"/>
                    <a:pt x="4431" y="9853"/>
                    <a:pt x="4507" y="9853"/>
                  </a:cubicBezTo>
                  <a:lnTo>
                    <a:pt x="5613" y="9853"/>
                  </a:lnTo>
                  <a:cubicBezTo>
                    <a:pt x="5688" y="9853"/>
                    <a:pt x="6192" y="8497"/>
                    <a:pt x="6192" y="8497"/>
                  </a:cubicBezTo>
                  <a:lnTo>
                    <a:pt x="6811" y="8248"/>
                  </a:lnTo>
                  <a:cubicBezTo>
                    <a:pt x="6811" y="8248"/>
                    <a:pt x="8056" y="8779"/>
                    <a:pt x="8209" y="8779"/>
                  </a:cubicBezTo>
                  <a:cubicBezTo>
                    <a:pt x="8216" y="8779"/>
                    <a:pt x="8221" y="8778"/>
                    <a:pt x="8223" y="8776"/>
                  </a:cubicBezTo>
                  <a:lnTo>
                    <a:pt x="9006" y="8010"/>
                  </a:lnTo>
                  <a:cubicBezTo>
                    <a:pt x="9060" y="7959"/>
                    <a:pt x="8436" y="6653"/>
                    <a:pt x="8436" y="6653"/>
                  </a:cubicBezTo>
                  <a:lnTo>
                    <a:pt x="8690" y="6048"/>
                  </a:lnTo>
                  <a:cubicBezTo>
                    <a:pt x="8690" y="6048"/>
                    <a:pt x="10070" y="5517"/>
                    <a:pt x="10070" y="5444"/>
                  </a:cubicBezTo>
                  <a:lnTo>
                    <a:pt x="10070" y="4363"/>
                  </a:lnTo>
                  <a:cubicBezTo>
                    <a:pt x="10073" y="4289"/>
                    <a:pt x="8688" y="3797"/>
                    <a:pt x="8688" y="3797"/>
                  </a:cubicBezTo>
                  <a:lnTo>
                    <a:pt x="8433" y="3193"/>
                  </a:lnTo>
                  <a:cubicBezTo>
                    <a:pt x="8433" y="3193"/>
                    <a:pt x="9025" y="1860"/>
                    <a:pt x="8972" y="1808"/>
                  </a:cubicBezTo>
                  <a:lnTo>
                    <a:pt x="8189" y="1045"/>
                  </a:lnTo>
                  <a:cubicBezTo>
                    <a:pt x="8186" y="1043"/>
                    <a:pt x="8182" y="1042"/>
                    <a:pt x="8175" y="1042"/>
                  </a:cubicBezTo>
                  <a:cubicBezTo>
                    <a:pt x="8024" y="1042"/>
                    <a:pt x="6799" y="1600"/>
                    <a:pt x="6799" y="1600"/>
                  </a:cubicBezTo>
                  <a:lnTo>
                    <a:pt x="6185" y="1351"/>
                  </a:lnTo>
                  <a:cubicBezTo>
                    <a:pt x="6185" y="1351"/>
                    <a:pt x="5639" y="0"/>
                    <a:pt x="5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8"/>
            <p:cNvSpPr/>
            <p:nvPr/>
          </p:nvSpPr>
          <p:spPr>
            <a:xfrm>
              <a:off x="7641807" y="3761732"/>
              <a:ext cx="179370" cy="117909"/>
            </a:xfrm>
            <a:custGeom>
              <a:avLst/>
              <a:gdLst/>
              <a:ahLst/>
              <a:cxnLst/>
              <a:rect l="l" t="t" r="r" b="b"/>
              <a:pathLst>
                <a:path w="11487" h="7551" extrusionOk="0">
                  <a:moveTo>
                    <a:pt x="10640" y="844"/>
                  </a:moveTo>
                  <a:lnTo>
                    <a:pt x="10640" y="6706"/>
                  </a:lnTo>
                  <a:lnTo>
                    <a:pt x="844" y="6706"/>
                  </a:lnTo>
                  <a:lnTo>
                    <a:pt x="847" y="844"/>
                  </a:lnTo>
                  <a:close/>
                  <a:moveTo>
                    <a:pt x="0" y="0"/>
                  </a:moveTo>
                  <a:lnTo>
                    <a:pt x="0" y="7550"/>
                  </a:lnTo>
                  <a:lnTo>
                    <a:pt x="11487" y="7550"/>
                  </a:lnTo>
                  <a:lnTo>
                    <a:pt x="11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8"/>
            <p:cNvSpPr/>
            <p:nvPr/>
          </p:nvSpPr>
          <p:spPr>
            <a:xfrm>
              <a:off x="8013897" y="3749193"/>
              <a:ext cx="58775" cy="58697"/>
            </a:xfrm>
            <a:custGeom>
              <a:avLst/>
              <a:gdLst/>
              <a:ahLst/>
              <a:cxnLst/>
              <a:rect l="l" t="t" r="r" b="b"/>
              <a:pathLst>
                <a:path w="3764" h="3759" extrusionOk="0">
                  <a:moveTo>
                    <a:pt x="0" y="1"/>
                  </a:moveTo>
                  <a:lnTo>
                    <a:pt x="0" y="847"/>
                  </a:lnTo>
                  <a:lnTo>
                    <a:pt x="2917" y="847"/>
                  </a:lnTo>
                  <a:lnTo>
                    <a:pt x="2917" y="3759"/>
                  </a:lnTo>
                  <a:lnTo>
                    <a:pt x="3763" y="3759"/>
                  </a:lnTo>
                  <a:lnTo>
                    <a:pt x="3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8"/>
            <p:cNvSpPr/>
            <p:nvPr/>
          </p:nvSpPr>
          <p:spPr>
            <a:xfrm>
              <a:off x="7929576" y="3749193"/>
              <a:ext cx="58775" cy="58697"/>
            </a:xfrm>
            <a:custGeom>
              <a:avLst/>
              <a:gdLst/>
              <a:ahLst/>
              <a:cxnLst/>
              <a:rect l="l" t="t" r="r" b="b"/>
              <a:pathLst>
                <a:path w="3764" h="3759" extrusionOk="0">
                  <a:moveTo>
                    <a:pt x="1" y="1"/>
                  </a:moveTo>
                  <a:lnTo>
                    <a:pt x="1" y="3759"/>
                  </a:lnTo>
                  <a:lnTo>
                    <a:pt x="847" y="3759"/>
                  </a:lnTo>
                  <a:lnTo>
                    <a:pt x="847" y="847"/>
                  </a:lnTo>
                  <a:lnTo>
                    <a:pt x="3764" y="847"/>
                  </a:lnTo>
                  <a:lnTo>
                    <a:pt x="3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8"/>
            <p:cNvSpPr/>
            <p:nvPr/>
          </p:nvSpPr>
          <p:spPr>
            <a:xfrm>
              <a:off x="8013897" y="3833467"/>
              <a:ext cx="58775" cy="58697"/>
            </a:xfrm>
            <a:custGeom>
              <a:avLst/>
              <a:gdLst/>
              <a:ahLst/>
              <a:cxnLst/>
              <a:rect l="l" t="t" r="r" b="b"/>
              <a:pathLst>
                <a:path w="3764" h="3759" extrusionOk="0">
                  <a:moveTo>
                    <a:pt x="2917" y="1"/>
                  </a:moveTo>
                  <a:lnTo>
                    <a:pt x="2917" y="2915"/>
                  </a:lnTo>
                  <a:lnTo>
                    <a:pt x="0" y="2915"/>
                  </a:lnTo>
                  <a:lnTo>
                    <a:pt x="0" y="3759"/>
                  </a:lnTo>
                  <a:lnTo>
                    <a:pt x="3763" y="3759"/>
                  </a:lnTo>
                  <a:lnTo>
                    <a:pt x="3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8"/>
            <p:cNvSpPr/>
            <p:nvPr/>
          </p:nvSpPr>
          <p:spPr>
            <a:xfrm>
              <a:off x="7929576" y="3833467"/>
              <a:ext cx="58775" cy="58697"/>
            </a:xfrm>
            <a:custGeom>
              <a:avLst/>
              <a:gdLst/>
              <a:ahLst/>
              <a:cxnLst/>
              <a:rect l="l" t="t" r="r" b="b"/>
              <a:pathLst>
                <a:path w="3764" h="3759" extrusionOk="0">
                  <a:moveTo>
                    <a:pt x="1" y="1"/>
                  </a:moveTo>
                  <a:lnTo>
                    <a:pt x="1" y="3759"/>
                  </a:lnTo>
                  <a:lnTo>
                    <a:pt x="3764" y="3759"/>
                  </a:lnTo>
                  <a:lnTo>
                    <a:pt x="3764" y="2915"/>
                  </a:lnTo>
                  <a:lnTo>
                    <a:pt x="847" y="2915"/>
                  </a:lnTo>
                  <a:lnTo>
                    <a:pt x="8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8"/>
            <p:cNvSpPr/>
            <p:nvPr/>
          </p:nvSpPr>
          <p:spPr>
            <a:xfrm>
              <a:off x="6166236" y="3642418"/>
              <a:ext cx="64880" cy="62429"/>
            </a:xfrm>
            <a:custGeom>
              <a:avLst/>
              <a:gdLst/>
              <a:ahLst/>
              <a:cxnLst/>
              <a:rect l="l" t="t" r="r" b="b"/>
              <a:pathLst>
                <a:path w="4155" h="3998" extrusionOk="0">
                  <a:moveTo>
                    <a:pt x="2156" y="1"/>
                  </a:moveTo>
                  <a:cubicBezTo>
                    <a:pt x="1348" y="1"/>
                    <a:pt x="619" y="488"/>
                    <a:pt x="308" y="1234"/>
                  </a:cubicBezTo>
                  <a:cubicBezTo>
                    <a:pt x="0" y="1982"/>
                    <a:pt x="171" y="2841"/>
                    <a:pt x="744" y="3411"/>
                  </a:cubicBezTo>
                  <a:cubicBezTo>
                    <a:pt x="1127" y="3794"/>
                    <a:pt x="1637" y="3997"/>
                    <a:pt x="2157" y="3997"/>
                  </a:cubicBezTo>
                  <a:cubicBezTo>
                    <a:pt x="2414" y="3997"/>
                    <a:pt x="2674" y="3947"/>
                    <a:pt x="2921" y="3844"/>
                  </a:cubicBezTo>
                  <a:cubicBezTo>
                    <a:pt x="3667" y="3533"/>
                    <a:pt x="4154" y="2804"/>
                    <a:pt x="4154" y="1997"/>
                  </a:cubicBezTo>
                  <a:cubicBezTo>
                    <a:pt x="4154" y="894"/>
                    <a:pt x="3259" y="1"/>
                    <a:pt x="2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38"/>
          <p:cNvSpPr txBox="1"/>
          <p:nvPr/>
        </p:nvSpPr>
        <p:spPr>
          <a:xfrm flipH="1">
            <a:off x="831950" y="4198250"/>
            <a:ext cx="3585300" cy="40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solidFill>
                  <a:schemeClr val="dk1"/>
                </a:solidFill>
                <a:latin typeface="Roboto"/>
                <a:ea typeface="Roboto"/>
                <a:cs typeface="Roboto"/>
                <a:sym typeface="Roboto"/>
              </a:rPr>
              <a:t>National True Day</a:t>
            </a:r>
            <a:endParaRPr sz="1800" dirty="0">
              <a:solidFill>
                <a:schemeClr val="dk1"/>
              </a:solidFill>
              <a:latin typeface="Roboto"/>
              <a:ea typeface="Roboto"/>
              <a:cs typeface="Roboto"/>
              <a:sym typeface="Roboto"/>
            </a:endParaRPr>
          </a:p>
        </p:txBody>
      </p:sp>
      <p:pic>
        <p:nvPicPr>
          <p:cNvPr id="2" name="20240517_204816000_iOS">
            <a:hlinkClick r:id="" action="ppaction://media"/>
            <a:extLst>
              <a:ext uri="{FF2B5EF4-FFF2-40B4-BE49-F238E27FC236}">
                <a16:creationId xmlns:a16="http://schemas.microsoft.com/office/drawing/2014/main" id="{3184C292-0561-38A6-6F8E-24B646C350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7592" y="1605868"/>
            <a:ext cx="3395914" cy="1911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3228" name="Google Shape;3228;p53"/>
          <p:cNvSpPr txBox="1">
            <a:spLocks noGrp="1"/>
          </p:cNvSpPr>
          <p:nvPr>
            <p:ph type="title"/>
          </p:nvPr>
        </p:nvSpPr>
        <p:spPr>
          <a:xfrm>
            <a:off x="579600" y="448050"/>
            <a:ext cx="7984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CLIL Course Timeline</a:t>
            </a:r>
            <a:endParaRPr dirty="0">
              <a:solidFill>
                <a:schemeClr val="dk1"/>
              </a:solidFill>
            </a:endParaRPr>
          </a:p>
        </p:txBody>
      </p:sp>
      <p:sp>
        <p:nvSpPr>
          <p:cNvPr id="3229" name="Google Shape;3229;p53"/>
          <p:cNvSpPr txBox="1">
            <a:spLocks noGrp="1"/>
          </p:cNvSpPr>
          <p:nvPr>
            <p:ph type="subTitle" idx="1"/>
          </p:nvPr>
        </p:nvSpPr>
        <p:spPr>
          <a:xfrm>
            <a:off x="1212425" y="3572627"/>
            <a:ext cx="1644000" cy="42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Earth Science</a:t>
            </a:r>
            <a:endParaRPr dirty="0"/>
          </a:p>
        </p:txBody>
      </p:sp>
      <p:sp>
        <p:nvSpPr>
          <p:cNvPr id="3230" name="Google Shape;3230;p53"/>
          <p:cNvSpPr txBox="1">
            <a:spLocks noGrp="1"/>
          </p:cNvSpPr>
          <p:nvPr>
            <p:ph type="subTitle" idx="2"/>
          </p:nvPr>
        </p:nvSpPr>
        <p:spPr>
          <a:xfrm>
            <a:off x="3750104" y="3572624"/>
            <a:ext cx="1644000" cy="42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Economics</a:t>
            </a:r>
            <a:endParaRPr dirty="0"/>
          </a:p>
        </p:txBody>
      </p:sp>
      <p:sp>
        <p:nvSpPr>
          <p:cNvPr id="3231" name="Google Shape;3231;p53"/>
          <p:cNvSpPr txBox="1">
            <a:spLocks noGrp="1"/>
          </p:cNvSpPr>
          <p:nvPr>
            <p:ph type="subTitle" idx="3"/>
          </p:nvPr>
        </p:nvSpPr>
        <p:spPr>
          <a:xfrm>
            <a:off x="6287575" y="3572624"/>
            <a:ext cx="1644000" cy="42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Sociology</a:t>
            </a:r>
            <a:endParaRPr dirty="0"/>
          </a:p>
        </p:txBody>
      </p:sp>
      <p:sp>
        <p:nvSpPr>
          <p:cNvPr id="3232" name="Google Shape;3232;p53"/>
          <p:cNvSpPr txBox="1">
            <a:spLocks noGrp="1"/>
          </p:cNvSpPr>
          <p:nvPr>
            <p:ph type="subTitle" idx="4"/>
          </p:nvPr>
        </p:nvSpPr>
        <p:spPr>
          <a:xfrm>
            <a:off x="785028" y="1718508"/>
            <a:ext cx="2518097" cy="42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Health and Medicine</a:t>
            </a:r>
            <a:endParaRPr dirty="0"/>
          </a:p>
        </p:txBody>
      </p:sp>
      <p:sp>
        <p:nvSpPr>
          <p:cNvPr id="3233" name="Google Shape;3233;p53"/>
          <p:cNvSpPr txBox="1">
            <a:spLocks noGrp="1"/>
          </p:cNvSpPr>
          <p:nvPr>
            <p:ph type="subTitle" idx="5"/>
          </p:nvPr>
        </p:nvSpPr>
        <p:spPr>
          <a:xfrm>
            <a:off x="3750000" y="1679461"/>
            <a:ext cx="1644000" cy="42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Zoology</a:t>
            </a:r>
            <a:endParaRPr dirty="0"/>
          </a:p>
        </p:txBody>
      </p:sp>
      <p:sp>
        <p:nvSpPr>
          <p:cNvPr id="3234" name="Google Shape;3234;p53"/>
          <p:cNvSpPr txBox="1">
            <a:spLocks noGrp="1"/>
          </p:cNvSpPr>
          <p:nvPr>
            <p:ph type="subTitle" idx="6"/>
          </p:nvPr>
        </p:nvSpPr>
        <p:spPr>
          <a:xfrm>
            <a:off x="6175104" y="1718508"/>
            <a:ext cx="1868873" cy="42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Natural History</a:t>
            </a:r>
            <a:endParaRPr dirty="0"/>
          </a:p>
        </p:txBody>
      </p:sp>
      <p:sp>
        <p:nvSpPr>
          <p:cNvPr id="3235" name="Google Shape;3235;p53"/>
          <p:cNvSpPr txBox="1">
            <a:spLocks noGrp="1"/>
          </p:cNvSpPr>
          <p:nvPr>
            <p:ph type="subTitle" idx="7"/>
          </p:nvPr>
        </p:nvSpPr>
        <p:spPr>
          <a:xfrm>
            <a:off x="1212850" y="2164923"/>
            <a:ext cx="16434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April-May</a:t>
            </a:r>
            <a:endParaRPr dirty="0"/>
          </a:p>
        </p:txBody>
      </p:sp>
      <p:sp>
        <p:nvSpPr>
          <p:cNvPr id="3236" name="Google Shape;3236;p53"/>
          <p:cNvSpPr txBox="1">
            <a:spLocks noGrp="1"/>
          </p:cNvSpPr>
          <p:nvPr>
            <p:ph type="subTitle" idx="8"/>
          </p:nvPr>
        </p:nvSpPr>
        <p:spPr>
          <a:xfrm>
            <a:off x="3750520" y="2164925"/>
            <a:ext cx="1643400" cy="60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May-June</a:t>
            </a:r>
            <a:endParaRPr b="1" dirty="0"/>
          </a:p>
        </p:txBody>
      </p:sp>
      <p:sp>
        <p:nvSpPr>
          <p:cNvPr id="3237" name="Google Shape;3237;p53"/>
          <p:cNvSpPr txBox="1">
            <a:spLocks noGrp="1"/>
          </p:cNvSpPr>
          <p:nvPr>
            <p:ph type="subTitle" idx="9"/>
          </p:nvPr>
        </p:nvSpPr>
        <p:spPr>
          <a:xfrm>
            <a:off x="6287991" y="2164925"/>
            <a:ext cx="1643100" cy="60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June-July</a:t>
            </a:r>
            <a:endParaRPr dirty="0"/>
          </a:p>
        </p:txBody>
      </p:sp>
      <p:sp>
        <p:nvSpPr>
          <p:cNvPr id="3238" name="Google Shape;3238;p53"/>
          <p:cNvSpPr txBox="1">
            <a:spLocks noGrp="1"/>
          </p:cNvSpPr>
          <p:nvPr>
            <p:ph type="subTitle" idx="13"/>
          </p:nvPr>
        </p:nvSpPr>
        <p:spPr>
          <a:xfrm>
            <a:off x="1008469" y="3992197"/>
            <a:ext cx="2071213" cy="60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October</a:t>
            </a:r>
            <a:endParaRPr dirty="0"/>
          </a:p>
        </p:txBody>
      </p:sp>
      <p:sp>
        <p:nvSpPr>
          <p:cNvPr id="3239" name="Google Shape;3239;p53"/>
          <p:cNvSpPr txBox="1">
            <a:spLocks noGrp="1"/>
          </p:cNvSpPr>
          <p:nvPr>
            <p:ph type="subTitle" idx="14"/>
          </p:nvPr>
        </p:nvSpPr>
        <p:spPr>
          <a:xfrm>
            <a:off x="3584968" y="3992030"/>
            <a:ext cx="197406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November</a:t>
            </a:r>
            <a:endParaRPr dirty="0"/>
          </a:p>
        </p:txBody>
      </p:sp>
      <p:sp>
        <p:nvSpPr>
          <p:cNvPr id="3240" name="Google Shape;3240;p53"/>
          <p:cNvSpPr txBox="1">
            <a:spLocks noGrp="1"/>
          </p:cNvSpPr>
          <p:nvPr>
            <p:ph type="subTitle" idx="15"/>
          </p:nvPr>
        </p:nvSpPr>
        <p:spPr>
          <a:xfrm>
            <a:off x="6287991" y="3992197"/>
            <a:ext cx="1643100" cy="603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December</a:t>
            </a:r>
            <a:endParaRPr dirty="0"/>
          </a:p>
        </p:txBody>
      </p:sp>
      <p:sp>
        <p:nvSpPr>
          <p:cNvPr id="2" name="Rectangle 1">
            <a:extLst>
              <a:ext uri="{FF2B5EF4-FFF2-40B4-BE49-F238E27FC236}">
                <a16:creationId xmlns:a16="http://schemas.microsoft.com/office/drawing/2014/main" id="{7B2CEA9B-1582-3F61-CEA8-395EB8FC0F1A}"/>
              </a:ext>
            </a:extLst>
          </p:cNvPr>
          <p:cNvSpPr/>
          <p:nvPr/>
        </p:nvSpPr>
        <p:spPr>
          <a:xfrm>
            <a:off x="1310835" y="1298448"/>
            <a:ext cx="6620256" cy="3266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rPr>
              <a:t>Individual Instructor’s Designed Course</a:t>
            </a:r>
          </a:p>
          <a:p>
            <a:pPr algn="ctr"/>
            <a:r>
              <a:rPr lang="en-US" sz="1800" b="1" dirty="0">
                <a:ln w="6600">
                  <a:solidFill>
                    <a:schemeClr val="accent2"/>
                  </a:solidFill>
                  <a:prstDash val="solid"/>
                </a:ln>
                <a:solidFill>
                  <a:srgbClr val="FFFFFF"/>
                </a:solidFill>
                <a:effectLst>
                  <a:outerShdw dist="38100" dir="2700000" algn="tl" rotWithShape="0">
                    <a:schemeClr val="accent2"/>
                  </a:outerShdw>
                </a:effectLst>
              </a:rPr>
              <a:t>January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48"/>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Steps to the project</a:t>
            </a:r>
            <a:endParaRPr dirty="0"/>
          </a:p>
        </p:txBody>
      </p:sp>
      <p:sp>
        <p:nvSpPr>
          <p:cNvPr id="3011" name="Google Shape;3011;p48"/>
          <p:cNvSpPr txBox="1"/>
          <p:nvPr/>
        </p:nvSpPr>
        <p:spPr>
          <a:xfrm>
            <a:off x="144467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4"/>
                </a:solidFill>
                <a:latin typeface="Roboto Black"/>
                <a:ea typeface="Roboto Black"/>
                <a:cs typeface="Roboto Black"/>
                <a:sym typeface="Roboto Black"/>
              </a:rPr>
              <a:t>1</a:t>
            </a:r>
            <a:endParaRPr sz="2400">
              <a:solidFill>
                <a:schemeClr val="accent4"/>
              </a:solidFill>
              <a:latin typeface="Roboto Black"/>
              <a:ea typeface="Roboto Black"/>
              <a:cs typeface="Roboto Black"/>
              <a:sym typeface="Roboto Black"/>
            </a:endParaRPr>
          </a:p>
        </p:txBody>
      </p:sp>
      <p:sp>
        <p:nvSpPr>
          <p:cNvPr id="3012" name="Google Shape;3012;p48"/>
          <p:cNvSpPr txBox="1"/>
          <p:nvPr/>
        </p:nvSpPr>
        <p:spPr>
          <a:xfrm>
            <a:off x="901523" y="3230122"/>
            <a:ext cx="14376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Digital Literacy Skills Survey</a:t>
            </a:r>
            <a:endParaRPr sz="1800" b="1" dirty="0">
              <a:solidFill>
                <a:schemeClr val="dk1"/>
              </a:solidFill>
              <a:latin typeface="Roboto"/>
              <a:ea typeface="Roboto"/>
              <a:cs typeface="Roboto"/>
              <a:sym typeface="Roboto"/>
            </a:endParaRPr>
          </a:p>
        </p:txBody>
      </p:sp>
      <p:sp>
        <p:nvSpPr>
          <p:cNvPr id="3014" name="Google Shape;3014;p48"/>
          <p:cNvSpPr txBox="1"/>
          <p:nvPr/>
        </p:nvSpPr>
        <p:spPr>
          <a:xfrm>
            <a:off x="2368153" y="3098724"/>
            <a:ext cx="14376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Cover module material</a:t>
            </a:r>
            <a:endParaRPr sz="1800" b="1" dirty="0">
              <a:solidFill>
                <a:schemeClr val="dk1"/>
              </a:solidFill>
              <a:latin typeface="Roboto"/>
              <a:ea typeface="Roboto"/>
              <a:cs typeface="Roboto"/>
              <a:sym typeface="Roboto"/>
            </a:endParaRPr>
          </a:p>
        </p:txBody>
      </p:sp>
      <p:sp>
        <p:nvSpPr>
          <p:cNvPr id="3016" name="Google Shape;3016;p48"/>
          <p:cNvSpPr txBox="1"/>
          <p:nvPr/>
        </p:nvSpPr>
        <p:spPr>
          <a:xfrm>
            <a:off x="3848599" y="3235616"/>
            <a:ext cx="14376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Short research and note-taking task</a:t>
            </a:r>
            <a:endParaRPr sz="1800" b="1" dirty="0">
              <a:solidFill>
                <a:schemeClr val="dk1"/>
              </a:solidFill>
              <a:latin typeface="Roboto"/>
              <a:ea typeface="Roboto"/>
              <a:cs typeface="Roboto"/>
              <a:sym typeface="Roboto"/>
            </a:endParaRPr>
          </a:p>
        </p:txBody>
      </p:sp>
      <p:sp>
        <p:nvSpPr>
          <p:cNvPr id="3018" name="Google Shape;3018;p48"/>
          <p:cNvSpPr txBox="1"/>
          <p:nvPr/>
        </p:nvSpPr>
        <p:spPr>
          <a:xfrm>
            <a:off x="5286199" y="2748397"/>
            <a:ext cx="1602107" cy="100394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Conversation writing</a:t>
            </a:r>
            <a:endParaRPr sz="1800" b="1" dirty="0">
              <a:solidFill>
                <a:schemeClr val="dk1"/>
              </a:solidFill>
              <a:latin typeface="Roboto"/>
              <a:ea typeface="Roboto"/>
              <a:cs typeface="Roboto"/>
              <a:sym typeface="Roboto"/>
            </a:endParaRPr>
          </a:p>
        </p:txBody>
      </p:sp>
      <p:sp>
        <p:nvSpPr>
          <p:cNvPr id="3020" name="Google Shape;3020;p48"/>
          <p:cNvSpPr txBox="1"/>
          <p:nvPr/>
        </p:nvSpPr>
        <p:spPr>
          <a:xfrm>
            <a:off x="6862850" y="3230122"/>
            <a:ext cx="14376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chemeClr val="dk1"/>
                </a:solidFill>
                <a:latin typeface="Roboto"/>
                <a:ea typeface="Roboto"/>
                <a:cs typeface="Roboto"/>
                <a:sym typeface="Roboto"/>
              </a:rPr>
              <a:t>ChatGPT prompt writing</a:t>
            </a:r>
          </a:p>
        </p:txBody>
      </p:sp>
      <p:sp>
        <p:nvSpPr>
          <p:cNvPr id="3022" name="Google Shape;3022;p48"/>
          <p:cNvSpPr/>
          <p:nvPr/>
        </p:nvSpPr>
        <p:spPr>
          <a:xfrm>
            <a:off x="115836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8"/>
          <p:cNvSpPr/>
          <p:nvPr/>
        </p:nvSpPr>
        <p:spPr>
          <a:xfrm>
            <a:off x="127793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8"/>
          <p:cNvSpPr txBox="1"/>
          <p:nvPr/>
        </p:nvSpPr>
        <p:spPr>
          <a:xfrm>
            <a:off x="292052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6"/>
                </a:solidFill>
                <a:latin typeface="Roboto Black"/>
                <a:ea typeface="Roboto Black"/>
                <a:cs typeface="Roboto Black"/>
                <a:sym typeface="Roboto Black"/>
              </a:rPr>
              <a:t>2</a:t>
            </a:r>
            <a:endParaRPr sz="2400">
              <a:solidFill>
                <a:schemeClr val="accent6"/>
              </a:solidFill>
              <a:latin typeface="Roboto Black"/>
              <a:ea typeface="Roboto Black"/>
              <a:cs typeface="Roboto Black"/>
              <a:sym typeface="Roboto Black"/>
            </a:endParaRPr>
          </a:p>
        </p:txBody>
      </p:sp>
      <p:sp>
        <p:nvSpPr>
          <p:cNvPr id="3025" name="Google Shape;3025;p48"/>
          <p:cNvSpPr/>
          <p:nvPr/>
        </p:nvSpPr>
        <p:spPr>
          <a:xfrm>
            <a:off x="263421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8"/>
          <p:cNvSpPr/>
          <p:nvPr/>
        </p:nvSpPr>
        <p:spPr>
          <a:xfrm>
            <a:off x="275378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8"/>
          <p:cNvSpPr txBox="1"/>
          <p:nvPr/>
        </p:nvSpPr>
        <p:spPr>
          <a:xfrm>
            <a:off x="439637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3"/>
                </a:solidFill>
                <a:latin typeface="Roboto Black"/>
                <a:ea typeface="Roboto Black"/>
                <a:cs typeface="Roboto Black"/>
                <a:sym typeface="Roboto Black"/>
              </a:rPr>
              <a:t>3</a:t>
            </a:r>
            <a:endParaRPr sz="2400">
              <a:solidFill>
                <a:schemeClr val="accent3"/>
              </a:solidFill>
              <a:latin typeface="Roboto Black"/>
              <a:ea typeface="Roboto Black"/>
              <a:cs typeface="Roboto Black"/>
              <a:sym typeface="Roboto Black"/>
            </a:endParaRPr>
          </a:p>
        </p:txBody>
      </p:sp>
      <p:sp>
        <p:nvSpPr>
          <p:cNvPr id="3028" name="Google Shape;3028;p48"/>
          <p:cNvSpPr/>
          <p:nvPr/>
        </p:nvSpPr>
        <p:spPr>
          <a:xfrm>
            <a:off x="411006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8"/>
          <p:cNvSpPr/>
          <p:nvPr/>
        </p:nvSpPr>
        <p:spPr>
          <a:xfrm>
            <a:off x="422963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8"/>
          <p:cNvSpPr txBox="1"/>
          <p:nvPr/>
        </p:nvSpPr>
        <p:spPr>
          <a:xfrm>
            <a:off x="587222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2"/>
                </a:solidFill>
                <a:latin typeface="Roboto Black"/>
                <a:ea typeface="Roboto Black"/>
                <a:cs typeface="Roboto Black"/>
                <a:sym typeface="Roboto Black"/>
              </a:rPr>
              <a:t>4</a:t>
            </a:r>
            <a:endParaRPr sz="2400">
              <a:solidFill>
                <a:schemeClr val="accent2"/>
              </a:solidFill>
              <a:latin typeface="Roboto Black"/>
              <a:ea typeface="Roboto Black"/>
              <a:cs typeface="Roboto Black"/>
              <a:sym typeface="Roboto Black"/>
            </a:endParaRPr>
          </a:p>
        </p:txBody>
      </p:sp>
      <p:sp>
        <p:nvSpPr>
          <p:cNvPr id="3031" name="Google Shape;3031;p48"/>
          <p:cNvSpPr/>
          <p:nvPr/>
        </p:nvSpPr>
        <p:spPr>
          <a:xfrm>
            <a:off x="558591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8"/>
          <p:cNvSpPr/>
          <p:nvPr/>
        </p:nvSpPr>
        <p:spPr>
          <a:xfrm>
            <a:off x="570548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8"/>
          <p:cNvSpPr txBox="1"/>
          <p:nvPr/>
        </p:nvSpPr>
        <p:spPr>
          <a:xfrm>
            <a:off x="734807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1"/>
                </a:solidFill>
                <a:latin typeface="Roboto Black"/>
                <a:ea typeface="Roboto Black"/>
                <a:cs typeface="Roboto Black"/>
                <a:sym typeface="Roboto Black"/>
              </a:rPr>
              <a:t>5</a:t>
            </a:r>
            <a:endParaRPr sz="2400">
              <a:solidFill>
                <a:schemeClr val="accent1"/>
              </a:solidFill>
              <a:latin typeface="Roboto Black"/>
              <a:ea typeface="Roboto Black"/>
              <a:cs typeface="Roboto Black"/>
              <a:sym typeface="Roboto Black"/>
            </a:endParaRPr>
          </a:p>
        </p:txBody>
      </p:sp>
      <p:sp>
        <p:nvSpPr>
          <p:cNvPr id="3034" name="Google Shape;3034;p48"/>
          <p:cNvSpPr/>
          <p:nvPr/>
        </p:nvSpPr>
        <p:spPr>
          <a:xfrm>
            <a:off x="706176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8"/>
          <p:cNvSpPr/>
          <p:nvPr/>
        </p:nvSpPr>
        <p:spPr>
          <a:xfrm>
            <a:off x="718133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36" name="Google Shape;3036;p48"/>
          <p:cNvCxnSpPr/>
          <p:nvPr/>
        </p:nvCxnSpPr>
        <p:spPr>
          <a:xfrm>
            <a:off x="6580200" y="2328875"/>
            <a:ext cx="433500" cy="0"/>
          </a:xfrm>
          <a:prstGeom prst="straightConnector1">
            <a:avLst/>
          </a:prstGeom>
          <a:noFill/>
          <a:ln w="19050" cap="rnd" cmpd="sng">
            <a:solidFill>
              <a:schemeClr val="accent1"/>
            </a:solidFill>
            <a:prstDash val="solid"/>
            <a:round/>
            <a:headEnd type="none" w="sm" len="sm"/>
            <a:tailEnd type="triangle" w="sm" len="sm"/>
          </a:ln>
        </p:spPr>
      </p:cxnSp>
      <p:cxnSp>
        <p:nvCxnSpPr>
          <p:cNvPr id="3037" name="Google Shape;3037;p48"/>
          <p:cNvCxnSpPr/>
          <p:nvPr/>
        </p:nvCxnSpPr>
        <p:spPr>
          <a:xfrm>
            <a:off x="5093200" y="2328875"/>
            <a:ext cx="433500" cy="0"/>
          </a:xfrm>
          <a:prstGeom prst="straightConnector1">
            <a:avLst/>
          </a:prstGeom>
          <a:noFill/>
          <a:ln w="19050" cap="rnd" cmpd="sng">
            <a:solidFill>
              <a:schemeClr val="accent2"/>
            </a:solidFill>
            <a:prstDash val="solid"/>
            <a:round/>
            <a:headEnd type="none" w="sm" len="sm"/>
            <a:tailEnd type="triangle" w="sm" len="sm"/>
          </a:ln>
        </p:spPr>
      </p:cxnSp>
      <p:cxnSp>
        <p:nvCxnSpPr>
          <p:cNvPr id="3038" name="Google Shape;3038;p48"/>
          <p:cNvCxnSpPr/>
          <p:nvPr/>
        </p:nvCxnSpPr>
        <p:spPr>
          <a:xfrm>
            <a:off x="3617350" y="2328875"/>
            <a:ext cx="433500" cy="0"/>
          </a:xfrm>
          <a:prstGeom prst="straightConnector1">
            <a:avLst/>
          </a:prstGeom>
          <a:noFill/>
          <a:ln w="19050" cap="rnd" cmpd="sng">
            <a:solidFill>
              <a:schemeClr val="accent3"/>
            </a:solidFill>
            <a:prstDash val="solid"/>
            <a:round/>
            <a:headEnd type="none" w="sm" len="sm"/>
            <a:tailEnd type="triangle" w="sm" len="sm"/>
          </a:ln>
        </p:spPr>
      </p:cxnSp>
      <p:cxnSp>
        <p:nvCxnSpPr>
          <p:cNvPr id="3039" name="Google Shape;3039;p48"/>
          <p:cNvCxnSpPr/>
          <p:nvPr/>
        </p:nvCxnSpPr>
        <p:spPr>
          <a:xfrm>
            <a:off x="2141500" y="2328875"/>
            <a:ext cx="433500" cy="0"/>
          </a:xfrm>
          <a:prstGeom prst="straightConnector1">
            <a:avLst/>
          </a:prstGeom>
          <a:noFill/>
          <a:ln w="19050" cap="rnd" cmpd="sng">
            <a:solidFill>
              <a:schemeClr val="accent6"/>
            </a:solidFill>
            <a:prstDash val="solid"/>
            <a:round/>
            <a:headEnd type="none" w="sm" len="sm"/>
            <a:tailEnd type="triangle" w="sm" len="sm"/>
          </a:ln>
        </p:spPr>
      </p:cxnSp>
      <p:grpSp>
        <p:nvGrpSpPr>
          <p:cNvPr id="3040" name="Google Shape;3040;p48"/>
          <p:cNvGrpSpPr/>
          <p:nvPr/>
        </p:nvGrpSpPr>
        <p:grpSpPr>
          <a:xfrm>
            <a:off x="-1164625" y="-1734043"/>
            <a:ext cx="11940050" cy="8615343"/>
            <a:chOff x="-1164625" y="-1734043"/>
            <a:chExt cx="11940050" cy="8615343"/>
          </a:xfrm>
        </p:grpSpPr>
        <p:sp>
          <p:nvSpPr>
            <p:cNvPr id="3041" name="Google Shape;3041;p48"/>
            <p:cNvSpPr/>
            <p:nvPr/>
          </p:nvSpPr>
          <p:spPr>
            <a:xfrm flipH="1">
              <a:off x="7675570" y="-1734043"/>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2" name="Google Shape;3042;p48"/>
            <p:cNvGrpSpPr/>
            <p:nvPr/>
          </p:nvGrpSpPr>
          <p:grpSpPr>
            <a:xfrm flipH="1">
              <a:off x="5927475" y="257179"/>
              <a:ext cx="1770250" cy="40300"/>
              <a:chOff x="2257875" y="5824913"/>
              <a:chExt cx="1770250" cy="40300"/>
            </a:xfrm>
          </p:grpSpPr>
          <p:sp>
            <p:nvSpPr>
              <p:cNvPr id="3043" name="Google Shape;3043;p48"/>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8"/>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8"/>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8"/>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8"/>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8"/>
            <p:cNvGrpSpPr/>
            <p:nvPr/>
          </p:nvGrpSpPr>
          <p:grpSpPr>
            <a:xfrm rot="10800000">
              <a:off x="-1164625" y="-697512"/>
              <a:ext cx="2563550" cy="2564225"/>
              <a:chOff x="1626975" y="2500225"/>
              <a:chExt cx="2563550" cy="2564225"/>
            </a:xfrm>
          </p:grpSpPr>
          <p:sp>
            <p:nvSpPr>
              <p:cNvPr id="3049" name="Google Shape;3049;p48"/>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8"/>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8"/>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8"/>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48"/>
            <p:cNvGrpSpPr/>
            <p:nvPr/>
          </p:nvGrpSpPr>
          <p:grpSpPr>
            <a:xfrm rot="10800000">
              <a:off x="8211200" y="-1106875"/>
              <a:ext cx="2564225" cy="2564225"/>
              <a:chOff x="6656000" y="-739687"/>
              <a:chExt cx="2564225" cy="2564225"/>
            </a:xfrm>
          </p:grpSpPr>
          <p:sp>
            <p:nvSpPr>
              <p:cNvPr id="3054" name="Google Shape;3054;p48"/>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8"/>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6" name="Google Shape;3056;p48"/>
            <p:cNvGrpSpPr/>
            <p:nvPr/>
          </p:nvGrpSpPr>
          <p:grpSpPr>
            <a:xfrm rot="10800000">
              <a:off x="8650013" y="4705200"/>
              <a:ext cx="266275" cy="167950"/>
              <a:chOff x="3924250" y="4741138"/>
              <a:chExt cx="266275" cy="167950"/>
            </a:xfrm>
          </p:grpSpPr>
          <p:sp>
            <p:nvSpPr>
              <p:cNvPr id="3057" name="Google Shape;3057;p48"/>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8"/>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9" name="Google Shape;3059;p48"/>
            <p:cNvSpPr/>
            <p:nvPr/>
          </p:nvSpPr>
          <p:spPr>
            <a:xfrm rot="10800000">
              <a:off x="-450175" y="4705200"/>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8"/>
            <p:cNvSpPr/>
            <p:nvPr/>
          </p:nvSpPr>
          <p:spPr>
            <a:xfrm rot="10800000">
              <a:off x="6427713" y="431707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1" name="Google Shape;3061;p48"/>
            <p:cNvGrpSpPr/>
            <p:nvPr/>
          </p:nvGrpSpPr>
          <p:grpSpPr>
            <a:xfrm rot="10800000">
              <a:off x="183013" y="3583225"/>
              <a:ext cx="406225" cy="684075"/>
              <a:chOff x="1398700" y="2554025"/>
              <a:chExt cx="406225" cy="684075"/>
            </a:xfrm>
          </p:grpSpPr>
          <p:sp>
            <p:nvSpPr>
              <p:cNvPr id="3062" name="Google Shape;3062;p48"/>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8"/>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8"/>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8"/>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48"/>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Steps to the project</a:t>
            </a:r>
            <a:endParaRPr dirty="0"/>
          </a:p>
        </p:txBody>
      </p:sp>
      <p:sp>
        <p:nvSpPr>
          <p:cNvPr id="3011" name="Google Shape;3011;p48"/>
          <p:cNvSpPr txBox="1"/>
          <p:nvPr/>
        </p:nvSpPr>
        <p:spPr>
          <a:xfrm>
            <a:off x="144467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4"/>
                </a:solidFill>
                <a:latin typeface="Roboto Black"/>
                <a:ea typeface="Roboto Black"/>
                <a:cs typeface="Roboto Black"/>
                <a:sym typeface="Roboto Black"/>
              </a:rPr>
              <a:t>7</a:t>
            </a:r>
            <a:endParaRPr sz="2400" dirty="0">
              <a:solidFill>
                <a:schemeClr val="accent4"/>
              </a:solidFill>
              <a:latin typeface="Roboto Black"/>
              <a:ea typeface="Roboto Black"/>
              <a:cs typeface="Roboto Black"/>
              <a:sym typeface="Roboto Black"/>
            </a:endParaRPr>
          </a:p>
        </p:txBody>
      </p:sp>
      <p:sp>
        <p:nvSpPr>
          <p:cNvPr id="3012" name="Google Shape;3012;p48"/>
          <p:cNvSpPr txBox="1"/>
          <p:nvPr/>
        </p:nvSpPr>
        <p:spPr>
          <a:xfrm>
            <a:off x="805296" y="3318825"/>
            <a:ext cx="1573077" cy="46178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Type conversation and prompt into Google Docs</a:t>
            </a:r>
            <a:endParaRPr sz="1800" b="1" dirty="0">
              <a:solidFill>
                <a:schemeClr val="dk1"/>
              </a:solidFill>
              <a:latin typeface="Roboto"/>
              <a:ea typeface="Roboto"/>
              <a:cs typeface="Roboto"/>
              <a:sym typeface="Roboto"/>
            </a:endParaRPr>
          </a:p>
        </p:txBody>
      </p:sp>
      <p:sp>
        <p:nvSpPr>
          <p:cNvPr id="3014" name="Google Shape;3014;p48"/>
          <p:cNvSpPr txBox="1"/>
          <p:nvPr/>
        </p:nvSpPr>
        <p:spPr>
          <a:xfrm>
            <a:off x="2358250" y="3318825"/>
            <a:ext cx="1573077" cy="2939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Feed the prompt and conversation to ChatGPT</a:t>
            </a:r>
            <a:endParaRPr sz="1800" b="1" dirty="0">
              <a:solidFill>
                <a:schemeClr val="dk1"/>
              </a:solidFill>
              <a:latin typeface="Roboto"/>
              <a:ea typeface="Roboto"/>
              <a:cs typeface="Roboto"/>
              <a:sym typeface="Roboto"/>
            </a:endParaRPr>
          </a:p>
        </p:txBody>
      </p:sp>
      <p:sp>
        <p:nvSpPr>
          <p:cNvPr id="3016" name="Google Shape;3016;p48"/>
          <p:cNvSpPr txBox="1"/>
          <p:nvPr/>
        </p:nvSpPr>
        <p:spPr>
          <a:xfrm>
            <a:off x="3857802" y="3325926"/>
            <a:ext cx="14376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Paste the response into Google Docs</a:t>
            </a:r>
            <a:endParaRPr sz="1800" b="1" dirty="0">
              <a:solidFill>
                <a:schemeClr val="dk1"/>
              </a:solidFill>
              <a:latin typeface="Roboto"/>
              <a:ea typeface="Roboto"/>
              <a:cs typeface="Roboto"/>
              <a:sym typeface="Roboto"/>
            </a:endParaRPr>
          </a:p>
        </p:txBody>
      </p:sp>
      <p:sp>
        <p:nvSpPr>
          <p:cNvPr id="3018" name="Google Shape;3018;p48"/>
          <p:cNvSpPr txBox="1"/>
          <p:nvPr/>
        </p:nvSpPr>
        <p:spPr>
          <a:xfrm>
            <a:off x="5296684" y="3032736"/>
            <a:ext cx="1602107" cy="100394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Create a final script based on one of the prompts</a:t>
            </a:r>
            <a:endParaRPr sz="1800" b="1" dirty="0">
              <a:solidFill>
                <a:schemeClr val="dk1"/>
              </a:solidFill>
              <a:latin typeface="Roboto"/>
              <a:ea typeface="Roboto"/>
              <a:cs typeface="Roboto"/>
              <a:sym typeface="Roboto"/>
            </a:endParaRPr>
          </a:p>
        </p:txBody>
      </p:sp>
      <p:sp>
        <p:nvSpPr>
          <p:cNvPr id="3020" name="Google Shape;3020;p48"/>
          <p:cNvSpPr txBox="1"/>
          <p:nvPr/>
        </p:nvSpPr>
        <p:spPr>
          <a:xfrm>
            <a:off x="6862850" y="3245270"/>
            <a:ext cx="1437600" cy="31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Roboto"/>
                <a:ea typeface="Roboto"/>
                <a:cs typeface="Roboto"/>
                <a:sym typeface="Roboto"/>
              </a:rPr>
              <a:t>Film and edit one video </a:t>
            </a:r>
            <a:endParaRPr sz="1800" b="1" dirty="0">
              <a:solidFill>
                <a:schemeClr val="dk1"/>
              </a:solidFill>
              <a:latin typeface="Roboto"/>
              <a:ea typeface="Roboto"/>
              <a:cs typeface="Roboto"/>
              <a:sym typeface="Roboto"/>
            </a:endParaRPr>
          </a:p>
        </p:txBody>
      </p:sp>
      <p:sp>
        <p:nvSpPr>
          <p:cNvPr id="3022" name="Google Shape;3022;p48"/>
          <p:cNvSpPr/>
          <p:nvPr/>
        </p:nvSpPr>
        <p:spPr>
          <a:xfrm>
            <a:off x="115836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8"/>
          <p:cNvSpPr/>
          <p:nvPr/>
        </p:nvSpPr>
        <p:spPr>
          <a:xfrm>
            <a:off x="127793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8"/>
          <p:cNvSpPr txBox="1"/>
          <p:nvPr/>
        </p:nvSpPr>
        <p:spPr>
          <a:xfrm>
            <a:off x="292052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6"/>
                </a:solidFill>
                <a:latin typeface="Roboto Black"/>
                <a:ea typeface="Roboto Black"/>
                <a:cs typeface="Roboto Black"/>
                <a:sym typeface="Roboto Black"/>
              </a:rPr>
              <a:t>8</a:t>
            </a:r>
            <a:endParaRPr sz="2400" dirty="0">
              <a:solidFill>
                <a:schemeClr val="accent6"/>
              </a:solidFill>
              <a:latin typeface="Roboto Black"/>
              <a:ea typeface="Roboto Black"/>
              <a:cs typeface="Roboto Black"/>
              <a:sym typeface="Roboto Black"/>
            </a:endParaRPr>
          </a:p>
        </p:txBody>
      </p:sp>
      <p:sp>
        <p:nvSpPr>
          <p:cNvPr id="3025" name="Google Shape;3025;p48"/>
          <p:cNvSpPr/>
          <p:nvPr/>
        </p:nvSpPr>
        <p:spPr>
          <a:xfrm>
            <a:off x="263421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8"/>
          <p:cNvSpPr/>
          <p:nvPr/>
        </p:nvSpPr>
        <p:spPr>
          <a:xfrm>
            <a:off x="275378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8"/>
          <p:cNvSpPr txBox="1"/>
          <p:nvPr/>
        </p:nvSpPr>
        <p:spPr>
          <a:xfrm>
            <a:off x="4396370" y="2179751"/>
            <a:ext cx="351300" cy="35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3"/>
                </a:solidFill>
                <a:latin typeface="Roboto Black"/>
                <a:ea typeface="Roboto Black"/>
                <a:cs typeface="Roboto Black"/>
                <a:sym typeface="Roboto Black"/>
              </a:rPr>
              <a:t>9</a:t>
            </a:r>
            <a:endParaRPr sz="2400" dirty="0">
              <a:solidFill>
                <a:schemeClr val="accent3"/>
              </a:solidFill>
              <a:latin typeface="Roboto Black"/>
              <a:ea typeface="Roboto Black"/>
              <a:cs typeface="Roboto Black"/>
              <a:sym typeface="Roboto Black"/>
            </a:endParaRPr>
          </a:p>
        </p:txBody>
      </p:sp>
      <p:sp>
        <p:nvSpPr>
          <p:cNvPr id="3028" name="Google Shape;3028;p48"/>
          <p:cNvSpPr/>
          <p:nvPr/>
        </p:nvSpPr>
        <p:spPr>
          <a:xfrm>
            <a:off x="411006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8"/>
          <p:cNvSpPr/>
          <p:nvPr/>
        </p:nvSpPr>
        <p:spPr>
          <a:xfrm>
            <a:off x="422963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8"/>
          <p:cNvSpPr txBox="1"/>
          <p:nvPr/>
        </p:nvSpPr>
        <p:spPr>
          <a:xfrm>
            <a:off x="5771552" y="2179751"/>
            <a:ext cx="548234" cy="29679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2"/>
                </a:solidFill>
                <a:latin typeface="Roboto Black"/>
                <a:ea typeface="Roboto Black"/>
                <a:cs typeface="Roboto Black"/>
                <a:sym typeface="Roboto Black"/>
              </a:rPr>
              <a:t>10</a:t>
            </a:r>
            <a:endParaRPr sz="2400" dirty="0">
              <a:solidFill>
                <a:schemeClr val="accent2"/>
              </a:solidFill>
              <a:latin typeface="Roboto Black"/>
              <a:ea typeface="Roboto Black"/>
              <a:cs typeface="Roboto Black"/>
              <a:sym typeface="Roboto Black"/>
            </a:endParaRPr>
          </a:p>
        </p:txBody>
      </p:sp>
      <p:sp>
        <p:nvSpPr>
          <p:cNvPr id="3031" name="Google Shape;3031;p48"/>
          <p:cNvSpPr/>
          <p:nvPr/>
        </p:nvSpPr>
        <p:spPr>
          <a:xfrm>
            <a:off x="558591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8"/>
          <p:cNvSpPr/>
          <p:nvPr/>
        </p:nvSpPr>
        <p:spPr>
          <a:xfrm>
            <a:off x="570548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8"/>
          <p:cNvSpPr txBox="1"/>
          <p:nvPr/>
        </p:nvSpPr>
        <p:spPr>
          <a:xfrm>
            <a:off x="7240671" y="2154318"/>
            <a:ext cx="566092" cy="36958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1"/>
                </a:solidFill>
                <a:latin typeface="Roboto Black"/>
                <a:ea typeface="Roboto Black"/>
                <a:cs typeface="Roboto Black"/>
                <a:sym typeface="Roboto Black"/>
              </a:rPr>
              <a:t>11</a:t>
            </a:r>
            <a:endParaRPr sz="2400" dirty="0">
              <a:solidFill>
                <a:schemeClr val="accent1"/>
              </a:solidFill>
              <a:latin typeface="Roboto Black"/>
              <a:ea typeface="Roboto Black"/>
              <a:cs typeface="Roboto Black"/>
              <a:sym typeface="Roboto Black"/>
            </a:endParaRPr>
          </a:p>
        </p:txBody>
      </p:sp>
      <p:sp>
        <p:nvSpPr>
          <p:cNvPr id="3034" name="Google Shape;3034;p48"/>
          <p:cNvSpPr/>
          <p:nvPr/>
        </p:nvSpPr>
        <p:spPr>
          <a:xfrm>
            <a:off x="7061765" y="1893286"/>
            <a:ext cx="923916" cy="923058"/>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8"/>
          <p:cNvSpPr/>
          <p:nvPr/>
        </p:nvSpPr>
        <p:spPr>
          <a:xfrm>
            <a:off x="7181338" y="2012753"/>
            <a:ext cx="684759" cy="684123"/>
          </a:xfrm>
          <a:custGeom>
            <a:avLst/>
            <a:gdLst/>
            <a:ahLst/>
            <a:cxnLst/>
            <a:rect l="l" t="t" r="r" b="b"/>
            <a:pathLst>
              <a:path w="30149" h="30121" fill="none" extrusionOk="0">
                <a:moveTo>
                  <a:pt x="30148" y="15047"/>
                </a:moveTo>
                <a:lnTo>
                  <a:pt x="30148" y="15047"/>
                </a:lnTo>
                <a:lnTo>
                  <a:pt x="30121" y="14282"/>
                </a:lnTo>
                <a:lnTo>
                  <a:pt x="30066" y="13518"/>
                </a:lnTo>
                <a:lnTo>
                  <a:pt x="29957" y="12753"/>
                </a:lnTo>
                <a:lnTo>
                  <a:pt x="29820" y="12016"/>
                </a:lnTo>
                <a:lnTo>
                  <a:pt x="29657" y="11306"/>
                </a:lnTo>
                <a:lnTo>
                  <a:pt x="29465" y="10568"/>
                </a:lnTo>
                <a:lnTo>
                  <a:pt x="29220" y="9886"/>
                </a:lnTo>
                <a:lnTo>
                  <a:pt x="28947" y="9203"/>
                </a:lnTo>
                <a:lnTo>
                  <a:pt x="28646" y="8520"/>
                </a:lnTo>
                <a:lnTo>
                  <a:pt x="28319" y="7865"/>
                </a:lnTo>
                <a:lnTo>
                  <a:pt x="27964" y="7237"/>
                </a:lnTo>
                <a:lnTo>
                  <a:pt x="27554" y="6636"/>
                </a:lnTo>
                <a:lnTo>
                  <a:pt x="27144" y="6035"/>
                </a:lnTo>
                <a:lnTo>
                  <a:pt x="26707" y="5462"/>
                </a:lnTo>
                <a:lnTo>
                  <a:pt x="26216" y="4916"/>
                </a:lnTo>
                <a:lnTo>
                  <a:pt x="25724" y="4397"/>
                </a:lnTo>
                <a:lnTo>
                  <a:pt x="25205" y="3905"/>
                </a:lnTo>
                <a:lnTo>
                  <a:pt x="24659" y="3441"/>
                </a:lnTo>
                <a:lnTo>
                  <a:pt x="24086" y="2977"/>
                </a:lnTo>
                <a:lnTo>
                  <a:pt x="23485" y="2567"/>
                </a:lnTo>
                <a:lnTo>
                  <a:pt x="22884" y="2185"/>
                </a:lnTo>
                <a:lnTo>
                  <a:pt x="22256" y="1803"/>
                </a:lnTo>
                <a:lnTo>
                  <a:pt x="21601" y="1475"/>
                </a:lnTo>
                <a:lnTo>
                  <a:pt x="20945" y="1175"/>
                </a:lnTo>
                <a:lnTo>
                  <a:pt x="20263" y="902"/>
                </a:lnTo>
                <a:lnTo>
                  <a:pt x="19553" y="656"/>
                </a:lnTo>
                <a:lnTo>
                  <a:pt x="18843" y="465"/>
                </a:lnTo>
                <a:lnTo>
                  <a:pt x="18105" y="301"/>
                </a:lnTo>
                <a:lnTo>
                  <a:pt x="17368" y="164"/>
                </a:lnTo>
                <a:lnTo>
                  <a:pt x="16603" y="55"/>
                </a:lnTo>
                <a:lnTo>
                  <a:pt x="15839" y="0"/>
                </a:lnTo>
                <a:lnTo>
                  <a:pt x="15074" y="0"/>
                </a:lnTo>
                <a:lnTo>
                  <a:pt x="15074" y="0"/>
                </a:lnTo>
                <a:lnTo>
                  <a:pt x="14282" y="0"/>
                </a:lnTo>
                <a:lnTo>
                  <a:pt x="13518" y="55"/>
                </a:lnTo>
                <a:lnTo>
                  <a:pt x="12780" y="164"/>
                </a:lnTo>
                <a:lnTo>
                  <a:pt x="12043" y="301"/>
                </a:lnTo>
                <a:lnTo>
                  <a:pt x="11306" y="465"/>
                </a:lnTo>
                <a:lnTo>
                  <a:pt x="10596" y="656"/>
                </a:lnTo>
                <a:lnTo>
                  <a:pt x="9886" y="902"/>
                </a:lnTo>
                <a:lnTo>
                  <a:pt x="9203" y="1175"/>
                </a:lnTo>
                <a:lnTo>
                  <a:pt x="8548" y="1475"/>
                </a:lnTo>
                <a:lnTo>
                  <a:pt x="7892" y="1803"/>
                </a:lnTo>
                <a:lnTo>
                  <a:pt x="7264" y="2185"/>
                </a:lnTo>
                <a:lnTo>
                  <a:pt x="6636" y="2567"/>
                </a:lnTo>
                <a:lnTo>
                  <a:pt x="6063" y="2977"/>
                </a:lnTo>
                <a:lnTo>
                  <a:pt x="5489" y="3441"/>
                </a:lnTo>
                <a:lnTo>
                  <a:pt x="4943" y="3905"/>
                </a:lnTo>
                <a:lnTo>
                  <a:pt x="4424" y="4397"/>
                </a:lnTo>
                <a:lnTo>
                  <a:pt x="3905" y="4916"/>
                </a:lnTo>
                <a:lnTo>
                  <a:pt x="3441" y="5462"/>
                </a:lnTo>
                <a:lnTo>
                  <a:pt x="3004" y="6035"/>
                </a:lnTo>
                <a:lnTo>
                  <a:pt x="2567" y="6636"/>
                </a:lnTo>
                <a:lnTo>
                  <a:pt x="2185" y="7237"/>
                </a:lnTo>
                <a:lnTo>
                  <a:pt x="1830" y="7865"/>
                </a:lnTo>
                <a:lnTo>
                  <a:pt x="1475" y="8520"/>
                </a:lnTo>
                <a:lnTo>
                  <a:pt x="1174" y="9203"/>
                </a:lnTo>
                <a:lnTo>
                  <a:pt x="901" y="9886"/>
                </a:lnTo>
                <a:lnTo>
                  <a:pt x="683" y="10568"/>
                </a:lnTo>
                <a:lnTo>
                  <a:pt x="464" y="11306"/>
                </a:lnTo>
                <a:lnTo>
                  <a:pt x="301" y="12016"/>
                </a:lnTo>
                <a:lnTo>
                  <a:pt x="164" y="12753"/>
                </a:lnTo>
                <a:lnTo>
                  <a:pt x="82" y="13518"/>
                </a:lnTo>
                <a:lnTo>
                  <a:pt x="28" y="14282"/>
                </a:lnTo>
                <a:lnTo>
                  <a:pt x="0" y="15047"/>
                </a:lnTo>
                <a:lnTo>
                  <a:pt x="0" y="15047"/>
                </a:lnTo>
                <a:lnTo>
                  <a:pt x="28" y="15839"/>
                </a:lnTo>
                <a:lnTo>
                  <a:pt x="82" y="16603"/>
                </a:lnTo>
                <a:lnTo>
                  <a:pt x="164" y="17341"/>
                </a:lnTo>
                <a:lnTo>
                  <a:pt x="301" y="18105"/>
                </a:lnTo>
                <a:lnTo>
                  <a:pt x="464" y="18815"/>
                </a:lnTo>
                <a:lnTo>
                  <a:pt x="683" y="19553"/>
                </a:lnTo>
                <a:lnTo>
                  <a:pt x="901" y="20235"/>
                </a:lnTo>
                <a:lnTo>
                  <a:pt x="1174" y="20918"/>
                </a:lnTo>
                <a:lnTo>
                  <a:pt x="1475" y="21601"/>
                </a:lnTo>
                <a:lnTo>
                  <a:pt x="1830" y="22229"/>
                </a:lnTo>
                <a:lnTo>
                  <a:pt x="2185" y="22884"/>
                </a:lnTo>
                <a:lnTo>
                  <a:pt x="2567" y="23485"/>
                </a:lnTo>
                <a:lnTo>
                  <a:pt x="3004" y="24086"/>
                </a:lnTo>
                <a:lnTo>
                  <a:pt x="3441" y="24632"/>
                </a:lnTo>
                <a:lnTo>
                  <a:pt x="3905" y="25178"/>
                </a:lnTo>
                <a:lnTo>
                  <a:pt x="4424" y="25724"/>
                </a:lnTo>
                <a:lnTo>
                  <a:pt x="4943" y="26216"/>
                </a:lnTo>
                <a:lnTo>
                  <a:pt x="5489" y="26680"/>
                </a:lnTo>
                <a:lnTo>
                  <a:pt x="6063" y="27144"/>
                </a:lnTo>
                <a:lnTo>
                  <a:pt x="6636" y="27554"/>
                </a:lnTo>
                <a:lnTo>
                  <a:pt x="7264" y="27936"/>
                </a:lnTo>
                <a:lnTo>
                  <a:pt x="7892" y="28319"/>
                </a:lnTo>
                <a:lnTo>
                  <a:pt x="8548" y="28646"/>
                </a:lnTo>
                <a:lnTo>
                  <a:pt x="9203" y="28947"/>
                </a:lnTo>
                <a:lnTo>
                  <a:pt x="9886" y="29220"/>
                </a:lnTo>
                <a:lnTo>
                  <a:pt x="10596" y="29438"/>
                </a:lnTo>
                <a:lnTo>
                  <a:pt x="11306" y="29657"/>
                </a:lnTo>
                <a:lnTo>
                  <a:pt x="12043" y="29820"/>
                </a:lnTo>
                <a:lnTo>
                  <a:pt x="12780" y="29957"/>
                </a:lnTo>
                <a:lnTo>
                  <a:pt x="13518" y="30039"/>
                </a:lnTo>
                <a:lnTo>
                  <a:pt x="14282" y="30121"/>
                </a:lnTo>
                <a:lnTo>
                  <a:pt x="15074" y="30121"/>
                </a:lnTo>
                <a:lnTo>
                  <a:pt x="15074" y="30121"/>
                </a:lnTo>
                <a:lnTo>
                  <a:pt x="15839" y="30121"/>
                </a:lnTo>
                <a:lnTo>
                  <a:pt x="16603" y="30039"/>
                </a:lnTo>
                <a:lnTo>
                  <a:pt x="17368" y="29957"/>
                </a:lnTo>
                <a:lnTo>
                  <a:pt x="18105" y="29820"/>
                </a:lnTo>
                <a:lnTo>
                  <a:pt x="18843" y="29657"/>
                </a:lnTo>
                <a:lnTo>
                  <a:pt x="19553" y="29438"/>
                </a:lnTo>
                <a:lnTo>
                  <a:pt x="20263" y="29220"/>
                </a:lnTo>
                <a:lnTo>
                  <a:pt x="20945" y="28947"/>
                </a:lnTo>
                <a:lnTo>
                  <a:pt x="21601" y="28646"/>
                </a:lnTo>
                <a:lnTo>
                  <a:pt x="22256" y="28319"/>
                </a:lnTo>
                <a:lnTo>
                  <a:pt x="22884" y="27936"/>
                </a:lnTo>
                <a:lnTo>
                  <a:pt x="23485" y="27554"/>
                </a:lnTo>
                <a:lnTo>
                  <a:pt x="24086" y="27144"/>
                </a:lnTo>
                <a:lnTo>
                  <a:pt x="24659" y="26680"/>
                </a:lnTo>
                <a:lnTo>
                  <a:pt x="25205" y="26216"/>
                </a:lnTo>
                <a:lnTo>
                  <a:pt x="25724" y="25724"/>
                </a:lnTo>
                <a:lnTo>
                  <a:pt x="26216" y="25178"/>
                </a:lnTo>
                <a:lnTo>
                  <a:pt x="26707" y="24632"/>
                </a:lnTo>
                <a:lnTo>
                  <a:pt x="27144" y="24086"/>
                </a:lnTo>
                <a:lnTo>
                  <a:pt x="27554" y="23485"/>
                </a:lnTo>
                <a:lnTo>
                  <a:pt x="27964" y="22884"/>
                </a:lnTo>
                <a:lnTo>
                  <a:pt x="28319" y="22229"/>
                </a:lnTo>
                <a:lnTo>
                  <a:pt x="28646" y="21601"/>
                </a:lnTo>
                <a:lnTo>
                  <a:pt x="28947" y="20918"/>
                </a:lnTo>
                <a:lnTo>
                  <a:pt x="29220" y="20235"/>
                </a:lnTo>
                <a:lnTo>
                  <a:pt x="29465" y="19553"/>
                </a:lnTo>
                <a:lnTo>
                  <a:pt x="29657" y="18815"/>
                </a:lnTo>
                <a:lnTo>
                  <a:pt x="29820" y="18105"/>
                </a:lnTo>
                <a:lnTo>
                  <a:pt x="29957" y="17341"/>
                </a:lnTo>
                <a:lnTo>
                  <a:pt x="30066" y="16603"/>
                </a:lnTo>
                <a:lnTo>
                  <a:pt x="30121" y="15839"/>
                </a:lnTo>
                <a:lnTo>
                  <a:pt x="30148" y="15047"/>
                </a:lnTo>
                <a:lnTo>
                  <a:pt x="30148" y="15047"/>
                </a:lnTo>
                <a:close/>
              </a:path>
            </a:pathLst>
          </a:custGeom>
          <a:noFill/>
          <a:ln w="68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36" name="Google Shape;3036;p48"/>
          <p:cNvCxnSpPr/>
          <p:nvPr/>
        </p:nvCxnSpPr>
        <p:spPr>
          <a:xfrm>
            <a:off x="6580200" y="2328875"/>
            <a:ext cx="433500" cy="0"/>
          </a:xfrm>
          <a:prstGeom prst="straightConnector1">
            <a:avLst/>
          </a:prstGeom>
          <a:noFill/>
          <a:ln w="19050" cap="rnd" cmpd="sng">
            <a:solidFill>
              <a:schemeClr val="accent1"/>
            </a:solidFill>
            <a:prstDash val="solid"/>
            <a:round/>
            <a:headEnd type="none" w="sm" len="sm"/>
            <a:tailEnd type="triangle" w="sm" len="sm"/>
          </a:ln>
        </p:spPr>
      </p:cxnSp>
      <p:cxnSp>
        <p:nvCxnSpPr>
          <p:cNvPr id="3037" name="Google Shape;3037;p48"/>
          <p:cNvCxnSpPr/>
          <p:nvPr/>
        </p:nvCxnSpPr>
        <p:spPr>
          <a:xfrm>
            <a:off x="5093200" y="2328875"/>
            <a:ext cx="433500" cy="0"/>
          </a:xfrm>
          <a:prstGeom prst="straightConnector1">
            <a:avLst/>
          </a:prstGeom>
          <a:noFill/>
          <a:ln w="19050" cap="rnd" cmpd="sng">
            <a:solidFill>
              <a:schemeClr val="accent2"/>
            </a:solidFill>
            <a:prstDash val="solid"/>
            <a:round/>
            <a:headEnd type="none" w="sm" len="sm"/>
            <a:tailEnd type="triangle" w="sm" len="sm"/>
          </a:ln>
        </p:spPr>
      </p:cxnSp>
      <p:cxnSp>
        <p:nvCxnSpPr>
          <p:cNvPr id="3038" name="Google Shape;3038;p48"/>
          <p:cNvCxnSpPr/>
          <p:nvPr/>
        </p:nvCxnSpPr>
        <p:spPr>
          <a:xfrm>
            <a:off x="3617350" y="2328875"/>
            <a:ext cx="433500" cy="0"/>
          </a:xfrm>
          <a:prstGeom prst="straightConnector1">
            <a:avLst/>
          </a:prstGeom>
          <a:noFill/>
          <a:ln w="19050" cap="rnd" cmpd="sng">
            <a:solidFill>
              <a:schemeClr val="accent3"/>
            </a:solidFill>
            <a:prstDash val="solid"/>
            <a:round/>
            <a:headEnd type="none" w="sm" len="sm"/>
            <a:tailEnd type="triangle" w="sm" len="sm"/>
          </a:ln>
        </p:spPr>
      </p:cxnSp>
      <p:cxnSp>
        <p:nvCxnSpPr>
          <p:cNvPr id="3039" name="Google Shape;3039;p48"/>
          <p:cNvCxnSpPr/>
          <p:nvPr/>
        </p:nvCxnSpPr>
        <p:spPr>
          <a:xfrm>
            <a:off x="2141500" y="2328875"/>
            <a:ext cx="433500" cy="0"/>
          </a:xfrm>
          <a:prstGeom prst="straightConnector1">
            <a:avLst/>
          </a:prstGeom>
          <a:noFill/>
          <a:ln w="19050" cap="rnd" cmpd="sng">
            <a:solidFill>
              <a:schemeClr val="accent6"/>
            </a:solidFill>
            <a:prstDash val="solid"/>
            <a:round/>
            <a:headEnd type="none" w="sm" len="sm"/>
            <a:tailEnd type="triangle" w="sm" len="sm"/>
          </a:ln>
        </p:spPr>
      </p:cxnSp>
      <p:grpSp>
        <p:nvGrpSpPr>
          <p:cNvPr id="3040" name="Google Shape;3040;p48"/>
          <p:cNvGrpSpPr/>
          <p:nvPr/>
        </p:nvGrpSpPr>
        <p:grpSpPr>
          <a:xfrm>
            <a:off x="-1164625" y="-1734043"/>
            <a:ext cx="11940050" cy="8615343"/>
            <a:chOff x="-1164625" y="-1734043"/>
            <a:chExt cx="11940050" cy="8615343"/>
          </a:xfrm>
        </p:grpSpPr>
        <p:sp>
          <p:nvSpPr>
            <p:cNvPr id="3041" name="Google Shape;3041;p48"/>
            <p:cNvSpPr/>
            <p:nvPr/>
          </p:nvSpPr>
          <p:spPr>
            <a:xfrm flipH="1">
              <a:off x="7675570" y="-1734043"/>
              <a:ext cx="2215174" cy="2215174"/>
            </a:xfrm>
            <a:custGeom>
              <a:avLst/>
              <a:gdLst/>
              <a:ahLst/>
              <a:cxnLst/>
              <a:rect l="l" t="t" r="r" b="b"/>
              <a:pathLst>
                <a:path w="72285" h="72285" fill="none" extrusionOk="0">
                  <a:moveTo>
                    <a:pt x="72285" y="36129"/>
                  </a:moveTo>
                  <a:lnTo>
                    <a:pt x="72285" y="36129"/>
                  </a:lnTo>
                  <a:lnTo>
                    <a:pt x="72285" y="35200"/>
                  </a:lnTo>
                  <a:lnTo>
                    <a:pt x="72257" y="34272"/>
                  </a:lnTo>
                  <a:lnTo>
                    <a:pt x="72203" y="33371"/>
                  </a:lnTo>
                  <a:lnTo>
                    <a:pt x="72121" y="32442"/>
                  </a:lnTo>
                  <a:lnTo>
                    <a:pt x="72012" y="31541"/>
                  </a:lnTo>
                  <a:lnTo>
                    <a:pt x="71875" y="30640"/>
                  </a:lnTo>
                  <a:lnTo>
                    <a:pt x="71738" y="29739"/>
                  </a:lnTo>
                  <a:lnTo>
                    <a:pt x="71575" y="28865"/>
                  </a:lnTo>
                  <a:lnTo>
                    <a:pt x="71383" y="27991"/>
                  </a:lnTo>
                  <a:lnTo>
                    <a:pt x="71165" y="27117"/>
                  </a:lnTo>
                  <a:lnTo>
                    <a:pt x="70919" y="26244"/>
                  </a:lnTo>
                  <a:lnTo>
                    <a:pt x="70673" y="25397"/>
                  </a:lnTo>
                  <a:lnTo>
                    <a:pt x="70400" y="24550"/>
                  </a:lnTo>
                  <a:lnTo>
                    <a:pt x="70100" y="23704"/>
                  </a:lnTo>
                  <a:lnTo>
                    <a:pt x="69800" y="22885"/>
                  </a:lnTo>
                  <a:lnTo>
                    <a:pt x="69445" y="22065"/>
                  </a:lnTo>
                  <a:lnTo>
                    <a:pt x="69117" y="21274"/>
                  </a:lnTo>
                  <a:lnTo>
                    <a:pt x="68735" y="20482"/>
                  </a:lnTo>
                  <a:lnTo>
                    <a:pt x="68352" y="19690"/>
                  </a:lnTo>
                  <a:lnTo>
                    <a:pt x="67943" y="18925"/>
                  </a:lnTo>
                  <a:lnTo>
                    <a:pt x="67506" y="18160"/>
                  </a:lnTo>
                  <a:lnTo>
                    <a:pt x="67069" y="17396"/>
                  </a:lnTo>
                  <a:lnTo>
                    <a:pt x="66605" y="16658"/>
                  </a:lnTo>
                  <a:lnTo>
                    <a:pt x="66113" y="15921"/>
                  </a:lnTo>
                  <a:lnTo>
                    <a:pt x="65621" y="15211"/>
                  </a:lnTo>
                  <a:lnTo>
                    <a:pt x="65103" y="14501"/>
                  </a:lnTo>
                  <a:lnTo>
                    <a:pt x="64584" y="13818"/>
                  </a:lnTo>
                  <a:lnTo>
                    <a:pt x="64038" y="13136"/>
                  </a:lnTo>
                  <a:lnTo>
                    <a:pt x="63491" y="12480"/>
                  </a:lnTo>
                  <a:lnTo>
                    <a:pt x="62918" y="11825"/>
                  </a:lnTo>
                  <a:lnTo>
                    <a:pt x="62317" y="11197"/>
                  </a:lnTo>
                  <a:lnTo>
                    <a:pt x="61716" y="10569"/>
                  </a:lnTo>
                  <a:lnTo>
                    <a:pt x="61088" y="9968"/>
                  </a:lnTo>
                  <a:lnTo>
                    <a:pt x="60460" y="9395"/>
                  </a:lnTo>
                  <a:lnTo>
                    <a:pt x="59805" y="8821"/>
                  </a:lnTo>
                  <a:lnTo>
                    <a:pt x="59149" y="8248"/>
                  </a:lnTo>
                  <a:lnTo>
                    <a:pt x="58467" y="7702"/>
                  </a:lnTo>
                  <a:lnTo>
                    <a:pt x="57784" y="7183"/>
                  </a:lnTo>
                  <a:lnTo>
                    <a:pt x="57074" y="6664"/>
                  </a:lnTo>
                  <a:lnTo>
                    <a:pt x="56364" y="6172"/>
                  </a:lnTo>
                  <a:lnTo>
                    <a:pt x="55627" y="5681"/>
                  </a:lnTo>
                  <a:lnTo>
                    <a:pt x="54889" y="5217"/>
                  </a:lnTo>
                  <a:lnTo>
                    <a:pt x="54152" y="4780"/>
                  </a:lnTo>
                  <a:lnTo>
                    <a:pt x="53388" y="4370"/>
                  </a:lnTo>
                  <a:lnTo>
                    <a:pt x="52596" y="3960"/>
                  </a:lnTo>
                  <a:lnTo>
                    <a:pt x="51831" y="3551"/>
                  </a:lnTo>
                  <a:lnTo>
                    <a:pt x="51039" y="3196"/>
                  </a:lnTo>
                  <a:lnTo>
                    <a:pt x="50220" y="2841"/>
                  </a:lnTo>
                  <a:lnTo>
                    <a:pt x="49401" y="2513"/>
                  </a:lnTo>
                  <a:lnTo>
                    <a:pt x="48581" y="2185"/>
                  </a:lnTo>
                  <a:lnTo>
                    <a:pt x="47735" y="1885"/>
                  </a:lnTo>
                  <a:lnTo>
                    <a:pt x="46888" y="1612"/>
                  </a:lnTo>
                  <a:lnTo>
                    <a:pt x="46042" y="1366"/>
                  </a:lnTo>
                  <a:lnTo>
                    <a:pt x="45195" y="1120"/>
                  </a:lnTo>
                  <a:lnTo>
                    <a:pt x="44321" y="929"/>
                  </a:lnTo>
                  <a:lnTo>
                    <a:pt x="43447" y="738"/>
                  </a:lnTo>
                  <a:lnTo>
                    <a:pt x="42546" y="547"/>
                  </a:lnTo>
                  <a:lnTo>
                    <a:pt x="41645" y="410"/>
                  </a:lnTo>
                  <a:lnTo>
                    <a:pt x="40744" y="274"/>
                  </a:lnTo>
                  <a:lnTo>
                    <a:pt x="39843" y="192"/>
                  </a:lnTo>
                  <a:lnTo>
                    <a:pt x="38942" y="110"/>
                  </a:lnTo>
                  <a:lnTo>
                    <a:pt x="38013" y="55"/>
                  </a:lnTo>
                  <a:lnTo>
                    <a:pt x="37085" y="1"/>
                  </a:lnTo>
                  <a:lnTo>
                    <a:pt x="36156" y="1"/>
                  </a:lnTo>
                  <a:lnTo>
                    <a:pt x="36156" y="1"/>
                  </a:lnTo>
                  <a:lnTo>
                    <a:pt x="35228" y="1"/>
                  </a:lnTo>
                  <a:lnTo>
                    <a:pt x="34299" y="55"/>
                  </a:lnTo>
                  <a:lnTo>
                    <a:pt x="33371" y="110"/>
                  </a:lnTo>
                  <a:lnTo>
                    <a:pt x="32442" y="192"/>
                  </a:lnTo>
                  <a:lnTo>
                    <a:pt x="31541" y="274"/>
                  </a:lnTo>
                  <a:lnTo>
                    <a:pt x="30640" y="410"/>
                  </a:lnTo>
                  <a:lnTo>
                    <a:pt x="29766" y="547"/>
                  </a:lnTo>
                  <a:lnTo>
                    <a:pt x="28865" y="738"/>
                  </a:lnTo>
                  <a:lnTo>
                    <a:pt x="27991" y="929"/>
                  </a:lnTo>
                  <a:lnTo>
                    <a:pt x="27117" y="1120"/>
                  </a:lnTo>
                  <a:lnTo>
                    <a:pt x="26243" y="1366"/>
                  </a:lnTo>
                  <a:lnTo>
                    <a:pt x="25397" y="1612"/>
                  </a:lnTo>
                  <a:lnTo>
                    <a:pt x="24550" y="1885"/>
                  </a:lnTo>
                  <a:lnTo>
                    <a:pt x="23731" y="2185"/>
                  </a:lnTo>
                  <a:lnTo>
                    <a:pt x="22885" y="2513"/>
                  </a:lnTo>
                  <a:lnTo>
                    <a:pt x="22093" y="2841"/>
                  </a:lnTo>
                  <a:lnTo>
                    <a:pt x="21273" y="3196"/>
                  </a:lnTo>
                  <a:lnTo>
                    <a:pt x="20481" y="3551"/>
                  </a:lnTo>
                  <a:lnTo>
                    <a:pt x="19690" y="3960"/>
                  </a:lnTo>
                  <a:lnTo>
                    <a:pt x="18925" y="4370"/>
                  </a:lnTo>
                  <a:lnTo>
                    <a:pt x="18160" y="4780"/>
                  </a:lnTo>
                  <a:lnTo>
                    <a:pt x="17396" y="5217"/>
                  </a:lnTo>
                  <a:lnTo>
                    <a:pt x="16658" y="5681"/>
                  </a:lnTo>
                  <a:lnTo>
                    <a:pt x="15948" y="6172"/>
                  </a:lnTo>
                  <a:lnTo>
                    <a:pt x="15238" y="6664"/>
                  </a:lnTo>
                  <a:lnTo>
                    <a:pt x="14528" y="7183"/>
                  </a:lnTo>
                  <a:lnTo>
                    <a:pt x="13846" y="7702"/>
                  </a:lnTo>
                  <a:lnTo>
                    <a:pt x="13163" y="8248"/>
                  </a:lnTo>
                  <a:lnTo>
                    <a:pt x="12508" y="8821"/>
                  </a:lnTo>
                  <a:lnTo>
                    <a:pt x="11852" y="9395"/>
                  </a:lnTo>
                  <a:lnTo>
                    <a:pt x="11224" y="9968"/>
                  </a:lnTo>
                  <a:lnTo>
                    <a:pt x="10596" y="10569"/>
                  </a:lnTo>
                  <a:lnTo>
                    <a:pt x="9995" y="11197"/>
                  </a:lnTo>
                  <a:lnTo>
                    <a:pt x="9394" y="11825"/>
                  </a:lnTo>
                  <a:lnTo>
                    <a:pt x="8821" y="12480"/>
                  </a:lnTo>
                  <a:lnTo>
                    <a:pt x="8248" y="13136"/>
                  </a:lnTo>
                  <a:lnTo>
                    <a:pt x="7701" y="13818"/>
                  </a:lnTo>
                  <a:lnTo>
                    <a:pt x="7183" y="14501"/>
                  </a:lnTo>
                  <a:lnTo>
                    <a:pt x="6664" y="15211"/>
                  </a:lnTo>
                  <a:lnTo>
                    <a:pt x="6172" y="15921"/>
                  </a:lnTo>
                  <a:lnTo>
                    <a:pt x="5708" y="16658"/>
                  </a:lnTo>
                  <a:lnTo>
                    <a:pt x="5244" y="17396"/>
                  </a:lnTo>
                  <a:lnTo>
                    <a:pt x="4807" y="18160"/>
                  </a:lnTo>
                  <a:lnTo>
                    <a:pt x="4370" y="18925"/>
                  </a:lnTo>
                  <a:lnTo>
                    <a:pt x="3960" y="19690"/>
                  </a:lnTo>
                  <a:lnTo>
                    <a:pt x="3578" y="20482"/>
                  </a:lnTo>
                  <a:lnTo>
                    <a:pt x="3196" y="21274"/>
                  </a:lnTo>
                  <a:lnTo>
                    <a:pt x="2841" y="22065"/>
                  </a:lnTo>
                  <a:lnTo>
                    <a:pt x="2513" y="22885"/>
                  </a:lnTo>
                  <a:lnTo>
                    <a:pt x="2185" y="23704"/>
                  </a:lnTo>
                  <a:lnTo>
                    <a:pt x="1912" y="24550"/>
                  </a:lnTo>
                  <a:lnTo>
                    <a:pt x="1639" y="25397"/>
                  </a:lnTo>
                  <a:lnTo>
                    <a:pt x="1366" y="26244"/>
                  </a:lnTo>
                  <a:lnTo>
                    <a:pt x="1147" y="27117"/>
                  </a:lnTo>
                  <a:lnTo>
                    <a:pt x="929" y="27991"/>
                  </a:lnTo>
                  <a:lnTo>
                    <a:pt x="738" y="28865"/>
                  </a:lnTo>
                  <a:lnTo>
                    <a:pt x="574" y="29739"/>
                  </a:lnTo>
                  <a:lnTo>
                    <a:pt x="410" y="30640"/>
                  </a:lnTo>
                  <a:lnTo>
                    <a:pt x="301" y="31541"/>
                  </a:lnTo>
                  <a:lnTo>
                    <a:pt x="192" y="32442"/>
                  </a:lnTo>
                  <a:lnTo>
                    <a:pt x="110" y="33371"/>
                  </a:lnTo>
                  <a:lnTo>
                    <a:pt x="55" y="34272"/>
                  </a:lnTo>
                  <a:lnTo>
                    <a:pt x="28" y="35200"/>
                  </a:lnTo>
                  <a:lnTo>
                    <a:pt x="1" y="36129"/>
                  </a:lnTo>
                  <a:lnTo>
                    <a:pt x="1" y="36129"/>
                  </a:lnTo>
                  <a:lnTo>
                    <a:pt x="28" y="37085"/>
                  </a:lnTo>
                  <a:lnTo>
                    <a:pt x="55" y="38013"/>
                  </a:lnTo>
                  <a:lnTo>
                    <a:pt x="110" y="38914"/>
                  </a:lnTo>
                  <a:lnTo>
                    <a:pt x="192" y="39843"/>
                  </a:lnTo>
                  <a:lnTo>
                    <a:pt x="301" y="40744"/>
                  </a:lnTo>
                  <a:lnTo>
                    <a:pt x="410" y="41645"/>
                  </a:lnTo>
                  <a:lnTo>
                    <a:pt x="574" y="42546"/>
                  </a:lnTo>
                  <a:lnTo>
                    <a:pt x="738" y="43420"/>
                  </a:lnTo>
                  <a:lnTo>
                    <a:pt x="929" y="44294"/>
                  </a:lnTo>
                  <a:lnTo>
                    <a:pt x="1147" y="45168"/>
                  </a:lnTo>
                  <a:lnTo>
                    <a:pt x="1366" y="46042"/>
                  </a:lnTo>
                  <a:lnTo>
                    <a:pt x="1639" y="46888"/>
                  </a:lnTo>
                  <a:lnTo>
                    <a:pt x="1912" y="47735"/>
                  </a:lnTo>
                  <a:lnTo>
                    <a:pt x="2185" y="48581"/>
                  </a:lnTo>
                  <a:lnTo>
                    <a:pt x="2513" y="49401"/>
                  </a:lnTo>
                  <a:lnTo>
                    <a:pt x="2841" y="50220"/>
                  </a:lnTo>
                  <a:lnTo>
                    <a:pt x="3196" y="51012"/>
                  </a:lnTo>
                  <a:lnTo>
                    <a:pt x="3578" y="51804"/>
                  </a:lnTo>
                  <a:lnTo>
                    <a:pt x="3960" y="52596"/>
                  </a:lnTo>
                  <a:lnTo>
                    <a:pt x="4370" y="53360"/>
                  </a:lnTo>
                  <a:lnTo>
                    <a:pt x="4807" y="54125"/>
                  </a:lnTo>
                  <a:lnTo>
                    <a:pt x="5244" y="54889"/>
                  </a:lnTo>
                  <a:lnTo>
                    <a:pt x="5708" y="55627"/>
                  </a:lnTo>
                  <a:lnTo>
                    <a:pt x="6172" y="56337"/>
                  </a:lnTo>
                  <a:lnTo>
                    <a:pt x="6664" y="57074"/>
                  </a:lnTo>
                  <a:lnTo>
                    <a:pt x="7183" y="57757"/>
                  </a:lnTo>
                  <a:lnTo>
                    <a:pt x="7701" y="58467"/>
                  </a:lnTo>
                  <a:lnTo>
                    <a:pt x="8248" y="59122"/>
                  </a:lnTo>
                  <a:lnTo>
                    <a:pt x="8821" y="59805"/>
                  </a:lnTo>
                  <a:lnTo>
                    <a:pt x="9394" y="60433"/>
                  </a:lnTo>
                  <a:lnTo>
                    <a:pt x="9995" y="61088"/>
                  </a:lnTo>
                  <a:lnTo>
                    <a:pt x="10596" y="61689"/>
                  </a:lnTo>
                  <a:lnTo>
                    <a:pt x="11224" y="62317"/>
                  </a:lnTo>
                  <a:lnTo>
                    <a:pt x="11852" y="62891"/>
                  </a:lnTo>
                  <a:lnTo>
                    <a:pt x="12508" y="63464"/>
                  </a:lnTo>
                  <a:lnTo>
                    <a:pt x="13163" y="64038"/>
                  </a:lnTo>
                  <a:lnTo>
                    <a:pt x="13846" y="64584"/>
                  </a:lnTo>
                  <a:lnTo>
                    <a:pt x="14528" y="65103"/>
                  </a:lnTo>
                  <a:lnTo>
                    <a:pt x="15238" y="65621"/>
                  </a:lnTo>
                  <a:lnTo>
                    <a:pt x="15948" y="66113"/>
                  </a:lnTo>
                  <a:lnTo>
                    <a:pt x="16658" y="66604"/>
                  </a:lnTo>
                  <a:lnTo>
                    <a:pt x="17396" y="67041"/>
                  </a:lnTo>
                  <a:lnTo>
                    <a:pt x="18160" y="67506"/>
                  </a:lnTo>
                  <a:lnTo>
                    <a:pt x="18925" y="67915"/>
                  </a:lnTo>
                  <a:lnTo>
                    <a:pt x="19690" y="68325"/>
                  </a:lnTo>
                  <a:lnTo>
                    <a:pt x="20481" y="68734"/>
                  </a:lnTo>
                  <a:lnTo>
                    <a:pt x="21273" y="69089"/>
                  </a:lnTo>
                  <a:lnTo>
                    <a:pt x="22093" y="69444"/>
                  </a:lnTo>
                  <a:lnTo>
                    <a:pt x="22885" y="69772"/>
                  </a:lnTo>
                  <a:lnTo>
                    <a:pt x="23731" y="70100"/>
                  </a:lnTo>
                  <a:lnTo>
                    <a:pt x="24550" y="70400"/>
                  </a:lnTo>
                  <a:lnTo>
                    <a:pt x="25397" y="70673"/>
                  </a:lnTo>
                  <a:lnTo>
                    <a:pt x="26243" y="70919"/>
                  </a:lnTo>
                  <a:lnTo>
                    <a:pt x="27117" y="71138"/>
                  </a:lnTo>
                  <a:lnTo>
                    <a:pt x="27991" y="71356"/>
                  </a:lnTo>
                  <a:lnTo>
                    <a:pt x="28865" y="71547"/>
                  </a:lnTo>
                  <a:lnTo>
                    <a:pt x="29766" y="71711"/>
                  </a:lnTo>
                  <a:lnTo>
                    <a:pt x="30640" y="71875"/>
                  </a:lnTo>
                  <a:lnTo>
                    <a:pt x="31541" y="71984"/>
                  </a:lnTo>
                  <a:lnTo>
                    <a:pt x="32442" y="72093"/>
                  </a:lnTo>
                  <a:lnTo>
                    <a:pt x="33371" y="72175"/>
                  </a:lnTo>
                  <a:lnTo>
                    <a:pt x="34299" y="72230"/>
                  </a:lnTo>
                  <a:lnTo>
                    <a:pt x="35228" y="72284"/>
                  </a:lnTo>
                  <a:lnTo>
                    <a:pt x="36156" y="72284"/>
                  </a:lnTo>
                  <a:lnTo>
                    <a:pt x="36156" y="72284"/>
                  </a:lnTo>
                  <a:lnTo>
                    <a:pt x="37085" y="72284"/>
                  </a:lnTo>
                  <a:lnTo>
                    <a:pt x="38013" y="72230"/>
                  </a:lnTo>
                  <a:lnTo>
                    <a:pt x="38942" y="72175"/>
                  </a:lnTo>
                  <a:lnTo>
                    <a:pt x="39843" y="72093"/>
                  </a:lnTo>
                  <a:lnTo>
                    <a:pt x="40744" y="71984"/>
                  </a:lnTo>
                  <a:lnTo>
                    <a:pt x="41645" y="71875"/>
                  </a:lnTo>
                  <a:lnTo>
                    <a:pt x="42546" y="71711"/>
                  </a:lnTo>
                  <a:lnTo>
                    <a:pt x="43447" y="71547"/>
                  </a:lnTo>
                  <a:lnTo>
                    <a:pt x="44321" y="71356"/>
                  </a:lnTo>
                  <a:lnTo>
                    <a:pt x="45195" y="71138"/>
                  </a:lnTo>
                  <a:lnTo>
                    <a:pt x="46042" y="70919"/>
                  </a:lnTo>
                  <a:lnTo>
                    <a:pt x="46888" y="70673"/>
                  </a:lnTo>
                  <a:lnTo>
                    <a:pt x="47735" y="70400"/>
                  </a:lnTo>
                  <a:lnTo>
                    <a:pt x="48581" y="70100"/>
                  </a:lnTo>
                  <a:lnTo>
                    <a:pt x="49401" y="69772"/>
                  </a:lnTo>
                  <a:lnTo>
                    <a:pt x="50220" y="69444"/>
                  </a:lnTo>
                  <a:lnTo>
                    <a:pt x="51039" y="69089"/>
                  </a:lnTo>
                  <a:lnTo>
                    <a:pt x="51831" y="68734"/>
                  </a:lnTo>
                  <a:lnTo>
                    <a:pt x="52596" y="68325"/>
                  </a:lnTo>
                  <a:lnTo>
                    <a:pt x="53388" y="67915"/>
                  </a:lnTo>
                  <a:lnTo>
                    <a:pt x="54152" y="67506"/>
                  </a:lnTo>
                  <a:lnTo>
                    <a:pt x="54889" y="67041"/>
                  </a:lnTo>
                  <a:lnTo>
                    <a:pt x="55627" y="66604"/>
                  </a:lnTo>
                  <a:lnTo>
                    <a:pt x="56364" y="66113"/>
                  </a:lnTo>
                  <a:lnTo>
                    <a:pt x="57074" y="65621"/>
                  </a:lnTo>
                  <a:lnTo>
                    <a:pt x="57784" y="65103"/>
                  </a:lnTo>
                  <a:lnTo>
                    <a:pt x="58467" y="64584"/>
                  </a:lnTo>
                  <a:lnTo>
                    <a:pt x="59149" y="64038"/>
                  </a:lnTo>
                  <a:lnTo>
                    <a:pt x="59805" y="63464"/>
                  </a:lnTo>
                  <a:lnTo>
                    <a:pt x="60460" y="62891"/>
                  </a:lnTo>
                  <a:lnTo>
                    <a:pt x="61088" y="62317"/>
                  </a:lnTo>
                  <a:lnTo>
                    <a:pt x="61716" y="61689"/>
                  </a:lnTo>
                  <a:lnTo>
                    <a:pt x="62317" y="61088"/>
                  </a:lnTo>
                  <a:lnTo>
                    <a:pt x="62918" y="60433"/>
                  </a:lnTo>
                  <a:lnTo>
                    <a:pt x="63491" y="59805"/>
                  </a:lnTo>
                  <a:lnTo>
                    <a:pt x="64038" y="59122"/>
                  </a:lnTo>
                  <a:lnTo>
                    <a:pt x="64584" y="58467"/>
                  </a:lnTo>
                  <a:lnTo>
                    <a:pt x="65103" y="57757"/>
                  </a:lnTo>
                  <a:lnTo>
                    <a:pt x="65621" y="57074"/>
                  </a:lnTo>
                  <a:lnTo>
                    <a:pt x="66113" y="56337"/>
                  </a:lnTo>
                  <a:lnTo>
                    <a:pt x="66605" y="55627"/>
                  </a:lnTo>
                  <a:lnTo>
                    <a:pt x="67069" y="54889"/>
                  </a:lnTo>
                  <a:lnTo>
                    <a:pt x="67506" y="54125"/>
                  </a:lnTo>
                  <a:lnTo>
                    <a:pt x="67943" y="53360"/>
                  </a:lnTo>
                  <a:lnTo>
                    <a:pt x="68352" y="52596"/>
                  </a:lnTo>
                  <a:lnTo>
                    <a:pt x="68735" y="51804"/>
                  </a:lnTo>
                  <a:lnTo>
                    <a:pt x="69117" y="51012"/>
                  </a:lnTo>
                  <a:lnTo>
                    <a:pt x="69445" y="50220"/>
                  </a:lnTo>
                  <a:lnTo>
                    <a:pt x="69800" y="49401"/>
                  </a:lnTo>
                  <a:lnTo>
                    <a:pt x="70100" y="48581"/>
                  </a:lnTo>
                  <a:lnTo>
                    <a:pt x="70400" y="47735"/>
                  </a:lnTo>
                  <a:lnTo>
                    <a:pt x="70673" y="46888"/>
                  </a:lnTo>
                  <a:lnTo>
                    <a:pt x="70919" y="46042"/>
                  </a:lnTo>
                  <a:lnTo>
                    <a:pt x="71165" y="45168"/>
                  </a:lnTo>
                  <a:lnTo>
                    <a:pt x="71383" y="44294"/>
                  </a:lnTo>
                  <a:lnTo>
                    <a:pt x="71575" y="43420"/>
                  </a:lnTo>
                  <a:lnTo>
                    <a:pt x="71738" y="42546"/>
                  </a:lnTo>
                  <a:lnTo>
                    <a:pt x="71875" y="41645"/>
                  </a:lnTo>
                  <a:lnTo>
                    <a:pt x="72012" y="40744"/>
                  </a:lnTo>
                  <a:lnTo>
                    <a:pt x="72121" y="39843"/>
                  </a:lnTo>
                  <a:lnTo>
                    <a:pt x="72203" y="38914"/>
                  </a:lnTo>
                  <a:lnTo>
                    <a:pt x="72257" y="38013"/>
                  </a:lnTo>
                  <a:lnTo>
                    <a:pt x="72285" y="37085"/>
                  </a:lnTo>
                  <a:lnTo>
                    <a:pt x="72285" y="36129"/>
                  </a:lnTo>
                  <a:lnTo>
                    <a:pt x="72285" y="3612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2" name="Google Shape;3042;p48"/>
            <p:cNvGrpSpPr/>
            <p:nvPr/>
          </p:nvGrpSpPr>
          <p:grpSpPr>
            <a:xfrm flipH="1">
              <a:off x="5927475" y="257179"/>
              <a:ext cx="1770250" cy="40300"/>
              <a:chOff x="2257875" y="5824913"/>
              <a:chExt cx="1770250" cy="40300"/>
            </a:xfrm>
          </p:grpSpPr>
          <p:sp>
            <p:nvSpPr>
              <p:cNvPr id="3043" name="Google Shape;3043;p48"/>
              <p:cNvSpPr/>
              <p:nvPr/>
            </p:nvSpPr>
            <p:spPr>
              <a:xfrm>
                <a:off x="3987825" y="5824913"/>
                <a:ext cx="40300" cy="40300"/>
              </a:xfrm>
              <a:custGeom>
                <a:avLst/>
                <a:gdLst/>
                <a:ahLst/>
                <a:cxnLst/>
                <a:rect l="l" t="t" r="r" b="b"/>
                <a:pathLst>
                  <a:path w="1612" h="1612" extrusionOk="0">
                    <a:moveTo>
                      <a:pt x="792" y="0"/>
                    </a:moveTo>
                    <a:lnTo>
                      <a:pt x="629" y="28"/>
                    </a:lnTo>
                    <a:lnTo>
                      <a:pt x="492" y="55"/>
                    </a:lnTo>
                    <a:lnTo>
                      <a:pt x="355" y="137"/>
                    </a:lnTo>
                    <a:lnTo>
                      <a:pt x="219" y="246"/>
                    </a:lnTo>
                    <a:lnTo>
                      <a:pt x="137" y="355"/>
                    </a:lnTo>
                    <a:lnTo>
                      <a:pt x="55" y="492"/>
                    </a:lnTo>
                    <a:lnTo>
                      <a:pt x="0" y="656"/>
                    </a:lnTo>
                    <a:lnTo>
                      <a:pt x="0" y="820"/>
                    </a:lnTo>
                    <a:lnTo>
                      <a:pt x="0" y="984"/>
                    </a:lnTo>
                    <a:lnTo>
                      <a:pt x="55" y="1120"/>
                    </a:lnTo>
                    <a:lnTo>
                      <a:pt x="137" y="1257"/>
                    </a:lnTo>
                    <a:lnTo>
                      <a:pt x="219" y="1393"/>
                    </a:lnTo>
                    <a:lnTo>
                      <a:pt x="355" y="1475"/>
                    </a:lnTo>
                    <a:lnTo>
                      <a:pt x="492" y="1557"/>
                    </a:lnTo>
                    <a:lnTo>
                      <a:pt x="629" y="1612"/>
                    </a:lnTo>
                    <a:lnTo>
                      <a:pt x="956" y="1612"/>
                    </a:lnTo>
                    <a:lnTo>
                      <a:pt x="1120" y="1557"/>
                    </a:lnTo>
                    <a:lnTo>
                      <a:pt x="1257" y="1475"/>
                    </a:lnTo>
                    <a:lnTo>
                      <a:pt x="1366" y="1393"/>
                    </a:lnTo>
                    <a:lnTo>
                      <a:pt x="1475" y="1257"/>
                    </a:lnTo>
                    <a:lnTo>
                      <a:pt x="1557" y="1120"/>
                    </a:lnTo>
                    <a:lnTo>
                      <a:pt x="1612" y="984"/>
                    </a:lnTo>
                    <a:lnTo>
                      <a:pt x="1612" y="820"/>
                    </a:lnTo>
                    <a:lnTo>
                      <a:pt x="1612"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8"/>
              <p:cNvSpPr/>
              <p:nvPr/>
            </p:nvSpPr>
            <p:spPr>
              <a:xfrm>
                <a:off x="3912725" y="5824913"/>
                <a:ext cx="40300" cy="40300"/>
              </a:xfrm>
              <a:custGeom>
                <a:avLst/>
                <a:gdLst/>
                <a:ahLst/>
                <a:cxnLst/>
                <a:rect l="l" t="t" r="r" b="b"/>
                <a:pathLst>
                  <a:path w="1612" h="1612" extrusionOk="0">
                    <a:moveTo>
                      <a:pt x="792"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6" y="1612"/>
                    </a:lnTo>
                    <a:lnTo>
                      <a:pt x="1120" y="1557"/>
                    </a:lnTo>
                    <a:lnTo>
                      <a:pt x="1257" y="1475"/>
                    </a:lnTo>
                    <a:lnTo>
                      <a:pt x="1366" y="1393"/>
                    </a:lnTo>
                    <a:lnTo>
                      <a:pt x="1475" y="1257"/>
                    </a:lnTo>
                    <a:lnTo>
                      <a:pt x="1557" y="1120"/>
                    </a:lnTo>
                    <a:lnTo>
                      <a:pt x="1584" y="984"/>
                    </a:lnTo>
                    <a:lnTo>
                      <a:pt x="1612" y="820"/>
                    </a:lnTo>
                    <a:lnTo>
                      <a:pt x="1584" y="656"/>
                    </a:lnTo>
                    <a:lnTo>
                      <a:pt x="1557" y="492"/>
                    </a:lnTo>
                    <a:lnTo>
                      <a:pt x="1475" y="355"/>
                    </a:lnTo>
                    <a:lnTo>
                      <a:pt x="1366" y="246"/>
                    </a:lnTo>
                    <a:lnTo>
                      <a:pt x="1257" y="137"/>
                    </a:lnTo>
                    <a:lnTo>
                      <a:pt x="1120" y="55"/>
                    </a:lnTo>
                    <a:lnTo>
                      <a:pt x="956" y="28"/>
                    </a:lnTo>
                    <a:lnTo>
                      <a:pt x="7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8"/>
              <p:cNvSpPr/>
              <p:nvPr/>
            </p:nvSpPr>
            <p:spPr>
              <a:xfrm>
                <a:off x="3540650" y="5824913"/>
                <a:ext cx="40300" cy="40300"/>
              </a:xfrm>
              <a:custGeom>
                <a:avLst/>
                <a:gdLst/>
                <a:ahLst/>
                <a:cxnLst/>
                <a:rect l="l" t="t" r="r" b="b"/>
                <a:pathLst>
                  <a:path w="1612" h="1612" extrusionOk="0">
                    <a:moveTo>
                      <a:pt x="793" y="0"/>
                    </a:moveTo>
                    <a:lnTo>
                      <a:pt x="629" y="28"/>
                    </a:lnTo>
                    <a:lnTo>
                      <a:pt x="492" y="55"/>
                    </a:lnTo>
                    <a:lnTo>
                      <a:pt x="356" y="137"/>
                    </a:lnTo>
                    <a:lnTo>
                      <a:pt x="219" y="246"/>
                    </a:lnTo>
                    <a:lnTo>
                      <a:pt x="137" y="355"/>
                    </a:lnTo>
                    <a:lnTo>
                      <a:pt x="55" y="492"/>
                    </a:lnTo>
                    <a:lnTo>
                      <a:pt x="1" y="656"/>
                    </a:lnTo>
                    <a:lnTo>
                      <a:pt x="1" y="820"/>
                    </a:lnTo>
                    <a:lnTo>
                      <a:pt x="1" y="984"/>
                    </a:lnTo>
                    <a:lnTo>
                      <a:pt x="55" y="1120"/>
                    </a:lnTo>
                    <a:lnTo>
                      <a:pt x="137" y="1257"/>
                    </a:lnTo>
                    <a:lnTo>
                      <a:pt x="219" y="1393"/>
                    </a:lnTo>
                    <a:lnTo>
                      <a:pt x="356" y="1475"/>
                    </a:lnTo>
                    <a:lnTo>
                      <a:pt x="492" y="1557"/>
                    </a:lnTo>
                    <a:lnTo>
                      <a:pt x="629" y="1612"/>
                    </a:lnTo>
                    <a:lnTo>
                      <a:pt x="957" y="1612"/>
                    </a:lnTo>
                    <a:lnTo>
                      <a:pt x="1120" y="1557"/>
                    </a:lnTo>
                    <a:lnTo>
                      <a:pt x="1257" y="1475"/>
                    </a:lnTo>
                    <a:lnTo>
                      <a:pt x="1366" y="1393"/>
                    </a:lnTo>
                    <a:lnTo>
                      <a:pt x="1475" y="1257"/>
                    </a:lnTo>
                    <a:lnTo>
                      <a:pt x="1557" y="1120"/>
                    </a:lnTo>
                    <a:lnTo>
                      <a:pt x="1585" y="984"/>
                    </a:lnTo>
                    <a:lnTo>
                      <a:pt x="1612" y="820"/>
                    </a:lnTo>
                    <a:lnTo>
                      <a:pt x="1585" y="656"/>
                    </a:lnTo>
                    <a:lnTo>
                      <a:pt x="1557" y="492"/>
                    </a:lnTo>
                    <a:lnTo>
                      <a:pt x="1475" y="355"/>
                    </a:lnTo>
                    <a:lnTo>
                      <a:pt x="1366" y="246"/>
                    </a:lnTo>
                    <a:lnTo>
                      <a:pt x="1257" y="137"/>
                    </a:lnTo>
                    <a:lnTo>
                      <a:pt x="1120" y="55"/>
                    </a:lnTo>
                    <a:lnTo>
                      <a:pt x="957" y="28"/>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8"/>
              <p:cNvSpPr/>
              <p:nvPr/>
            </p:nvSpPr>
            <p:spPr>
              <a:xfrm>
                <a:off x="2257875" y="5824913"/>
                <a:ext cx="40975" cy="40300"/>
              </a:xfrm>
              <a:custGeom>
                <a:avLst/>
                <a:gdLst/>
                <a:ahLst/>
                <a:cxnLst/>
                <a:rect l="l" t="t" r="r" b="b"/>
                <a:pathLst>
                  <a:path w="1639" h="1612" extrusionOk="0">
                    <a:moveTo>
                      <a:pt x="819" y="0"/>
                    </a:moveTo>
                    <a:lnTo>
                      <a:pt x="656" y="28"/>
                    </a:lnTo>
                    <a:lnTo>
                      <a:pt x="492" y="55"/>
                    </a:lnTo>
                    <a:lnTo>
                      <a:pt x="355" y="137"/>
                    </a:lnTo>
                    <a:lnTo>
                      <a:pt x="246" y="246"/>
                    </a:lnTo>
                    <a:lnTo>
                      <a:pt x="137" y="355"/>
                    </a:lnTo>
                    <a:lnTo>
                      <a:pt x="82" y="492"/>
                    </a:lnTo>
                    <a:lnTo>
                      <a:pt x="27" y="656"/>
                    </a:lnTo>
                    <a:lnTo>
                      <a:pt x="0" y="820"/>
                    </a:lnTo>
                    <a:lnTo>
                      <a:pt x="27" y="984"/>
                    </a:lnTo>
                    <a:lnTo>
                      <a:pt x="82" y="1120"/>
                    </a:lnTo>
                    <a:lnTo>
                      <a:pt x="137" y="1257"/>
                    </a:lnTo>
                    <a:lnTo>
                      <a:pt x="246" y="1393"/>
                    </a:lnTo>
                    <a:lnTo>
                      <a:pt x="355" y="1475"/>
                    </a:lnTo>
                    <a:lnTo>
                      <a:pt x="492" y="1557"/>
                    </a:lnTo>
                    <a:lnTo>
                      <a:pt x="656"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8"/>
              <p:cNvSpPr/>
              <p:nvPr/>
            </p:nvSpPr>
            <p:spPr>
              <a:xfrm>
                <a:off x="2332975" y="5824913"/>
                <a:ext cx="40975" cy="40300"/>
              </a:xfrm>
              <a:custGeom>
                <a:avLst/>
                <a:gdLst/>
                <a:ahLst/>
                <a:cxnLst/>
                <a:rect l="l" t="t" r="r" b="b"/>
                <a:pathLst>
                  <a:path w="1639" h="1612" extrusionOk="0">
                    <a:moveTo>
                      <a:pt x="819" y="0"/>
                    </a:moveTo>
                    <a:lnTo>
                      <a:pt x="655" y="28"/>
                    </a:lnTo>
                    <a:lnTo>
                      <a:pt x="519" y="55"/>
                    </a:lnTo>
                    <a:lnTo>
                      <a:pt x="382" y="137"/>
                    </a:lnTo>
                    <a:lnTo>
                      <a:pt x="246" y="246"/>
                    </a:lnTo>
                    <a:lnTo>
                      <a:pt x="137" y="355"/>
                    </a:lnTo>
                    <a:lnTo>
                      <a:pt x="82" y="492"/>
                    </a:lnTo>
                    <a:lnTo>
                      <a:pt x="27" y="656"/>
                    </a:lnTo>
                    <a:lnTo>
                      <a:pt x="0" y="820"/>
                    </a:lnTo>
                    <a:lnTo>
                      <a:pt x="27" y="984"/>
                    </a:lnTo>
                    <a:lnTo>
                      <a:pt x="82" y="1120"/>
                    </a:lnTo>
                    <a:lnTo>
                      <a:pt x="137" y="1257"/>
                    </a:lnTo>
                    <a:lnTo>
                      <a:pt x="246" y="1393"/>
                    </a:lnTo>
                    <a:lnTo>
                      <a:pt x="382" y="1475"/>
                    </a:lnTo>
                    <a:lnTo>
                      <a:pt x="519" y="1557"/>
                    </a:lnTo>
                    <a:lnTo>
                      <a:pt x="655" y="1612"/>
                    </a:lnTo>
                    <a:lnTo>
                      <a:pt x="983" y="1612"/>
                    </a:lnTo>
                    <a:lnTo>
                      <a:pt x="1147" y="1557"/>
                    </a:lnTo>
                    <a:lnTo>
                      <a:pt x="1284" y="1475"/>
                    </a:lnTo>
                    <a:lnTo>
                      <a:pt x="1393" y="1393"/>
                    </a:lnTo>
                    <a:lnTo>
                      <a:pt x="1502" y="1257"/>
                    </a:lnTo>
                    <a:lnTo>
                      <a:pt x="1557" y="1120"/>
                    </a:lnTo>
                    <a:lnTo>
                      <a:pt x="1611" y="984"/>
                    </a:lnTo>
                    <a:lnTo>
                      <a:pt x="1639" y="820"/>
                    </a:lnTo>
                    <a:lnTo>
                      <a:pt x="1611" y="656"/>
                    </a:lnTo>
                    <a:lnTo>
                      <a:pt x="1557" y="492"/>
                    </a:lnTo>
                    <a:lnTo>
                      <a:pt x="1502" y="355"/>
                    </a:lnTo>
                    <a:lnTo>
                      <a:pt x="1393" y="246"/>
                    </a:lnTo>
                    <a:lnTo>
                      <a:pt x="1284" y="137"/>
                    </a:lnTo>
                    <a:lnTo>
                      <a:pt x="1147" y="55"/>
                    </a:lnTo>
                    <a:lnTo>
                      <a:pt x="983" y="28"/>
                    </a:lnTo>
                    <a:lnTo>
                      <a:pt x="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8" name="Google Shape;3048;p48"/>
            <p:cNvGrpSpPr/>
            <p:nvPr/>
          </p:nvGrpSpPr>
          <p:grpSpPr>
            <a:xfrm rot="10800000">
              <a:off x="-1164625" y="-697512"/>
              <a:ext cx="2563550" cy="2564225"/>
              <a:chOff x="1626975" y="2500225"/>
              <a:chExt cx="2563550" cy="2564225"/>
            </a:xfrm>
          </p:grpSpPr>
          <p:sp>
            <p:nvSpPr>
              <p:cNvPr id="3049" name="Google Shape;3049;p48"/>
              <p:cNvSpPr/>
              <p:nvPr/>
            </p:nvSpPr>
            <p:spPr>
              <a:xfrm>
                <a:off x="1626975" y="2500225"/>
                <a:ext cx="2563550" cy="2564225"/>
              </a:xfrm>
              <a:custGeom>
                <a:avLst/>
                <a:gdLst/>
                <a:ahLst/>
                <a:cxnLst/>
                <a:rect l="l" t="t" r="r" b="b"/>
                <a:pathLst>
                  <a:path w="102542" h="102569" fill="none" extrusionOk="0">
                    <a:moveTo>
                      <a:pt x="1" y="102568"/>
                    </a:moveTo>
                    <a:lnTo>
                      <a:pt x="102542" y="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8"/>
              <p:cNvSpPr/>
              <p:nvPr/>
            </p:nvSpPr>
            <p:spPr>
              <a:xfrm>
                <a:off x="1947850" y="3683325"/>
                <a:ext cx="944200" cy="943500"/>
              </a:xfrm>
              <a:custGeom>
                <a:avLst/>
                <a:gdLst/>
                <a:ahLst/>
                <a:cxnLst/>
                <a:rect l="l" t="t" r="r" b="b"/>
                <a:pathLst>
                  <a:path w="37768" h="37740" fill="none" extrusionOk="0">
                    <a:moveTo>
                      <a:pt x="37767" y="1"/>
                    </a:moveTo>
                    <a:lnTo>
                      <a:pt x="0" y="37740"/>
                    </a:lnTo>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8"/>
              <p:cNvSpPr/>
              <p:nvPr/>
            </p:nvSpPr>
            <p:spPr>
              <a:xfrm>
                <a:off x="2653075" y="3579550"/>
                <a:ext cx="456750" cy="456750"/>
              </a:xfrm>
              <a:custGeom>
                <a:avLst/>
                <a:gdLst/>
                <a:ahLst/>
                <a:cxnLst/>
                <a:rect l="l" t="t" r="r" b="b"/>
                <a:pathLst>
                  <a:path w="18270" h="18270" fill="none" extrusionOk="0">
                    <a:moveTo>
                      <a:pt x="18269" y="9122"/>
                    </a:moveTo>
                    <a:lnTo>
                      <a:pt x="18269" y="9122"/>
                    </a:lnTo>
                    <a:lnTo>
                      <a:pt x="18269" y="9586"/>
                    </a:lnTo>
                    <a:lnTo>
                      <a:pt x="18242" y="10050"/>
                    </a:lnTo>
                    <a:lnTo>
                      <a:pt x="18188" y="10514"/>
                    </a:lnTo>
                    <a:lnTo>
                      <a:pt x="18106" y="10951"/>
                    </a:lnTo>
                    <a:lnTo>
                      <a:pt x="17996" y="11415"/>
                    </a:lnTo>
                    <a:lnTo>
                      <a:pt x="17860" y="11852"/>
                    </a:lnTo>
                    <a:lnTo>
                      <a:pt x="17723" y="12262"/>
                    </a:lnTo>
                    <a:lnTo>
                      <a:pt x="17559" y="12672"/>
                    </a:lnTo>
                    <a:lnTo>
                      <a:pt x="17368" y="13081"/>
                    </a:lnTo>
                    <a:lnTo>
                      <a:pt x="17177" y="13463"/>
                    </a:lnTo>
                    <a:lnTo>
                      <a:pt x="16959" y="13846"/>
                    </a:lnTo>
                    <a:lnTo>
                      <a:pt x="16713" y="14228"/>
                    </a:lnTo>
                    <a:lnTo>
                      <a:pt x="16467" y="14583"/>
                    </a:lnTo>
                    <a:lnTo>
                      <a:pt x="16194" y="14938"/>
                    </a:lnTo>
                    <a:lnTo>
                      <a:pt x="15894" y="15266"/>
                    </a:lnTo>
                    <a:lnTo>
                      <a:pt x="15593" y="15593"/>
                    </a:lnTo>
                    <a:lnTo>
                      <a:pt x="15293" y="15894"/>
                    </a:lnTo>
                    <a:lnTo>
                      <a:pt x="14965" y="16167"/>
                    </a:lnTo>
                    <a:lnTo>
                      <a:pt x="14610" y="16440"/>
                    </a:lnTo>
                    <a:lnTo>
                      <a:pt x="14255" y="16686"/>
                    </a:lnTo>
                    <a:lnTo>
                      <a:pt x="13873" y="16932"/>
                    </a:lnTo>
                    <a:lnTo>
                      <a:pt x="13491" y="17150"/>
                    </a:lnTo>
                    <a:lnTo>
                      <a:pt x="13108" y="17368"/>
                    </a:lnTo>
                    <a:lnTo>
                      <a:pt x="12699" y="17532"/>
                    </a:lnTo>
                    <a:lnTo>
                      <a:pt x="12289" y="17696"/>
                    </a:lnTo>
                    <a:lnTo>
                      <a:pt x="11852" y="17833"/>
                    </a:lnTo>
                    <a:lnTo>
                      <a:pt x="11415" y="17969"/>
                    </a:lnTo>
                    <a:lnTo>
                      <a:pt x="10978" y="18078"/>
                    </a:lnTo>
                    <a:lnTo>
                      <a:pt x="10541" y="18160"/>
                    </a:lnTo>
                    <a:lnTo>
                      <a:pt x="10077" y="18215"/>
                    </a:lnTo>
                    <a:lnTo>
                      <a:pt x="9613" y="18242"/>
                    </a:lnTo>
                    <a:lnTo>
                      <a:pt x="9149" y="18270"/>
                    </a:lnTo>
                    <a:lnTo>
                      <a:pt x="9149" y="18270"/>
                    </a:lnTo>
                    <a:lnTo>
                      <a:pt x="8684" y="18242"/>
                    </a:lnTo>
                    <a:lnTo>
                      <a:pt x="8220" y="18215"/>
                    </a:lnTo>
                    <a:lnTo>
                      <a:pt x="7756" y="18160"/>
                    </a:lnTo>
                    <a:lnTo>
                      <a:pt x="7319" y="18078"/>
                    </a:lnTo>
                    <a:lnTo>
                      <a:pt x="6855" y="17969"/>
                    </a:lnTo>
                    <a:lnTo>
                      <a:pt x="6418" y="17833"/>
                    </a:lnTo>
                    <a:lnTo>
                      <a:pt x="6008" y="17696"/>
                    </a:lnTo>
                    <a:lnTo>
                      <a:pt x="5599" y="17532"/>
                    </a:lnTo>
                    <a:lnTo>
                      <a:pt x="5189" y="17368"/>
                    </a:lnTo>
                    <a:lnTo>
                      <a:pt x="4779" y="17150"/>
                    </a:lnTo>
                    <a:lnTo>
                      <a:pt x="4397" y="16932"/>
                    </a:lnTo>
                    <a:lnTo>
                      <a:pt x="4042" y="16686"/>
                    </a:lnTo>
                    <a:lnTo>
                      <a:pt x="3687" y="16440"/>
                    </a:lnTo>
                    <a:lnTo>
                      <a:pt x="3332" y="16167"/>
                    </a:lnTo>
                    <a:lnTo>
                      <a:pt x="3004" y="15894"/>
                    </a:lnTo>
                    <a:lnTo>
                      <a:pt x="2677" y="15593"/>
                    </a:lnTo>
                    <a:lnTo>
                      <a:pt x="2376" y="15266"/>
                    </a:lnTo>
                    <a:lnTo>
                      <a:pt x="2103" y="14938"/>
                    </a:lnTo>
                    <a:lnTo>
                      <a:pt x="1830" y="14583"/>
                    </a:lnTo>
                    <a:lnTo>
                      <a:pt x="1584" y="14228"/>
                    </a:lnTo>
                    <a:lnTo>
                      <a:pt x="1339" y="13846"/>
                    </a:lnTo>
                    <a:lnTo>
                      <a:pt x="1120" y="13463"/>
                    </a:lnTo>
                    <a:lnTo>
                      <a:pt x="902" y="13081"/>
                    </a:lnTo>
                    <a:lnTo>
                      <a:pt x="738" y="12672"/>
                    </a:lnTo>
                    <a:lnTo>
                      <a:pt x="574" y="12262"/>
                    </a:lnTo>
                    <a:lnTo>
                      <a:pt x="410" y="11852"/>
                    </a:lnTo>
                    <a:lnTo>
                      <a:pt x="301" y="11415"/>
                    </a:lnTo>
                    <a:lnTo>
                      <a:pt x="192" y="10951"/>
                    </a:lnTo>
                    <a:lnTo>
                      <a:pt x="110" y="10514"/>
                    </a:lnTo>
                    <a:lnTo>
                      <a:pt x="55" y="10050"/>
                    </a:lnTo>
                    <a:lnTo>
                      <a:pt x="28" y="9586"/>
                    </a:lnTo>
                    <a:lnTo>
                      <a:pt x="0" y="9122"/>
                    </a:lnTo>
                    <a:lnTo>
                      <a:pt x="0" y="9122"/>
                    </a:lnTo>
                    <a:lnTo>
                      <a:pt x="28" y="8657"/>
                    </a:lnTo>
                    <a:lnTo>
                      <a:pt x="55" y="8193"/>
                    </a:lnTo>
                    <a:lnTo>
                      <a:pt x="110" y="7729"/>
                    </a:lnTo>
                    <a:lnTo>
                      <a:pt x="192" y="7292"/>
                    </a:lnTo>
                    <a:lnTo>
                      <a:pt x="301" y="6828"/>
                    </a:lnTo>
                    <a:lnTo>
                      <a:pt x="410" y="6418"/>
                    </a:lnTo>
                    <a:lnTo>
                      <a:pt x="574" y="5981"/>
                    </a:lnTo>
                    <a:lnTo>
                      <a:pt x="738" y="5572"/>
                    </a:lnTo>
                    <a:lnTo>
                      <a:pt x="902" y="5162"/>
                    </a:lnTo>
                    <a:lnTo>
                      <a:pt x="1120" y="4780"/>
                    </a:lnTo>
                    <a:lnTo>
                      <a:pt x="1339" y="4397"/>
                    </a:lnTo>
                    <a:lnTo>
                      <a:pt x="1584" y="4015"/>
                    </a:lnTo>
                    <a:lnTo>
                      <a:pt x="1830" y="3660"/>
                    </a:lnTo>
                    <a:lnTo>
                      <a:pt x="2103" y="3305"/>
                    </a:lnTo>
                    <a:lnTo>
                      <a:pt x="2376" y="2977"/>
                    </a:lnTo>
                    <a:lnTo>
                      <a:pt x="2677" y="2677"/>
                    </a:lnTo>
                    <a:lnTo>
                      <a:pt x="3004" y="2349"/>
                    </a:lnTo>
                    <a:lnTo>
                      <a:pt x="3332" y="2076"/>
                    </a:lnTo>
                    <a:lnTo>
                      <a:pt x="3687" y="1803"/>
                    </a:lnTo>
                    <a:lnTo>
                      <a:pt x="4042" y="1557"/>
                    </a:lnTo>
                    <a:lnTo>
                      <a:pt x="4397" y="1312"/>
                    </a:lnTo>
                    <a:lnTo>
                      <a:pt x="4779" y="1093"/>
                    </a:lnTo>
                    <a:lnTo>
                      <a:pt x="5189" y="902"/>
                    </a:lnTo>
                    <a:lnTo>
                      <a:pt x="5599" y="711"/>
                    </a:lnTo>
                    <a:lnTo>
                      <a:pt x="6008" y="547"/>
                    </a:lnTo>
                    <a:lnTo>
                      <a:pt x="6418" y="410"/>
                    </a:lnTo>
                    <a:lnTo>
                      <a:pt x="6855" y="274"/>
                    </a:lnTo>
                    <a:lnTo>
                      <a:pt x="7319" y="165"/>
                    </a:lnTo>
                    <a:lnTo>
                      <a:pt x="7756" y="83"/>
                    </a:lnTo>
                    <a:lnTo>
                      <a:pt x="8220" y="28"/>
                    </a:lnTo>
                    <a:lnTo>
                      <a:pt x="8684" y="1"/>
                    </a:lnTo>
                    <a:lnTo>
                      <a:pt x="9149" y="1"/>
                    </a:lnTo>
                    <a:lnTo>
                      <a:pt x="9149" y="1"/>
                    </a:lnTo>
                    <a:lnTo>
                      <a:pt x="9613" y="1"/>
                    </a:lnTo>
                    <a:lnTo>
                      <a:pt x="10077" y="28"/>
                    </a:lnTo>
                    <a:lnTo>
                      <a:pt x="10541" y="83"/>
                    </a:lnTo>
                    <a:lnTo>
                      <a:pt x="10978" y="165"/>
                    </a:lnTo>
                    <a:lnTo>
                      <a:pt x="11415" y="274"/>
                    </a:lnTo>
                    <a:lnTo>
                      <a:pt x="11852" y="410"/>
                    </a:lnTo>
                    <a:lnTo>
                      <a:pt x="12289" y="547"/>
                    </a:lnTo>
                    <a:lnTo>
                      <a:pt x="12699" y="711"/>
                    </a:lnTo>
                    <a:lnTo>
                      <a:pt x="13108" y="902"/>
                    </a:lnTo>
                    <a:lnTo>
                      <a:pt x="13491" y="1093"/>
                    </a:lnTo>
                    <a:lnTo>
                      <a:pt x="13873" y="1312"/>
                    </a:lnTo>
                    <a:lnTo>
                      <a:pt x="14255" y="1557"/>
                    </a:lnTo>
                    <a:lnTo>
                      <a:pt x="14610" y="1803"/>
                    </a:lnTo>
                    <a:lnTo>
                      <a:pt x="14965" y="2076"/>
                    </a:lnTo>
                    <a:lnTo>
                      <a:pt x="15293" y="2349"/>
                    </a:lnTo>
                    <a:lnTo>
                      <a:pt x="15593" y="2677"/>
                    </a:lnTo>
                    <a:lnTo>
                      <a:pt x="15894" y="2977"/>
                    </a:lnTo>
                    <a:lnTo>
                      <a:pt x="16194" y="3305"/>
                    </a:lnTo>
                    <a:lnTo>
                      <a:pt x="16467" y="3660"/>
                    </a:lnTo>
                    <a:lnTo>
                      <a:pt x="16713" y="4015"/>
                    </a:lnTo>
                    <a:lnTo>
                      <a:pt x="16959" y="4397"/>
                    </a:lnTo>
                    <a:lnTo>
                      <a:pt x="17177" y="4780"/>
                    </a:lnTo>
                    <a:lnTo>
                      <a:pt x="17368" y="5162"/>
                    </a:lnTo>
                    <a:lnTo>
                      <a:pt x="17559" y="5572"/>
                    </a:lnTo>
                    <a:lnTo>
                      <a:pt x="17723" y="5981"/>
                    </a:lnTo>
                    <a:lnTo>
                      <a:pt x="17860" y="6418"/>
                    </a:lnTo>
                    <a:lnTo>
                      <a:pt x="17996" y="6828"/>
                    </a:lnTo>
                    <a:lnTo>
                      <a:pt x="18106" y="7292"/>
                    </a:lnTo>
                    <a:lnTo>
                      <a:pt x="18188" y="7729"/>
                    </a:lnTo>
                    <a:lnTo>
                      <a:pt x="18242" y="8193"/>
                    </a:lnTo>
                    <a:lnTo>
                      <a:pt x="18269" y="8657"/>
                    </a:lnTo>
                    <a:lnTo>
                      <a:pt x="18269" y="9122"/>
                    </a:lnTo>
                    <a:lnTo>
                      <a:pt x="18269" y="9122"/>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8"/>
              <p:cNvSpPr/>
              <p:nvPr/>
            </p:nvSpPr>
            <p:spPr>
              <a:xfrm>
                <a:off x="2530875" y="3456675"/>
                <a:ext cx="701825" cy="701825"/>
              </a:xfrm>
              <a:custGeom>
                <a:avLst/>
                <a:gdLst/>
                <a:ahLst/>
                <a:cxnLst/>
                <a:rect l="l" t="t" r="r" b="b"/>
                <a:pathLst>
                  <a:path w="28073" h="28073" fill="none" extrusionOk="0">
                    <a:moveTo>
                      <a:pt x="28073" y="14037"/>
                    </a:moveTo>
                    <a:lnTo>
                      <a:pt x="28073" y="14037"/>
                    </a:lnTo>
                    <a:lnTo>
                      <a:pt x="28073" y="14774"/>
                    </a:lnTo>
                    <a:lnTo>
                      <a:pt x="28018" y="15484"/>
                    </a:lnTo>
                    <a:lnTo>
                      <a:pt x="27909" y="16167"/>
                    </a:lnTo>
                    <a:lnTo>
                      <a:pt x="27800" y="16877"/>
                    </a:lnTo>
                    <a:lnTo>
                      <a:pt x="27636" y="17559"/>
                    </a:lnTo>
                    <a:lnTo>
                      <a:pt x="27445" y="18215"/>
                    </a:lnTo>
                    <a:lnTo>
                      <a:pt x="27226" y="18870"/>
                    </a:lnTo>
                    <a:lnTo>
                      <a:pt x="26981" y="19498"/>
                    </a:lnTo>
                    <a:lnTo>
                      <a:pt x="26708" y="20126"/>
                    </a:lnTo>
                    <a:lnTo>
                      <a:pt x="26380" y="20727"/>
                    </a:lnTo>
                    <a:lnTo>
                      <a:pt x="26052" y="21328"/>
                    </a:lnTo>
                    <a:lnTo>
                      <a:pt x="25670" y="21901"/>
                    </a:lnTo>
                    <a:lnTo>
                      <a:pt x="25287" y="22447"/>
                    </a:lnTo>
                    <a:lnTo>
                      <a:pt x="24878" y="22966"/>
                    </a:lnTo>
                    <a:lnTo>
                      <a:pt x="24441" y="23485"/>
                    </a:lnTo>
                    <a:lnTo>
                      <a:pt x="23977" y="23977"/>
                    </a:lnTo>
                    <a:lnTo>
                      <a:pt x="23485" y="24441"/>
                    </a:lnTo>
                    <a:lnTo>
                      <a:pt x="22966" y="24878"/>
                    </a:lnTo>
                    <a:lnTo>
                      <a:pt x="22447" y="25287"/>
                    </a:lnTo>
                    <a:lnTo>
                      <a:pt x="21874" y="25697"/>
                    </a:lnTo>
                    <a:lnTo>
                      <a:pt x="21328" y="26052"/>
                    </a:lnTo>
                    <a:lnTo>
                      <a:pt x="20727" y="26380"/>
                    </a:lnTo>
                    <a:lnTo>
                      <a:pt x="20126" y="26707"/>
                    </a:lnTo>
                    <a:lnTo>
                      <a:pt x="19498" y="26980"/>
                    </a:lnTo>
                    <a:lnTo>
                      <a:pt x="18870" y="27226"/>
                    </a:lnTo>
                    <a:lnTo>
                      <a:pt x="18215" y="27445"/>
                    </a:lnTo>
                    <a:lnTo>
                      <a:pt x="17532" y="27636"/>
                    </a:lnTo>
                    <a:lnTo>
                      <a:pt x="16877" y="27800"/>
                    </a:lnTo>
                    <a:lnTo>
                      <a:pt x="16167" y="27909"/>
                    </a:lnTo>
                    <a:lnTo>
                      <a:pt x="15457" y="28018"/>
                    </a:lnTo>
                    <a:lnTo>
                      <a:pt x="14747" y="28073"/>
                    </a:lnTo>
                    <a:lnTo>
                      <a:pt x="14037" y="28073"/>
                    </a:lnTo>
                    <a:lnTo>
                      <a:pt x="14037" y="28073"/>
                    </a:lnTo>
                    <a:lnTo>
                      <a:pt x="13299" y="28073"/>
                    </a:lnTo>
                    <a:lnTo>
                      <a:pt x="12589" y="28018"/>
                    </a:lnTo>
                    <a:lnTo>
                      <a:pt x="11907" y="27909"/>
                    </a:lnTo>
                    <a:lnTo>
                      <a:pt x="11197" y="27800"/>
                    </a:lnTo>
                    <a:lnTo>
                      <a:pt x="10514" y="27636"/>
                    </a:lnTo>
                    <a:lnTo>
                      <a:pt x="9859" y="27445"/>
                    </a:lnTo>
                    <a:lnTo>
                      <a:pt x="9203" y="27226"/>
                    </a:lnTo>
                    <a:lnTo>
                      <a:pt x="8575" y="26980"/>
                    </a:lnTo>
                    <a:lnTo>
                      <a:pt x="7947" y="26707"/>
                    </a:lnTo>
                    <a:lnTo>
                      <a:pt x="7346" y="26380"/>
                    </a:lnTo>
                    <a:lnTo>
                      <a:pt x="6745" y="26052"/>
                    </a:lnTo>
                    <a:lnTo>
                      <a:pt x="6172" y="25697"/>
                    </a:lnTo>
                    <a:lnTo>
                      <a:pt x="5626" y="25287"/>
                    </a:lnTo>
                    <a:lnTo>
                      <a:pt x="5107" y="24878"/>
                    </a:lnTo>
                    <a:lnTo>
                      <a:pt x="4588" y="24441"/>
                    </a:lnTo>
                    <a:lnTo>
                      <a:pt x="4097" y="23977"/>
                    </a:lnTo>
                    <a:lnTo>
                      <a:pt x="3632" y="23485"/>
                    </a:lnTo>
                    <a:lnTo>
                      <a:pt x="3195" y="22966"/>
                    </a:lnTo>
                    <a:lnTo>
                      <a:pt x="2786" y="22447"/>
                    </a:lnTo>
                    <a:lnTo>
                      <a:pt x="2376" y="21901"/>
                    </a:lnTo>
                    <a:lnTo>
                      <a:pt x="2021" y="21328"/>
                    </a:lnTo>
                    <a:lnTo>
                      <a:pt x="1693" y="20727"/>
                    </a:lnTo>
                    <a:lnTo>
                      <a:pt x="1366" y="20126"/>
                    </a:lnTo>
                    <a:lnTo>
                      <a:pt x="1093" y="19498"/>
                    </a:lnTo>
                    <a:lnTo>
                      <a:pt x="847" y="18870"/>
                    </a:lnTo>
                    <a:lnTo>
                      <a:pt x="628" y="18215"/>
                    </a:lnTo>
                    <a:lnTo>
                      <a:pt x="437" y="17559"/>
                    </a:lnTo>
                    <a:lnTo>
                      <a:pt x="273" y="16877"/>
                    </a:lnTo>
                    <a:lnTo>
                      <a:pt x="137" y="16167"/>
                    </a:lnTo>
                    <a:lnTo>
                      <a:pt x="55" y="15484"/>
                    </a:lnTo>
                    <a:lnTo>
                      <a:pt x="0" y="14774"/>
                    </a:lnTo>
                    <a:lnTo>
                      <a:pt x="0" y="14037"/>
                    </a:lnTo>
                    <a:lnTo>
                      <a:pt x="0" y="14037"/>
                    </a:lnTo>
                    <a:lnTo>
                      <a:pt x="0" y="13327"/>
                    </a:lnTo>
                    <a:lnTo>
                      <a:pt x="55" y="12589"/>
                    </a:lnTo>
                    <a:lnTo>
                      <a:pt x="137" y="11907"/>
                    </a:lnTo>
                    <a:lnTo>
                      <a:pt x="273" y="11197"/>
                    </a:lnTo>
                    <a:lnTo>
                      <a:pt x="437" y="10541"/>
                    </a:lnTo>
                    <a:lnTo>
                      <a:pt x="628" y="9858"/>
                    </a:lnTo>
                    <a:lnTo>
                      <a:pt x="847" y="9203"/>
                    </a:lnTo>
                    <a:lnTo>
                      <a:pt x="1093" y="8575"/>
                    </a:lnTo>
                    <a:lnTo>
                      <a:pt x="1366" y="7947"/>
                    </a:lnTo>
                    <a:lnTo>
                      <a:pt x="1693" y="7346"/>
                    </a:lnTo>
                    <a:lnTo>
                      <a:pt x="2021" y="6745"/>
                    </a:lnTo>
                    <a:lnTo>
                      <a:pt x="2376" y="6172"/>
                    </a:lnTo>
                    <a:lnTo>
                      <a:pt x="2786" y="5626"/>
                    </a:lnTo>
                    <a:lnTo>
                      <a:pt x="3195" y="5107"/>
                    </a:lnTo>
                    <a:lnTo>
                      <a:pt x="3632" y="4588"/>
                    </a:lnTo>
                    <a:lnTo>
                      <a:pt x="4097" y="4096"/>
                    </a:lnTo>
                    <a:lnTo>
                      <a:pt x="4588" y="3632"/>
                    </a:lnTo>
                    <a:lnTo>
                      <a:pt x="5107" y="3195"/>
                    </a:lnTo>
                    <a:lnTo>
                      <a:pt x="5626" y="2786"/>
                    </a:lnTo>
                    <a:lnTo>
                      <a:pt x="6172" y="2403"/>
                    </a:lnTo>
                    <a:lnTo>
                      <a:pt x="6745" y="2021"/>
                    </a:lnTo>
                    <a:lnTo>
                      <a:pt x="7346" y="1693"/>
                    </a:lnTo>
                    <a:lnTo>
                      <a:pt x="7947" y="1366"/>
                    </a:lnTo>
                    <a:lnTo>
                      <a:pt x="8575" y="1093"/>
                    </a:lnTo>
                    <a:lnTo>
                      <a:pt x="9203" y="847"/>
                    </a:lnTo>
                    <a:lnTo>
                      <a:pt x="9859" y="628"/>
                    </a:lnTo>
                    <a:lnTo>
                      <a:pt x="10514" y="437"/>
                    </a:lnTo>
                    <a:lnTo>
                      <a:pt x="11197" y="273"/>
                    </a:lnTo>
                    <a:lnTo>
                      <a:pt x="11907" y="164"/>
                    </a:lnTo>
                    <a:lnTo>
                      <a:pt x="12589" y="55"/>
                    </a:lnTo>
                    <a:lnTo>
                      <a:pt x="13299" y="0"/>
                    </a:lnTo>
                    <a:lnTo>
                      <a:pt x="14037" y="0"/>
                    </a:lnTo>
                    <a:lnTo>
                      <a:pt x="14037" y="0"/>
                    </a:lnTo>
                    <a:lnTo>
                      <a:pt x="14747" y="0"/>
                    </a:lnTo>
                    <a:lnTo>
                      <a:pt x="15457" y="55"/>
                    </a:lnTo>
                    <a:lnTo>
                      <a:pt x="16167" y="164"/>
                    </a:lnTo>
                    <a:lnTo>
                      <a:pt x="16877" y="273"/>
                    </a:lnTo>
                    <a:lnTo>
                      <a:pt x="17532" y="437"/>
                    </a:lnTo>
                    <a:lnTo>
                      <a:pt x="18215" y="628"/>
                    </a:lnTo>
                    <a:lnTo>
                      <a:pt x="18870" y="847"/>
                    </a:lnTo>
                    <a:lnTo>
                      <a:pt x="19498" y="1093"/>
                    </a:lnTo>
                    <a:lnTo>
                      <a:pt x="20126" y="1366"/>
                    </a:lnTo>
                    <a:lnTo>
                      <a:pt x="20727" y="1693"/>
                    </a:lnTo>
                    <a:lnTo>
                      <a:pt x="21328" y="2021"/>
                    </a:lnTo>
                    <a:lnTo>
                      <a:pt x="21874" y="2403"/>
                    </a:lnTo>
                    <a:lnTo>
                      <a:pt x="22447" y="2786"/>
                    </a:lnTo>
                    <a:lnTo>
                      <a:pt x="22966" y="3195"/>
                    </a:lnTo>
                    <a:lnTo>
                      <a:pt x="23485" y="3632"/>
                    </a:lnTo>
                    <a:lnTo>
                      <a:pt x="23977" y="4096"/>
                    </a:lnTo>
                    <a:lnTo>
                      <a:pt x="24441" y="4588"/>
                    </a:lnTo>
                    <a:lnTo>
                      <a:pt x="24878" y="5107"/>
                    </a:lnTo>
                    <a:lnTo>
                      <a:pt x="25287" y="5626"/>
                    </a:lnTo>
                    <a:lnTo>
                      <a:pt x="25670" y="6172"/>
                    </a:lnTo>
                    <a:lnTo>
                      <a:pt x="26052" y="6745"/>
                    </a:lnTo>
                    <a:lnTo>
                      <a:pt x="26380" y="7346"/>
                    </a:lnTo>
                    <a:lnTo>
                      <a:pt x="26708" y="7947"/>
                    </a:lnTo>
                    <a:lnTo>
                      <a:pt x="26981" y="8575"/>
                    </a:lnTo>
                    <a:lnTo>
                      <a:pt x="27226" y="9203"/>
                    </a:lnTo>
                    <a:lnTo>
                      <a:pt x="27445" y="9858"/>
                    </a:lnTo>
                    <a:lnTo>
                      <a:pt x="27636" y="10541"/>
                    </a:lnTo>
                    <a:lnTo>
                      <a:pt x="27800" y="11197"/>
                    </a:lnTo>
                    <a:lnTo>
                      <a:pt x="27909" y="11907"/>
                    </a:lnTo>
                    <a:lnTo>
                      <a:pt x="28018" y="12589"/>
                    </a:lnTo>
                    <a:lnTo>
                      <a:pt x="28073" y="13327"/>
                    </a:lnTo>
                    <a:lnTo>
                      <a:pt x="28073" y="14037"/>
                    </a:lnTo>
                    <a:lnTo>
                      <a:pt x="28073" y="14037"/>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48"/>
            <p:cNvGrpSpPr/>
            <p:nvPr/>
          </p:nvGrpSpPr>
          <p:grpSpPr>
            <a:xfrm rot="10800000">
              <a:off x="8211200" y="-1106875"/>
              <a:ext cx="2564225" cy="2564225"/>
              <a:chOff x="6656000" y="-739687"/>
              <a:chExt cx="2564225" cy="2564225"/>
            </a:xfrm>
          </p:grpSpPr>
          <p:sp>
            <p:nvSpPr>
              <p:cNvPr id="3054" name="Google Shape;3054;p48"/>
              <p:cNvSpPr/>
              <p:nvPr/>
            </p:nvSpPr>
            <p:spPr>
              <a:xfrm>
                <a:off x="6656000" y="-739687"/>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8"/>
              <p:cNvSpPr/>
              <p:nvPr/>
            </p:nvSpPr>
            <p:spPr>
              <a:xfrm>
                <a:off x="8023450" y="-54937"/>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6" name="Google Shape;3056;p48"/>
            <p:cNvGrpSpPr/>
            <p:nvPr/>
          </p:nvGrpSpPr>
          <p:grpSpPr>
            <a:xfrm rot="10800000">
              <a:off x="8650013" y="4705200"/>
              <a:ext cx="266275" cy="167950"/>
              <a:chOff x="3924250" y="4741138"/>
              <a:chExt cx="266275" cy="167950"/>
            </a:xfrm>
          </p:grpSpPr>
          <p:sp>
            <p:nvSpPr>
              <p:cNvPr id="3057" name="Google Shape;3057;p48"/>
              <p:cNvSpPr/>
              <p:nvPr/>
            </p:nvSpPr>
            <p:spPr>
              <a:xfrm>
                <a:off x="3924250" y="4741138"/>
                <a:ext cx="167300" cy="167950"/>
              </a:xfrm>
              <a:custGeom>
                <a:avLst/>
                <a:gdLst/>
                <a:ahLst/>
                <a:cxnLst/>
                <a:rect l="l" t="t" r="r" b="b"/>
                <a:pathLst>
                  <a:path w="6692" h="6718" fill="none" extrusionOk="0">
                    <a:moveTo>
                      <a:pt x="6691" y="3359"/>
                    </a:moveTo>
                    <a:lnTo>
                      <a:pt x="6691" y="3359"/>
                    </a:lnTo>
                    <a:lnTo>
                      <a:pt x="6664" y="3714"/>
                    </a:lnTo>
                    <a:lnTo>
                      <a:pt x="6609" y="4042"/>
                    </a:lnTo>
                    <a:lnTo>
                      <a:pt x="6527" y="4342"/>
                    </a:lnTo>
                    <a:lnTo>
                      <a:pt x="6418" y="4670"/>
                    </a:lnTo>
                    <a:lnTo>
                      <a:pt x="6282" y="4943"/>
                    </a:lnTo>
                    <a:lnTo>
                      <a:pt x="6118" y="5243"/>
                    </a:lnTo>
                    <a:lnTo>
                      <a:pt x="5927" y="5489"/>
                    </a:lnTo>
                    <a:lnTo>
                      <a:pt x="5708" y="5735"/>
                    </a:lnTo>
                    <a:lnTo>
                      <a:pt x="5462" y="5953"/>
                    </a:lnTo>
                    <a:lnTo>
                      <a:pt x="5217" y="6144"/>
                    </a:lnTo>
                    <a:lnTo>
                      <a:pt x="4943" y="6308"/>
                    </a:lnTo>
                    <a:lnTo>
                      <a:pt x="4643" y="6445"/>
                    </a:lnTo>
                    <a:lnTo>
                      <a:pt x="4343" y="6554"/>
                    </a:lnTo>
                    <a:lnTo>
                      <a:pt x="4015" y="6636"/>
                    </a:lnTo>
                    <a:lnTo>
                      <a:pt x="3687" y="6690"/>
                    </a:lnTo>
                    <a:lnTo>
                      <a:pt x="3332" y="6718"/>
                    </a:lnTo>
                    <a:lnTo>
                      <a:pt x="3332" y="6718"/>
                    </a:lnTo>
                    <a:lnTo>
                      <a:pt x="3005" y="6690"/>
                    </a:lnTo>
                    <a:lnTo>
                      <a:pt x="2650" y="6636"/>
                    </a:lnTo>
                    <a:lnTo>
                      <a:pt x="2349" y="6554"/>
                    </a:lnTo>
                    <a:lnTo>
                      <a:pt x="2022" y="6445"/>
                    </a:lnTo>
                    <a:lnTo>
                      <a:pt x="1748" y="6308"/>
                    </a:lnTo>
                    <a:lnTo>
                      <a:pt x="1475" y="6144"/>
                    </a:lnTo>
                    <a:lnTo>
                      <a:pt x="1202" y="5953"/>
                    </a:lnTo>
                    <a:lnTo>
                      <a:pt x="957" y="5735"/>
                    </a:lnTo>
                    <a:lnTo>
                      <a:pt x="765" y="5489"/>
                    </a:lnTo>
                    <a:lnTo>
                      <a:pt x="574" y="5243"/>
                    </a:lnTo>
                    <a:lnTo>
                      <a:pt x="383" y="4943"/>
                    </a:lnTo>
                    <a:lnTo>
                      <a:pt x="247" y="4670"/>
                    </a:lnTo>
                    <a:lnTo>
                      <a:pt x="137" y="4342"/>
                    </a:lnTo>
                    <a:lnTo>
                      <a:pt x="55" y="4042"/>
                    </a:lnTo>
                    <a:lnTo>
                      <a:pt x="1" y="3714"/>
                    </a:lnTo>
                    <a:lnTo>
                      <a:pt x="1" y="3359"/>
                    </a:lnTo>
                    <a:lnTo>
                      <a:pt x="1" y="3359"/>
                    </a:lnTo>
                    <a:lnTo>
                      <a:pt x="1" y="3004"/>
                    </a:lnTo>
                    <a:lnTo>
                      <a:pt x="55" y="2676"/>
                    </a:lnTo>
                    <a:lnTo>
                      <a:pt x="137" y="2348"/>
                    </a:lnTo>
                    <a:lnTo>
                      <a:pt x="247" y="2048"/>
                    </a:lnTo>
                    <a:lnTo>
                      <a:pt x="383" y="1775"/>
                    </a:lnTo>
                    <a:lnTo>
                      <a:pt x="574" y="1475"/>
                    </a:lnTo>
                    <a:lnTo>
                      <a:pt x="765" y="1229"/>
                    </a:lnTo>
                    <a:lnTo>
                      <a:pt x="957" y="983"/>
                    </a:lnTo>
                    <a:lnTo>
                      <a:pt x="1202" y="765"/>
                    </a:lnTo>
                    <a:lnTo>
                      <a:pt x="1475" y="573"/>
                    </a:lnTo>
                    <a:lnTo>
                      <a:pt x="1748" y="410"/>
                    </a:lnTo>
                    <a:lnTo>
                      <a:pt x="2022" y="273"/>
                    </a:lnTo>
                    <a:lnTo>
                      <a:pt x="2349" y="164"/>
                    </a:lnTo>
                    <a:lnTo>
                      <a:pt x="2650" y="82"/>
                    </a:lnTo>
                    <a:lnTo>
                      <a:pt x="3005" y="27"/>
                    </a:lnTo>
                    <a:lnTo>
                      <a:pt x="3332" y="0"/>
                    </a:lnTo>
                    <a:lnTo>
                      <a:pt x="3332" y="0"/>
                    </a:lnTo>
                    <a:lnTo>
                      <a:pt x="3687" y="27"/>
                    </a:lnTo>
                    <a:lnTo>
                      <a:pt x="4015" y="82"/>
                    </a:lnTo>
                    <a:lnTo>
                      <a:pt x="4343" y="164"/>
                    </a:lnTo>
                    <a:lnTo>
                      <a:pt x="4643" y="273"/>
                    </a:lnTo>
                    <a:lnTo>
                      <a:pt x="4943" y="410"/>
                    </a:lnTo>
                    <a:lnTo>
                      <a:pt x="5217" y="573"/>
                    </a:lnTo>
                    <a:lnTo>
                      <a:pt x="5462" y="765"/>
                    </a:lnTo>
                    <a:lnTo>
                      <a:pt x="5708" y="983"/>
                    </a:lnTo>
                    <a:lnTo>
                      <a:pt x="5927" y="1229"/>
                    </a:lnTo>
                    <a:lnTo>
                      <a:pt x="6118" y="1475"/>
                    </a:lnTo>
                    <a:lnTo>
                      <a:pt x="6282" y="1775"/>
                    </a:lnTo>
                    <a:lnTo>
                      <a:pt x="6418" y="2048"/>
                    </a:lnTo>
                    <a:lnTo>
                      <a:pt x="6527" y="2348"/>
                    </a:lnTo>
                    <a:lnTo>
                      <a:pt x="6609" y="2676"/>
                    </a:lnTo>
                    <a:lnTo>
                      <a:pt x="6664"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8"/>
              <p:cNvSpPr/>
              <p:nvPr/>
            </p:nvSpPr>
            <p:spPr>
              <a:xfrm>
                <a:off x="4023250" y="4741138"/>
                <a:ext cx="167275" cy="167950"/>
              </a:xfrm>
              <a:custGeom>
                <a:avLst/>
                <a:gdLst/>
                <a:ahLst/>
                <a:cxnLst/>
                <a:rect l="l" t="t" r="r" b="b"/>
                <a:pathLst>
                  <a:path w="6691" h="6718" fill="none" extrusionOk="0">
                    <a:moveTo>
                      <a:pt x="6691" y="3359"/>
                    </a:moveTo>
                    <a:lnTo>
                      <a:pt x="6691" y="3359"/>
                    </a:lnTo>
                    <a:lnTo>
                      <a:pt x="6691" y="3714"/>
                    </a:lnTo>
                    <a:lnTo>
                      <a:pt x="6636" y="4042"/>
                    </a:lnTo>
                    <a:lnTo>
                      <a:pt x="6554" y="4342"/>
                    </a:lnTo>
                    <a:lnTo>
                      <a:pt x="6445" y="4670"/>
                    </a:lnTo>
                    <a:lnTo>
                      <a:pt x="6309" y="4943"/>
                    </a:lnTo>
                    <a:lnTo>
                      <a:pt x="6117" y="5243"/>
                    </a:lnTo>
                    <a:lnTo>
                      <a:pt x="5926" y="5489"/>
                    </a:lnTo>
                    <a:lnTo>
                      <a:pt x="5708" y="5735"/>
                    </a:lnTo>
                    <a:lnTo>
                      <a:pt x="5489" y="5953"/>
                    </a:lnTo>
                    <a:lnTo>
                      <a:pt x="5216" y="6144"/>
                    </a:lnTo>
                    <a:lnTo>
                      <a:pt x="4943" y="6308"/>
                    </a:lnTo>
                    <a:lnTo>
                      <a:pt x="4643" y="6445"/>
                    </a:lnTo>
                    <a:lnTo>
                      <a:pt x="4342" y="6554"/>
                    </a:lnTo>
                    <a:lnTo>
                      <a:pt x="4015" y="6636"/>
                    </a:lnTo>
                    <a:lnTo>
                      <a:pt x="3687" y="6690"/>
                    </a:lnTo>
                    <a:lnTo>
                      <a:pt x="3359" y="6718"/>
                    </a:lnTo>
                    <a:lnTo>
                      <a:pt x="3359" y="6718"/>
                    </a:lnTo>
                    <a:lnTo>
                      <a:pt x="3004" y="6690"/>
                    </a:lnTo>
                    <a:lnTo>
                      <a:pt x="2677" y="6636"/>
                    </a:lnTo>
                    <a:lnTo>
                      <a:pt x="2349" y="6554"/>
                    </a:lnTo>
                    <a:lnTo>
                      <a:pt x="2048" y="6445"/>
                    </a:lnTo>
                    <a:lnTo>
                      <a:pt x="1748" y="6308"/>
                    </a:lnTo>
                    <a:lnTo>
                      <a:pt x="1475" y="6144"/>
                    </a:lnTo>
                    <a:lnTo>
                      <a:pt x="1229" y="5953"/>
                    </a:lnTo>
                    <a:lnTo>
                      <a:pt x="983" y="5735"/>
                    </a:lnTo>
                    <a:lnTo>
                      <a:pt x="765" y="5489"/>
                    </a:lnTo>
                    <a:lnTo>
                      <a:pt x="574" y="5243"/>
                    </a:lnTo>
                    <a:lnTo>
                      <a:pt x="410" y="4943"/>
                    </a:lnTo>
                    <a:lnTo>
                      <a:pt x="273" y="4670"/>
                    </a:lnTo>
                    <a:lnTo>
                      <a:pt x="164" y="4342"/>
                    </a:lnTo>
                    <a:lnTo>
                      <a:pt x="82" y="4042"/>
                    </a:lnTo>
                    <a:lnTo>
                      <a:pt x="28" y="3714"/>
                    </a:lnTo>
                    <a:lnTo>
                      <a:pt x="0" y="3359"/>
                    </a:lnTo>
                    <a:lnTo>
                      <a:pt x="0" y="3359"/>
                    </a:lnTo>
                    <a:lnTo>
                      <a:pt x="28" y="3004"/>
                    </a:lnTo>
                    <a:lnTo>
                      <a:pt x="82" y="2676"/>
                    </a:lnTo>
                    <a:lnTo>
                      <a:pt x="164" y="2348"/>
                    </a:lnTo>
                    <a:lnTo>
                      <a:pt x="273" y="2048"/>
                    </a:lnTo>
                    <a:lnTo>
                      <a:pt x="410" y="1775"/>
                    </a:lnTo>
                    <a:lnTo>
                      <a:pt x="574" y="1475"/>
                    </a:lnTo>
                    <a:lnTo>
                      <a:pt x="765" y="1229"/>
                    </a:lnTo>
                    <a:lnTo>
                      <a:pt x="983" y="983"/>
                    </a:lnTo>
                    <a:lnTo>
                      <a:pt x="1229" y="765"/>
                    </a:lnTo>
                    <a:lnTo>
                      <a:pt x="1475" y="573"/>
                    </a:lnTo>
                    <a:lnTo>
                      <a:pt x="1748" y="410"/>
                    </a:lnTo>
                    <a:lnTo>
                      <a:pt x="2048" y="273"/>
                    </a:lnTo>
                    <a:lnTo>
                      <a:pt x="2349" y="164"/>
                    </a:lnTo>
                    <a:lnTo>
                      <a:pt x="2677" y="82"/>
                    </a:lnTo>
                    <a:lnTo>
                      <a:pt x="3004" y="27"/>
                    </a:lnTo>
                    <a:lnTo>
                      <a:pt x="3359" y="0"/>
                    </a:lnTo>
                    <a:lnTo>
                      <a:pt x="3359" y="0"/>
                    </a:lnTo>
                    <a:lnTo>
                      <a:pt x="3687" y="27"/>
                    </a:lnTo>
                    <a:lnTo>
                      <a:pt x="4015" y="82"/>
                    </a:lnTo>
                    <a:lnTo>
                      <a:pt x="4342" y="164"/>
                    </a:lnTo>
                    <a:lnTo>
                      <a:pt x="4643" y="273"/>
                    </a:lnTo>
                    <a:lnTo>
                      <a:pt x="4943" y="410"/>
                    </a:lnTo>
                    <a:lnTo>
                      <a:pt x="5216" y="573"/>
                    </a:lnTo>
                    <a:lnTo>
                      <a:pt x="5489" y="765"/>
                    </a:lnTo>
                    <a:lnTo>
                      <a:pt x="5708" y="983"/>
                    </a:lnTo>
                    <a:lnTo>
                      <a:pt x="5926" y="1229"/>
                    </a:lnTo>
                    <a:lnTo>
                      <a:pt x="6117" y="1475"/>
                    </a:lnTo>
                    <a:lnTo>
                      <a:pt x="6309" y="1775"/>
                    </a:lnTo>
                    <a:lnTo>
                      <a:pt x="6445" y="2048"/>
                    </a:lnTo>
                    <a:lnTo>
                      <a:pt x="6554" y="2348"/>
                    </a:lnTo>
                    <a:lnTo>
                      <a:pt x="6636" y="2676"/>
                    </a:lnTo>
                    <a:lnTo>
                      <a:pt x="6691" y="3004"/>
                    </a:lnTo>
                    <a:lnTo>
                      <a:pt x="6691" y="3359"/>
                    </a:lnTo>
                    <a:lnTo>
                      <a:pt x="6691" y="3359"/>
                    </a:lnTo>
                    <a:close/>
                  </a:path>
                </a:pathLst>
              </a:custGeom>
              <a:noFill/>
              <a:ln w="68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9" name="Google Shape;3059;p48"/>
            <p:cNvSpPr/>
            <p:nvPr/>
          </p:nvSpPr>
          <p:spPr>
            <a:xfrm rot="10800000">
              <a:off x="-450175" y="4705200"/>
              <a:ext cx="944175" cy="944200"/>
            </a:xfrm>
            <a:custGeom>
              <a:avLst/>
              <a:gdLst/>
              <a:ahLst/>
              <a:cxnLst/>
              <a:rect l="l" t="t" r="r" b="b"/>
              <a:pathLst>
                <a:path w="37767" h="37768" fill="none" extrusionOk="0">
                  <a:moveTo>
                    <a:pt x="37767" y="1"/>
                  </a:moveTo>
                  <a:lnTo>
                    <a:pt x="0" y="37767"/>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8"/>
            <p:cNvSpPr/>
            <p:nvPr/>
          </p:nvSpPr>
          <p:spPr>
            <a:xfrm rot="10800000">
              <a:off x="6427713" y="4317075"/>
              <a:ext cx="2564225" cy="2564225"/>
            </a:xfrm>
            <a:custGeom>
              <a:avLst/>
              <a:gdLst/>
              <a:ahLst/>
              <a:cxnLst/>
              <a:rect l="l" t="t" r="r" b="b"/>
              <a:pathLst>
                <a:path w="102569" h="102569" fill="none" extrusionOk="0">
                  <a:moveTo>
                    <a:pt x="0" y="102569"/>
                  </a:moveTo>
                  <a:lnTo>
                    <a:pt x="102569" y="1"/>
                  </a:lnTo>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1" name="Google Shape;3061;p48"/>
            <p:cNvGrpSpPr/>
            <p:nvPr/>
          </p:nvGrpSpPr>
          <p:grpSpPr>
            <a:xfrm rot="10800000">
              <a:off x="183013" y="3583225"/>
              <a:ext cx="406225" cy="684075"/>
              <a:chOff x="1398700" y="2554025"/>
              <a:chExt cx="406225" cy="684075"/>
            </a:xfrm>
          </p:grpSpPr>
          <p:sp>
            <p:nvSpPr>
              <p:cNvPr id="3062" name="Google Shape;3062;p48"/>
              <p:cNvSpPr/>
              <p:nvPr/>
            </p:nvSpPr>
            <p:spPr>
              <a:xfrm>
                <a:off x="1398700" y="2610000"/>
                <a:ext cx="110625" cy="110625"/>
              </a:xfrm>
              <a:custGeom>
                <a:avLst/>
                <a:gdLst/>
                <a:ahLst/>
                <a:cxnLst/>
                <a:rect l="l" t="t" r="r" b="b"/>
                <a:pathLst>
                  <a:path w="4425" h="4425" fill="none" extrusionOk="0">
                    <a:moveTo>
                      <a:pt x="4424" y="4424"/>
                    </a:moveTo>
                    <a:lnTo>
                      <a:pt x="0" y="4424"/>
                    </a:lnTo>
                    <a:lnTo>
                      <a:pt x="0" y="0"/>
                    </a:lnTo>
                    <a:lnTo>
                      <a:pt x="4424" y="0"/>
                    </a:lnTo>
                    <a:lnTo>
                      <a:pt x="4424" y="4424"/>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8"/>
              <p:cNvSpPr/>
              <p:nvPr/>
            </p:nvSpPr>
            <p:spPr>
              <a:xfrm>
                <a:off x="1454000" y="2554025"/>
                <a:ext cx="110625" cy="111300"/>
              </a:xfrm>
              <a:custGeom>
                <a:avLst/>
                <a:gdLst/>
                <a:ahLst/>
                <a:cxnLst/>
                <a:rect l="l" t="t" r="r" b="b"/>
                <a:pathLst>
                  <a:path w="4425" h="4452" fill="none" extrusionOk="0">
                    <a:moveTo>
                      <a:pt x="4424" y="4451"/>
                    </a:moveTo>
                    <a:lnTo>
                      <a:pt x="0" y="4451"/>
                    </a:lnTo>
                    <a:lnTo>
                      <a:pt x="0" y="0"/>
                    </a:lnTo>
                    <a:lnTo>
                      <a:pt x="4424" y="0"/>
                    </a:lnTo>
                    <a:lnTo>
                      <a:pt x="4424" y="4451"/>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8"/>
              <p:cNvSpPr/>
              <p:nvPr/>
            </p:nvSpPr>
            <p:spPr>
              <a:xfrm>
                <a:off x="1537975" y="3070825"/>
                <a:ext cx="167275" cy="167275"/>
              </a:xfrm>
              <a:custGeom>
                <a:avLst/>
                <a:gdLst/>
                <a:ahLst/>
                <a:cxnLst/>
                <a:rect l="l" t="t" r="r" b="b"/>
                <a:pathLst>
                  <a:path w="6691" h="6691" fill="none" extrusionOk="0">
                    <a:moveTo>
                      <a:pt x="6691" y="3359"/>
                    </a:moveTo>
                    <a:lnTo>
                      <a:pt x="6691" y="3359"/>
                    </a:lnTo>
                    <a:lnTo>
                      <a:pt x="6663" y="3687"/>
                    </a:lnTo>
                    <a:lnTo>
                      <a:pt x="6636" y="4042"/>
                    </a:lnTo>
                    <a:lnTo>
                      <a:pt x="6527" y="4342"/>
                    </a:lnTo>
                    <a:lnTo>
                      <a:pt x="6418" y="4670"/>
                    </a:lnTo>
                    <a:lnTo>
                      <a:pt x="6281" y="4943"/>
                    </a:lnTo>
                    <a:lnTo>
                      <a:pt x="6117" y="5216"/>
                    </a:lnTo>
                    <a:lnTo>
                      <a:pt x="5926" y="5489"/>
                    </a:lnTo>
                    <a:lnTo>
                      <a:pt x="5708" y="5735"/>
                    </a:lnTo>
                    <a:lnTo>
                      <a:pt x="5462" y="5926"/>
                    </a:lnTo>
                    <a:lnTo>
                      <a:pt x="5216" y="6117"/>
                    </a:lnTo>
                    <a:lnTo>
                      <a:pt x="4943" y="6308"/>
                    </a:lnTo>
                    <a:lnTo>
                      <a:pt x="4643" y="6445"/>
                    </a:lnTo>
                    <a:lnTo>
                      <a:pt x="4342" y="6554"/>
                    </a:lnTo>
                    <a:lnTo>
                      <a:pt x="4015" y="6636"/>
                    </a:lnTo>
                    <a:lnTo>
                      <a:pt x="3687" y="6691"/>
                    </a:lnTo>
                    <a:lnTo>
                      <a:pt x="3332" y="6691"/>
                    </a:lnTo>
                    <a:lnTo>
                      <a:pt x="3332" y="6691"/>
                    </a:lnTo>
                    <a:lnTo>
                      <a:pt x="3004" y="6691"/>
                    </a:lnTo>
                    <a:lnTo>
                      <a:pt x="2676" y="6636"/>
                    </a:lnTo>
                    <a:lnTo>
                      <a:pt x="2349" y="6554"/>
                    </a:lnTo>
                    <a:lnTo>
                      <a:pt x="2048" y="6445"/>
                    </a:lnTo>
                    <a:lnTo>
                      <a:pt x="1748" y="6308"/>
                    </a:lnTo>
                    <a:lnTo>
                      <a:pt x="1475" y="6117"/>
                    </a:lnTo>
                    <a:lnTo>
                      <a:pt x="1202" y="5926"/>
                    </a:lnTo>
                    <a:lnTo>
                      <a:pt x="983" y="5735"/>
                    </a:lnTo>
                    <a:lnTo>
                      <a:pt x="765" y="5489"/>
                    </a:lnTo>
                    <a:lnTo>
                      <a:pt x="574" y="5216"/>
                    </a:lnTo>
                    <a:lnTo>
                      <a:pt x="410" y="4943"/>
                    </a:lnTo>
                    <a:lnTo>
                      <a:pt x="246" y="4670"/>
                    </a:lnTo>
                    <a:lnTo>
                      <a:pt x="137" y="4342"/>
                    </a:lnTo>
                    <a:lnTo>
                      <a:pt x="55" y="4042"/>
                    </a:lnTo>
                    <a:lnTo>
                      <a:pt x="0" y="3687"/>
                    </a:lnTo>
                    <a:lnTo>
                      <a:pt x="0" y="3359"/>
                    </a:lnTo>
                    <a:lnTo>
                      <a:pt x="0" y="3359"/>
                    </a:lnTo>
                    <a:lnTo>
                      <a:pt x="0" y="3004"/>
                    </a:lnTo>
                    <a:lnTo>
                      <a:pt x="55" y="2676"/>
                    </a:lnTo>
                    <a:lnTo>
                      <a:pt x="137" y="2349"/>
                    </a:lnTo>
                    <a:lnTo>
                      <a:pt x="246" y="2048"/>
                    </a:lnTo>
                    <a:lnTo>
                      <a:pt x="410" y="1748"/>
                    </a:lnTo>
                    <a:lnTo>
                      <a:pt x="574" y="1475"/>
                    </a:lnTo>
                    <a:lnTo>
                      <a:pt x="765" y="1229"/>
                    </a:lnTo>
                    <a:lnTo>
                      <a:pt x="983" y="983"/>
                    </a:lnTo>
                    <a:lnTo>
                      <a:pt x="1202" y="765"/>
                    </a:lnTo>
                    <a:lnTo>
                      <a:pt x="1475" y="574"/>
                    </a:lnTo>
                    <a:lnTo>
                      <a:pt x="1748" y="410"/>
                    </a:lnTo>
                    <a:lnTo>
                      <a:pt x="2048" y="273"/>
                    </a:lnTo>
                    <a:lnTo>
                      <a:pt x="2349" y="164"/>
                    </a:lnTo>
                    <a:lnTo>
                      <a:pt x="2676" y="82"/>
                    </a:lnTo>
                    <a:lnTo>
                      <a:pt x="3004" y="27"/>
                    </a:lnTo>
                    <a:lnTo>
                      <a:pt x="3332" y="0"/>
                    </a:lnTo>
                    <a:lnTo>
                      <a:pt x="3332" y="0"/>
                    </a:lnTo>
                    <a:lnTo>
                      <a:pt x="3687" y="27"/>
                    </a:lnTo>
                    <a:lnTo>
                      <a:pt x="4015" y="82"/>
                    </a:lnTo>
                    <a:lnTo>
                      <a:pt x="4342" y="164"/>
                    </a:lnTo>
                    <a:lnTo>
                      <a:pt x="4643" y="273"/>
                    </a:lnTo>
                    <a:lnTo>
                      <a:pt x="4943" y="410"/>
                    </a:lnTo>
                    <a:lnTo>
                      <a:pt x="5216" y="574"/>
                    </a:lnTo>
                    <a:lnTo>
                      <a:pt x="5462" y="765"/>
                    </a:lnTo>
                    <a:lnTo>
                      <a:pt x="5708" y="983"/>
                    </a:lnTo>
                    <a:lnTo>
                      <a:pt x="5926" y="1229"/>
                    </a:lnTo>
                    <a:lnTo>
                      <a:pt x="6117" y="1475"/>
                    </a:lnTo>
                    <a:lnTo>
                      <a:pt x="6281" y="1748"/>
                    </a:lnTo>
                    <a:lnTo>
                      <a:pt x="6418" y="2048"/>
                    </a:lnTo>
                    <a:lnTo>
                      <a:pt x="6527" y="2349"/>
                    </a:lnTo>
                    <a:lnTo>
                      <a:pt x="6636" y="2676"/>
                    </a:lnTo>
                    <a:lnTo>
                      <a:pt x="6663" y="3004"/>
                    </a:lnTo>
                    <a:lnTo>
                      <a:pt x="6691" y="3359"/>
                    </a:lnTo>
                    <a:lnTo>
                      <a:pt x="6691"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8"/>
              <p:cNvSpPr/>
              <p:nvPr/>
            </p:nvSpPr>
            <p:spPr>
              <a:xfrm>
                <a:off x="1636950" y="3070825"/>
                <a:ext cx="167975" cy="167275"/>
              </a:xfrm>
              <a:custGeom>
                <a:avLst/>
                <a:gdLst/>
                <a:ahLst/>
                <a:cxnLst/>
                <a:rect l="l" t="t" r="r" b="b"/>
                <a:pathLst>
                  <a:path w="6719" h="6691" fill="none" extrusionOk="0">
                    <a:moveTo>
                      <a:pt x="6719" y="3359"/>
                    </a:moveTo>
                    <a:lnTo>
                      <a:pt x="6719" y="3359"/>
                    </a:lnTo>
                    <a:lnTo>
                      <a:pt x="6691" y="3687"/>
                    </a:lnTo>
                    <a:lnTo>
                      <a:pt x="6637" y="4042"/>
                    </a:lnTo>
                    <a:lnTo>
                      <a:pt x="6555" y="4342"/>
                    </a:lnTo>
                    <a:lnTo>
                      <a:pt x="6446" y="4670"/>
                    </a:lnTo>
                    <a:lnTo>
                      <a:pt x="6309" y="4943"/>
                    </a:lnTo>
                    <a:lnTo>
                      <a:pt x="6145" y="5216"/>
                    </a:lnTo>
                    <a:lnTo>
                      <a:pt x="5954" y="5489"/>
                    </a:lnTo>
                    <a:lnTo>
                      <a:pt x="5736" y="5735"/>
                    </a:lnTo>
                    <a:lnTo>
                      <a:pt x="5490" y="5926"/>
                    </a:lnTo>
                    <a:lnTo>
                      <a:pt x="5217" y="6117"/>
                    </a:lnTo>
                    <a:lnTo>
                      <a:pt x="4944" y="6308"/>
                    </a:lnTo>
                    <a:lnTo>
                      <a:pt x="4671" y="6445"/>
                    </a:lnTo>
                    <a:lnTo>
                      <a:pt x="4343" y="6554"/>
                    </a:lnTo>
                    <a:lnTo>
                      <a:pt x="4042" y="6636"/>
                    </a:lnTo>
                    <a:lnTo>
                      <a:pt x="3687" y="6691"/>
                    </a:lnTo>
                    <a:lnTo>
                      <a:pt x="3360" y="6691"/>
                    </a:lnTo>
                    <a:lnTo>
                      <a:pt x="3360" y="6691"/>
                    </a:lnTo>
                    <a:lnTo>
                      <a:pt x="3005" y="6691"/>
                    </a:lnTo>
                    <a:lnTo>
                      <a:pt x="2677" y="6636"/>
                    </a:lnTo>
                    <a:lnTo>
                      <a:pt x="2349" y="6554"/>
                    </a:lnTo>
                    <a:lnTo>
                      <a:pt x="2049" y="6445"/>
                    </a:lnTo>
                    <a:lnTo>
                      <a:pt x="1749" y="6308"/>
                    </a:lnTo>
                    <a:lnTo>
                      <a:pt x="1476" y="6117"/>
                    </a:lnTo>
                    <a:lnTo>
                      <a:pt x="1230" y="5926"/>
                    </a:lnTo>
                    <a:lnTo>
                      <a:pt x="984" y="5735"/>
                    </a:lnTo>
                    <a:lnTo>
                      <a:pt x="766" y="5489"/>
                    </a:lnTo>
                    <a:lnTo>
                      <a:pt x="574" y="5216"/>
                    </a:lnTo>
                    <a:lnTo>
                      <a:pt x="411" y="4943"/>
                    </a:lnTo>
                    <a:lnTo>
                      <a:pt x="274" y="4670"/>
                    </a:lnTo>
                    <a:lnTo>
                      <a:pt x="165" y="4342"/>
                    </a:lnTo>
                    <a:lnTo>
                      <a:pt x="83" y="4042"/>
                    </a:lnTo>
                    <a:lnTo>
                      <a:pt x="28" y="3687"/>
                    </a:lnTo>
                    <a:lnTo>
                      <a:pt x="1" y="3359"/>
                    </a:lnTo>
                    <a:lnTo>
                      <a:pt x="1" y="3359"/>
                    </a:lnTo>
                    <a:lnTo>
                      <a:pt x="28" y="3004"/>
                    </a:lnTo>
                    <a:lnTo>
                      <a:pt x="83" y="2676"/>
                    </a:lnTo>
                    <a:lnTo>
                      <a:pt x="165" y="2349"/>
                    </a:lnTo>
                    <a:lnTo>
                      <a:pt x="274" y="2048"/>
                    </a:lnTo>
                    <a:lnTo>
                      <a:pt x="411" y="1748"/>
                    </a:lnTo>
                    <a:lnTo>
                      <a:pt x="574" y="1475"/>
                    </a:lnTo>
                    <a:lnTo>
                      <a:pt x="766" y="1229"/>
                    </a:lnTo>
                    <a:lnTo>
                      <a:pt x="984" y="983"/>
                    </a:lnTo>
                    <a:lnTo>
                      <a:pt x="1230" y="765"/>
                    </a:lnTo>
                    <a:lnTo>
                      <a:pt x="1476" y="574"/>
                    </a:lnTo>
                    <a:lnTo>
                      <a:pt x="1749" y="410"/>
                    </a:lnTo>
                    <a:lnTo>
                      <a:pt x="2049" y="273"/>
                    </a:lnTo>
                    <a:lnTo>
                      <a:pt x="2349" y="164"/>
                    </a:lnTo>
                    <a:lnTo>
                      <a:pt x="2677" y="82"/>
                    </a:lnTo>
                    <a:lnTo>
                      <a:pt x="3005" y="27"/>
                    </a:lnTo>
                    <a:lnTo>
                      <a:pt x="3360" y="0"/>
                    </a:lnTo>
                    <a:lnTo>
                      <a:pt x="3360" y="0"/>
                    </a:lnTo>
                    <a:lnTo>
                      <a:pt x="3687" y="27"/>
                    </a:lnTo>
                    <a:lnTo>
                      <a:pt x="4042" y="82"/>
                    </a:lnTo>
                    <a:lnTo>
                      <a:pt x="4343" y="164"/>
                    </a:lnTo>
                    <a:lnTo>
                      <a:pt x="4671" y="273"/>
                    </a:lnTo>
                    <a:lnTo>
                      <a:pt x="4944" y="410"/>
                    </a:lnTo>
                    <a:lnTo>
                      <a:pt x="5217" y="574"/>
                    </a:lnTo>
                    <a:lnTo>
                      <a:pt x="5490" y="765"/>
                    </a:lnTo>
                    <a:lnTo>
                      <a:pt x="5736" y="983"/>
                    </a:lnTo>
                    <a:lnTo>
                      <a:pt x="5954" y="1229"/>
                    </a:lnTo>
                    <a:lnTo>
                      <a:pt x="6145" y="1475"/>
                    </a:lnTo>
                    <a:lnTo>
                      <a:pt x="6309" y="1748"/>
                    </a:lnTo>
                    <a:lnTo>
                      <a:pt x="6446" y="2048"/>
                    </a:lnTo>
                    <a:lnTo>
                      <a:pt x="6555" y="2349"/>
                    </a:lnTo>
                    <a:lnTo>
                      <a:pt x="6637" y="2676"/>
                    </a:lnTo>
                    <a:lnTo>
                      <a:pt x="6691" y="3004"/>
                    </a:lnTo>
                    <a:lnTo>
                      <a:pt x="6719" y="3359"/>
                    </a:lnTo>
                    <a:lnTo>
                      <a:pt x="6719" y="3359"/>
                    </a:lnTo>
                    <a:close/>
                  </a:path>
                </a:pathLst>
              </a:custGeom>
              <a:noFill/>
              <a:ln w="68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a:extLst>
              <a:ext uri="{FF2B5EF4-FFF2-40B4-BE49-F238E27FC236}">
                <a16:creationId xmlns:a16="http://schemas.microsoft.com/office/drawing/2014/main" id="{71690454-4A28-FFBF-5028-E3BCBFD2EE78}"/>
              </a:ext>
            </a:extLst>
          </p:cNvPr>
          <p:cNvSpPr txBox="1"/>
          <p:nvPr/>
        </p:nvSpPr>
        <p:spPr>
          <a:xfrm>
            <a:off x="1300635" y="4494564"/>
            <a:ext cx="5971032" cy="307777"/>
          </a:xfrm>
          <a:prstGeom prst="rect">
            <a:avLst/>
          </a:prstGeom>
          <a:noFill/>
        </p:spPr>
        <p:txBody>
          <a:bodyPr wrap="square">
            <a:spAutoFit/>
          </a:bodyPr>
          <a:lstStyle/>
          <a:p>
            <a:r>
              <a:rPr lang="en" sz="1400" b="1" dirty="0">
                <a:solidFill>
                  <a:schemeClr val="dk1"/>
                </a:solidFill>
                <a:latin typeface="Roboto"/>
                <a:ea typeface="Roboto"/>
                <a:cs typeface="Roboto"/>
                <a:sym typeface="Roboto"/>
              </a:rPr>
              <a:t>Repeat steps 1-9 five times; Once for each module</a:t>
            </a:r>
            <a:endParaRPr lang="en-US" dirty="0"/>
          </a:p>
        </p:txBody>
      </p:sp>
    </p:spTree>
    <p:extLst>
      <p:ext uri="{BB962C8B-B14F-4D97-AF65-F5344CB8AC3E}">
        <p14:creationId xmlns:p14="http://schemas.microsoft.com/office/powerpoint/2010/main" val="54837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33"/>
          <p:cNvSpPr txBox="1">
            <a:spLocks noGrp="1"/>
          </p:cNvSpPr>
          <p:nvPr>
            <p:ph type="subTitle" idx="1"/>
          </p:nvPr>
        </p:nvSpPr>
        <p:spPr>
          <a:xfrm>
            <a:off x="2638025" y="3374136"/>
            <a:ext cx="3858900" cy="8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—Someone Famous</a:t>
            </a:r>
            <a:endParaRPr/>
          </a:p>
        </p:txBody>
      </p:sp>
      <p:sp>
        <p:nvSpPr>
          <p:cNvPr id="2151" name="Google Shape;2151;p33"/>
          <p:cNvSpPr txBox="1">
            <a:spLocks noGrp="1"/>
          </p:cNvSpPr>
          <p:nvPr>
            <p:ph type="title"/>
          </p:nvPr>
        </p:nvSpPr>
        <p:spPr>
          <a:xfrm>
            <a:off x="1660600" y="1340325"/>
            <a:ext cx="5837700" cy="194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 This is a quote, words full of wisdom that someone important said and can inspire the reader */</a:t>
            </a:r>
            <a:endParaRPr/>
          </a:p>
        </p:txBody>
      </p:sp>
    </p:spTree>
  </p:cSld>
  <p:clrMapOvr>
    <a:masterClrMapping/>
  </p:clrMapOvr>
</p:sld>
</file>

<file path=ppt/theme/theme1.xml><?xml version="1.0" encoding="utf-8"?>
<a:theme xmlns:a="http://schemas.openxmlformats.org/drawingml/2006/main" name="Code Hacker Lesson for Middle School">
  <a:themeElements>
    <a:clrScheme name="Simple Light">
      <a:dk1>
        <a:srgbClr val="000000"/>
      </a:dk1>
      <a:lt1>
        <a:srgbClr val="FFFFFF"/>
      </a:lt1>
      <a:dk2>
        <a:srgbClr val="666666"/>
      </a:dk2>
      <a:lt2>
        <a:srgbClr val="D9D9D9"/>
      </a:lt2>
      <a:accent1>
        <a:srgbClr val="01ACE6"/>
      </a:accent1>
      <a:accent2>
        <a:srgbClr val="68D2F0"/>
      </a:accent2>
      <a:accent3>
        <a:srgbClr val="01D0BA"/>
      </a:accent3>
      <a:accent4>
        <a:srgbClr val="FE3527"/>
      </a:accent4>
      <a:accent5>
        <a:srgbClr val="FE8B87"/>
      </a:accent5>
      <a:accent6>
        <a:srgbClr val="FB815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2475</Words>
  <Application>Microsoft Office PowerPoint</Application>
  <PresentationFormat>On-screen Show (16:9)</PresentationFormat>
  <Paragraphs>181</Paragraphs>
  <Slides>26</Slides>
  <Notes>26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blzee</vt:lpstr>
      <vt:lpstr>Roboto Black</vt:lpstr>
      <vt:lpstr>Montserrat ExtraBold</vt:lpstr>
      <vt:lpstr>Montserrat</vt:lpstr>
      <vt:lpstr>Roboto</vt:lpstr>
      <vt:lpstr>Montserrat Black</vt:lpstr>
      <vt:lpstr>Arial</vt:lpstr>
      <vt:lpstr>Baguet Script</vt:lpstr>
      <vt:lpstr>Wingdings</vt:lpstr>
      <vt:lpstr>Montserrat SemiBold</vt:lpstr>
      <vt:lpstr>Times New Roman</vt:lpstr>
      <vt:lpstr>Roboto Mono</vt:lpstr>
      <vt:lpstr>Calibri</vt:lpstr>
      <vt:lpstr>Code Hacker Lesson for Middle School</vt:lpstr>
      <vt:lpstr>ChatGPT as a Tool for Authentic Dialogue Evaluation and Creation in EFL Video Production</vt:lpstr>
      <vt:lpstr>Introduction</vt:lpstr>
      <vt:lpstr>PowerPoint Presentation</vt:lpstr>
      <vt:lpstr>PowerPoint Presentation</vt:lpstr>
      <vt:lpstr>Teaching Video Production in South Korea</vt:lpstr>
      <vt:lpstr>CLIL Course Timeline</vt:lpstr>
      <vt:lpstr>Steps to the project</vt:lpstr>
      <vt:lpstr>Steps to the project</vt:lpstr>
      <vt:lpstr>/* This is a quote, words full of wisdom that someone important said and can inspire the reader */</vt:lpstr>
      <vt:lpstr>Module Contents</vt:lpstr>
      <vt:lpstr>Bright Idea</vt:lpstr>
      <vt:lpstr>Digital Literacy Skills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Tasks Completed So Far</vt:lpstr>
      <vt:lpstr>Issues</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ChatGPT as a Tool for Authentic Dialogue Evaluation and Creation in EFL Video Production</dc:title>
  <dc:creator>Bethany Lacy</dc:creator>
  <cp:lastModifiedBy>Bethany Lacy</cp:lastModifiedBy>
  <cp:revision>1</cp:revision>
  <dcterms:modified xsi:type="dcterms:W3CDTF">2024-05-17T22:44:27Z</dcterms:modified>
</cp:coreProperties>
</file>