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 id="2147483706" r:id="rId3"/>
    <p:sldMasterId id="2147483707" r:id="rId4"/>
    <p:sldMasterId id="2147483708" r:id="rId5"/>
  </p:sldMasterIdLst>
  <p:notesMasterIdLst>
    <p:notesMasterId r:id="rId5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x="9144000" cy="5143500" type="screen16x9"/>
  <p:notesSz cx="6858000" cy="9144000"/>
  <p:embeddedFontLst>
    <p:embeddedFont>
      <p:font typeface="Book Antiqua" panose="02040602050305030304" pitchFamily="18" charset="0"/>
      <p:regular r:id="rId59"/>
      <p:bold r:id="rId60"/>
      <p:italic r:id="rId61"/>
      <p:boldItalic r:id="rId62"/>
    </p:embeddedFont>
    <p:embeddedFont>
      <p:font typeface="Gill Sans" panose="020B0604020202020204" charset="0"/>
      <p:regular r:id="rId63"/>
      <p:bold r:id="rId64"/>
    </p:embeddedFont>
    <p:embeddedFont>
      <p:font typeface="Libre Baskerville" panose="02000000000000000000" pitchFamily="2" charset="0"/>
      <p:regular r:id="rId65"/>
      <p:bold r:id="rId66"/>
      <p: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1d8889a0f_0_80: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359" name="Google Shape;359;gb1d8889a0f_0_80: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48bf22343_0_7: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548bf22343_0_7: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5414806b9b_0_71: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417" name="Google Shape;417;g35414806b9b_0_71: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5414806b9b_0_75: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5414806b9b_0_75: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38bd54690_0_9: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428" name="Google Shape;428;gd38bd54690_0_9: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5414806b9b_0_484: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35414806b9b_0_484: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414806b9b_0_492: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5414806b9b_0_492: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5414806b9b_0_499: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35414806b9b_0_499: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b713633c54_0_4: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b713633c54_0_4: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713633c54_0_9: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b713633c54_0_9: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5414806b9b_0_397: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35414806b9b_0_397: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b29ee2fff1_0_0: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b29ee2fff1_0_0: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5414806b9b_0_4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35414806b9b_0_403: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548bf22343_0_13: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3548bf22343_0_13: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5414806b9b_0_409: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5414806b9b_0_409: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5414806b9b_0_417: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35414806b9b_0_417: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5414806b9b_0_427: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5414806b9b_0_427: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5414806b9b_0_436: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35414806b9b_0_436: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5414806b9b_0_444: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517" name="Google Shape;517;g35414806b9b_0_444: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5414806b9b_0_31: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5414806b9b_0_31: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5414806b9b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g35414806b9b_0_20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5414806b9b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g35414806b9b_0_2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5414806b9b_0_5: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370" name="Google Shape;370;g35414806b9b_0_5: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5414806b9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35414806b9b_0_2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5414806b9b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35414806b9b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5414806b9b_0_107: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5414806b9b_0_107: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af8f772bb2_0_0: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af8f772bb2_0_0: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b713633c54_0_138: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573" name="Google Shape;573;gb713633c54_0_138: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b713633c54_0_96: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b713633c54_0_96: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b713633c54_0_106: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b713633c54_0_106: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382438b78_0_8: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382438b78_0_8: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5414806b9b_0_448: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596" name="Google Shape;596;g35414806b9b_0_448: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5414806b9b_0_17: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35414806b9b_0_17: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2a982c21e_0_14: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2a982c21e_0_14: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5179007880_0_242: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607" name="Google Shape;607;g35179007880_0_242: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5414806b9b_0_22: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35414806b9b_0_22: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5179007880_0_81: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35179007880_0_81: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5414806b9b_0_452: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624" name="Google Shape;624;g35414806b9b_0_452: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5414806b9b_0_461: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5414806b9b_0_461: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5414806b9b_0_466: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5414806b9b_0_466: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5414806b9b_0_456: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5414806b9b_0_456: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548bf22343_0_19: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647" name="Google Shape;647;g3548bf22343_0_19: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5414806b9b_0_471: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g35414806b9b_0_471:notes"/>
          <p:cNvSpPr txBox="1">
            <a:spLocks noGrp="1"/>
          </p:cNvSpPr>
          <p:nvPr>
            <p:ph type="body" idx="1"/>
          </p:nvPr>
        </p:nvSpPr>
        <p:spPr>
          <a:xfrm>
            <a:off x="685800" y="4343399"/>
            <a:ext cx="5486400" cy="4114800"/>
          </a:xfrm>
          <a:prstGeom prst="rect">
            <a:avLst/>
          </a:prstGeom>
          <a:noFill/>
          <a:ln>
            <a:noFill/>
          </a:ln>
        </p:spPr>
        <p:txBody>
          <a:bodyPr spcFirstLastPara="1" wrap="square" lIns="89525" tIns="89525" rIns="89525" bIns="895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5414806b9b_0_478: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35414806b9b_0_478: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5414806b9b_0_9: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381" name="Google Shape;381;g35414806b9b_0_9: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d44b29a9fb_0_425: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gd44b29a9fb_0_425:notes"/>
          <p:cNvSpPr txBox="1">
            <a:spLocks noGrp="1"/>
          </p:cNvSpPr>
          <p:nvPr>
            <p:ph type="body" idx="1"/>
          </p:nvPr>
        </p:nvSpPr>
        <p:spPr>
          <a:xfrm>
            <a:off x="685800" y="4343399"/>
            <a:ext cx="5486400" cy="4114800"/>
          </a:xfrm>
          <a:prstGeom prst="rect">
            <a:avLst/>
          </a:prstGeom>
          <a:noFill/>
          <a:ln>
            <a:noFill/>
          </a:ln>
        </p:spPr>
        <p:txBody>
          <a:bodyPr spcFirstLastPara="1" wrap="square" lIns="89525" tIns="89525" rIns="89525" bIns="895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52a982c21e_0_19: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352a982c21e_0_19:notes"/>
          <p:cNvSpPr txBox="1">
            <a:spLocks noGrp="1"/>
          </p:cNvSpPr>
          <p:nvPr>
            <p:ph type="body" idx="1"/>
          </p:nvPr>
        </p:nvSpPr>
        <p:spPr>
          <a:xfrm>
            <a:off x="685800" y="4343399"/>
            <a:ext cx="5486400" cy="4114800"/>
          </a:xfrm>
          <a:prstGeom prst="rect">
            <a:avLst/>
          </a:prstGeom>
          <a:noFill/>
          <a:ln>
            <a:noFill/>
          </a:ln>
        </p:spPr>
        <p:txBody>
          <a:bodyPr spcFirstLastPara="1" wrap="square" lIns="89525" tIns="89525" rIns="89525" bIns="895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5414806b9b_0_27: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681" name="Google Shape;681;g35414806b9b_0_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5414806b9b_0_0: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5414806b9b_0_0:notes"/>
          <p:cNvSpPr txBox="1">
            <a:spLocks noGrp="1"/>
          </p:cNvSpPr>
          <p:nvPr>
            <p:ph type="body" idx="1"/>
          </p:nvPr>
        </p:nvSpPr>
        <p:spPr>
          <a:xfrm>
            <a:off x="685800" y="4343399"/>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179007880_0_322:notes"/>
          <p:cNvSpPr txBox="1">
            <a:spLocks noGrp="1"/>
          </p:cNvSpPr>
          <p:nvPr>
            <p:ph type="body" idx="1"/>
          </p:nvPr>
        </p:nvSpPr>
        <p:spPr>
          <a:xfrm>
            <a:off x="685800" y="4343399"/>
            <a:ext cx="5486400" cy="4114800"/>
          </a:xfrm>
          <a:prstGeom prst="rect">
            <a:avLst/>
          </a:prstGeom>
          <a:noFill/>
          <a:ln>
            <a:noFill/>
          </a:ln>
        </p:spPr>
        <p:txBody>
          <a:bodyPr spcFirstLastPara="1" wrap="square" lIns="91300" tIns="91300" rIns="91300" bIns="91300" anchor="ctr" anchorCtr="0">
            <a:noAutofit/>
          </a:bodyPr>
          <a:lstStyle/>
          <a:p>
            <a:pPr marL="0" marR="0" lvl="0" indent="0" algn="l" rtl="0">
              <a:spcBef>
                <a:spcPts val="0"/>
              </a:spcBef>
              <a:spcAft>
                <a:spcPts val="0"/>
              </a:spcAft>
              <a:buClr>
                <a:schemeClr val="dk1"/>
              </a:buClr>
              <a:buSzPts val="300"/>
              <a:buFont typeface="Arial"/>
              <a:buNone/>
            </a:pPr>
            <a:endParaRPr sz="1100" b="0" i="0" u="none" strike="noStrike" cap="none">
              <a:solidFill>
                <a:schemeClr val="dk1"/>
              </a:solidFill>
              <a:latin typeface="Arial"/>
              <a:ea typeface="Arial"/>
              <a:cs typeface="Arial"/>
              <a:sym typeface="Arial"/>
            </a:endParaRPr>
          </a:p>
        </p:txBody>
      </p:sp>
      <p:sp>
        <p:nvSpPr>
          <p:cNvPr id="392" name="Google Shape;392;g35179007880_0_322:notes"/>
          <p:cNvSpPr>
            <a:spLocks noGrp="1" noRot="1" noChangeAspect="1"/>
          </p:cNvSpPr>
          <p:nvPr>
            <p:ph type="sldImg" idx="2"/>
          </p:nvPr>
        </p:nvSpPr>
        <p:spPr>
          <a:xfrm>
            <a:off x="398757" y="685020"/>
            <a:ext cx="6062100" cy="3429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5179007880_0_407: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5179007880_0_407: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d35dde17f0_0_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d35dde17f0_0_1:notes"/>
          <p:cNvSpPr txBox="1">
            <a:spLocks noGrp="1"/>
          </p:cNvSpPr>
          <p:nvPr>
            <p:ph type="body" idx="1"/>
          </p:nvPr>
        </p:nvSpPr>
        <p:spPr>
          <a:xfrm>
            <a:off x="685800" y="4343399"/>
            <a:ext cx="5486400" cy="4114800"/>
          </a:xfrm>
          <a:prstGeom prst="rect">
            <a:avLst/>
          </a:prstGeom>
          <a:noFill/>
          <a:ln>
            <a:noFill/>
          </a:ln>
        </p:spPr>
        <p:txBody>
          <a:bodyPr spcFirstLastPara="1" wrap="square" lIns="89525" tIns="89525" rIns="89525" bIns="895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200150" y="1790058"/>
            <a:ext cx="6743700" cy="12342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05725" tIns="137150" rIns="205725" bIns="137150" anchor="ctr" anchorCtr="1">
            <a:noAutofit/>
          </a:bodyPr>
          <a:lstStyle>
            <a:lvl1pPr lvl="0" algn="ctr" rtl="0">
              <a:lnSpc>
                <a:spcPct val="90000"/>
              </a:lnSpc>
              <a:spcBef>
                <a:spcPts val="0"/>
              </a:spcBef>
              <a:spcAft>
                <a:spcPts val="0"/>
              </a:spcAft>
              <a:buClr>
                <a:srgbClr val="262626"/>
              </a:buClr>
              <a:buSzPts val="2900"/>
              <a:buFont typeface="Gill Sans"/>
              <a:buNone/>
              <a:defRPr sz="29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2021395" y="3264408"/>
            <a:ext cx="5101200" cy="9300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800"/>
              </a:spcBef>
              <a:spcAft>
                <a:spcPts val="0"/>
              </a:spcAft>
              <a:buSzPts val="1500"/>
              <a:buNone/>
              <a:defRPr sz="1500">
                <a:solidFill>
                  <a:srgbClr val="3F3F3F"/>
                </a:solidFill>
              </a:defRPr>
            </a:lvl1pPr>
            <a:lvl2pPr lvl="1" algn="ctr" rtl="0">
              <a:lnSpc>
                <a:spcPct val="100000"/>
              </a:lnSpc>
              <a:spcBef>
                <a:spcPts val="800"/>
              </a:spcBef>
              <a:spcAft>
                <a:spcPts val="0"/>
              </a:spcAft>
              <a:buSzPts val="1500"/>
              <a:buNone/>
              <a:defRPr sz="1500"/>
            </a:lvl2pPr>
            <a:lvl3pPr lvl="2" algn="ctr" rtl="0">
              <a:lnSpc>
                <a:spcPct val="100000"/>
              </a:lnSpc>
              <a:spcBef>
                <a:spcPts val="800"/>
              </a:spcBef>
              <a:spcAft>
                <a:spcPts val="0"/>
              </a:spcAft>
              <a:buSzPts val="1400"/>
              <a:buNone/>
              <a:defRPr sz="1400"/>
            </a:lvl3pPr>
            <a:lvl4pPr lvl="3" algn="ctr" rtl="0">
              <a:lnSpc>
                <a:spcPct val="100000"/>
              </a:lnSpc>
              <a:spcBef>
                <a:spcPts val="800"/>
              </a:spcBef>
              <a:spcAft>
                <a:spcPts val="0"/>
              </a:spcAft>
              <a:buSzPts val="1200"/>
              <a:buNone/>
              <a:defRPr sz="1200"/>
            </a:lvl4pPr>
            <a:lvl5pPr lvl="4" algn="ctr" rtl="0">
              <a:lnSpc>
                <a:spcPct val="100000"/>
              </a:lnSpc>
              <a:spcBef>
                <a:spcPts val="800"/>
              </a:spcBef>
              <a:spcAft>
                <a:spcPts val="0"/>
              </a:spcAft>
              <a:buSzPts val="1200"/>
              <a:buNone/>
              <a:defRPr sz="1200"/>
            </a:lvl5pPr>
            <a:lvl6pPr lvl="5" algn="ctr" rtl="0">
              <a:lnSpc>
                <a:spcPct val="100000"/>
              </a:lnSpc>
              <a:spcBef>
                <a:spcPts val="800"/>
              </a:spcBef>
              <a:spcAft>
                <a:spcPts val="0"/>
              </a:spcAft>
              <a:buSzPts val="1200"/>
              <a:buNone/>
              <a:defRPr sz="1200"/>
            </a:lvl6pPr>
            <a:lvl7pPr lvl="6" algn="ctr" rtl="0">
              <a:lnSpc>
                <a:spcPct val="100000"/>
              </a:lnSpc>
              <a:spcBef>
                <a:spcPts val="800"/>
              </a:spcBef>
              <a:spcAft>
                <a:spcPts val="0"/>
              </a:spcAft>
              <a:buSzPts val="1200"/>
              <a:buNone/>
              <a:defRPr sz="1200"/>
            </a:lvl7pPr>
            <a:lvl8pPr lvl="7" algn="ctr" rtl="0">
              <a:lnSpc>
                <a:spcPct val="100000"/>
              </a:lnSpc>
              <a:spcBef>
                <a:spcPts val="800"/>
              </a:spcBef>
              <a:spcAft>
                <a:spcPts val="0"/>
              </a:spcAft>
              <a:buSzPts val="1200"/>
              <a:buNone/>
              <a:defRPr sz="1200"/>
            </a:lvl8pPr>
            <a:lvl9pPr lvl="8" algn="ctr" rtl="0">
              <a:lnSpc>
                <a:spcPct val="100000"/>
              </a:lnSpc>
              <a:spcBef>
                <a:spcPts val="800"/>
              </a:spcBef>
              <a:spcAft>
                <a:spcPts val="0"/>
              </a:spcAft>
              <a:buSzPts val="1200"/>
              <a:buNone/>
              <a:defRPr sz="1200"/>
            </a:lvl9pPr>
          </a:lstStyle>
          <a:p>
            <a:endParaRPr/>
          </a:p>
        </p:txBody>
      </p:sp>
      <p:sp>
        <p:nvSpPr>
          <p:cNvPr id="59" name="Google Shape;59;p14"/>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60" name="Google Shape;60;p14"/>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61" name="Google Shape;61;p14"/>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lvl="0" algn="ctr" rtl="0">
              <a:lnSpc>
                <a:spcPct val="90000"/>
              </a:lnSpc>
              <a:spcBef>
                <a:spcPts val="0"/>
              </a:spcBef>
              <a:spcAft>
                <a:spcPts val="0"/>
              </a:spcAft>
              <a:buClr>
                <a:srgbClr val="26262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673352" y="1978533"/>
            <a:ext cx="5797500" cy="23265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65" name="Google Shape;65;p15"/>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66" name="Google Shape;66;p15"/>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67" name="Google Shape;67;p15"/>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lvl="0" algn="ctr" rtl="0">
              <a:lnSpc>
                <a:spcPct val="90000"/>
              </a:lnSpc>
              <a:spcBef>
                <a:spcPts val="0"/>
              </a:spcBef>
              <a:spcAft>
                <a:spcPts val="0"/>
              </a:spcAft>
              <a:buClr>
                <a:srgbClr val="26262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1186434" y="1978533"/>
            <a:ext cx="3203700" cy="23265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71" name="Google Shape;71;p16"/>
          <p:cNvSpPr txBox="1">
            <a:spLocks noGrp="1"/>
          </p:cNvSpPr>
          <p:nvPr>
            <p:ph type="body" idx="2"/>
          </p:nvPr>
        </p:nvSpPr>
        <p:spPr>
          <a:xfrm>
            <a:off x="4753736" y="1978533"/>
            <a:ext cx="3202500" cy="23265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72" name="Google Shape;72;p16"/>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73" name="Google Shape;73;p16"/>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74" name="Google Shape;74;p16"/>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1200150" y="1790058"/>
            <a:ext cx="6743700" cy="12342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05725" tIns="137150" rIns="205725" bIns="137150" anchor="ctr" anchorCtr="1">
            <a:noAutofit/>
          </a:bodyPr>
          <a:lstStyle>
            <a:lvl1pPr lvl="0" algn="ctr" rtl="0">
              <a:lnSpc>
                <a:spcPct val="90000"/>
              </a:lnSpc>
              <a:spcBef>
                <a:spcPts val="0"/>
              </a:spcBef>
              <a:spcAft>
                <a:spcPts val="0"/>
              </a:spcAft>
              <a:buClr>
                <a:srgbClr val="262626"/>
              </a:buClr>
              <a:buSzPts val="2900"/>
              <a:buFont typeface="Gill Sans"/>
              <a:buNone/>
              <a:defRPr sz="29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2021395" y="3264349"/>
            <a:ext cx="5101200" cy="948900"/>
          </a:xfrm>
          <a:prstGeom prst="rect">
            <a:avLst/>
          </a:prstGeom>
          <a:noFill/>
          <a:ln>
            <a:noFill/>
          </a:ln>
        </p:spPr>
        <p:txBody>
          <a:bodyPr spcFirstLastPara="1" wrap="square" lIns="68575" tIns="34275" rIns="68575" bIns="34275" anchor="t" anchorCtr="1">
            <a:noAutofit/>
          </a:bodyPr>
          <a:lstStyle>
            <a:lvl1pPr marL="457200" lvl="0" indent="-228600" algn="l" rtl="0">
              <a:lnSpc>
                <a:spcPct val="100000"/>
              </a:lnSpc>
              <a:spcBef>
                <a:spcPts val="800"/>
              </a:spcBef>
              <a:spcAft>
                <a:spcPts val="0"/>
              </a:spcAft>
              <a:buSzPts val="1500"/>
              <a:buNone/>
              <a:defRPr sz="1500">
                <a:solidFill>
                  <a:schemeClr val="dk1"/>
                </a:solidFill>
              </a:defRPr>
            </a:lvl1pPr>
            <a:lvl2pPr marL="914400" lvl="1" indent="-228600" algn="l" rtl="0">
              <a:lnSpc>
                <a:spcPct val="100000"/>
              </a:lnSpc>
              <a:spcBef>
                <a:spcPts val="800"/>
              </a:spcBef>
              <a:spcAft>
                <a:spcPts val="0"/>
              </a:spcAft>
              <a:buSzPts val="1500"/>
              <a:buNone/>
              <a:defRPr sz="1500">
                <a:solidFill>
                  <a:srgbClr val="888888"/>
                </a:solidFill>
              </a:defRPr>
            </a:lvl2pPr>
            <a:lvl3pPr marL="1371600" lvl="2" indent="-228600" algn="l" rtl="0">
              <a:lnSpc>
                <a:spcPct val="100000"/>
              </a:lnSpc>
              <a:spcBef>
                <a:spcPts val="800"/>
              </a:spcBef>
              <a:spcAft>
                <a:spcPts val="0"/>
              </a:spcAft>
              <a:buSzPts val="1400"/>
              <a:buNone/>
              <a:defRPr sz="1400">
                <a:solidFill>
                  <a:srgbClr val="888888"/>
                </a:solidFill>
              </a:defRPr>
            </a:lvl3pPr>
            <a:lvl4pPr marL="1828800" lvl="3" indent="-228600" algn="l" rtl="0">
              <a:lnSpc>
                <a:spcPct val="100000"/>
              </a:lnSpc>
              <a:spcBef>
                <a:spcPts val="800"/>
              </a:spcBef>
              <a:spcAft>
                <a:spcPts val="0"/>
              </a:spcAft>
              <a:buSzPts val="1200"/>
              <a:buNone/>
              <a:defRPr sz="1200">
                <a:solidFill>
                  <a:srgbClr val="888888"/>
                </a:solidFill>
              </a:defRPr>
            </a:lvl4pPr>
            <a:lvl5pPr marL="2286000" lvl="4" indent="-228600" algn="l" rtl="0">
              <a:lnSpc>
                <a:spcPct val="100000"/>
              </a:lnSpc>
              <a:spcBef>
                <a:spcPts val="800"/>
              </a:spcBef>
              <a:spcAft>
                <a:spcPts val="0"/>
              </a:spcAft>
              <a:buSzPts val="1200"/>
              <a:buNone/>
              <a:defRPr sz="1200">
                <a:solidFill>
                  <a:srgbClr val="888888"/>
                </a:solidFill>
              </a:defRPr>
            </a:lvl5pPr>
            <a:lvl6pPr marL="2743200" lvl="5" indent="-228600" algn="l" rtl="0">
              <a:lnSpc>
                <a:spcPct val="100000"/>
              </a:lnSpc>
              <a:spcBef>
                <a:spcPts val="800"/>
              </a:spcBef>
              <a:spcAft>
                <a:spcPts val="0"/>
              </a:spcAft>
              <a:buSzPts val="1200"/>
              <a:buNone/>
              <a:defRPr sz="1200">
                <a:solidFill>
                  <a:srgbClr val="888888"/>
                </a:solidFill>
              </a:defRPr>
            </a:lvl6pPr>
            <a:lvl7pPr marL="3200400" lvl="6" indent="-228600" algn="l" rtl="0">
              <a:lnSpc>
                <a:spcPct val="100000"/>
              </a:lnSpc>
              <a:spcBef>
                <a:spcPts val="800"/>
              </a:spcBef>
              <a:spcAft>
                <a:spcPts val="0"/>
              </a:spcAft>
              <a:buSzPts val="1200"/>
              <a:buNone/>
              <a:defRPr sz="1200">
                <a:solidFill>
                  <a:srgbClr val="888888"/>
                </a:solidFill>
              </a:defRPr>
            </a:lvl7pPr>
            <a:lvl8pPr marL="3657600" lvl="7" indent="-228600" algn="l" rtl="0">
              <a:lnSpc>
                <a:spcPct val="100000"/>
              </a:lnSpc>
              <a:spcBef>
                <a:spcPts val="800"/>
              </a:spcBef>
              <a:spcAft>
                <a:spcPts val="0"/>
              </a:spcAft>
              <a:buSzPts val="1200"/>
              <a:buNone/>
              <a:defRPr sz="1200">
                <a:solidFill>
                  <a:srgbClr val="888888"/>
                </a:solidFill>
              </a:defRPr>
            </a:lvl8pPr>
            <a:lvl9pPr marL="4114800" lvl="8" indent="-228600" algn="l" rtl="0">
              <a:lnSpc>
                <a:spcPct val="100000"/>
              </a:lnSpc>
              <a:spcBef>
                <a:spcPts val="800"/>
              </a:spcBef>
              <a:spcAft>
                <a:spcPts val="0"/>
              </a:spcAft>
              <a:buSzPts val="1200"/>
              <a:buNone/>
              <a:defRPr sz="1200">
                <a:solidFill>
                  <a:srgbClr val="888888"/>
                </a:solidFill>
              </a:defRPr>
            </a:lvl9pPr>
          </a:lstStyle>
          <a:p>
            <a:endParaRPr/>
          </a:p>
        </p:txBody>
      </p:sp>
      <p:sp>
        <p:nvSpPr>
          <p:cNvPr id="78" name="Google Shape;78;p17"/>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79" name="Google Shape;79;p17"/>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80" name="Google Shape;80;p17"/>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body" idx="1"/>
          </p:nvPr>
        </p:nvSpPr>
        <p:spPr>
          <a:xfrm>
            <a:off x="1187577" y="1735075"/>
            <a:ext cx="3202500" cy="528000"/>
          </a:xfrm>
          <a:prstGeom prst="rect">
            <a:avLst/>
          </a:prstGeom>
          <a:noFill/>
          <a:ln>
            <a:noFill/>
          </a:ln>
        </p:spPr>
        <p:txBody>
          <a:bodyPr spcFirstLastPara="1" wrap="square" lIns="68575" tIns="34275" rIns="68575" bIns="34275" anchor="b" anchorCtr="1">
            <a:noAutofit/>
          </a:bodyPr>
          <a:lstStyle>
            <a:lvl1pPr marL="457200" lvl="0" indent="-228600" algn="ctr" rtl="0">
              <a:lnSpc>
                <a:spcPct val="100000"/>
              </a:lnSpc>
              <a:spcBef>
                <a:spcPts val="800"/>
              </a:spcBef>
              <a:spcAft>
                <a:spcPts val="0"/>
              </a:spcAft>
              <a:buSzPts val="1400"/>
              <a:buNone/>
              <a:defRPr sz="1400" b="0" cap="none">
                <a:solidFill>
                  <a:schemeClr val="dk2"/>
                </a:solidFill>
              </a:defRPr>
            </a:lvl1pPr>
            <a:lvl2pPr marL="914400" lvl="1" indent="-228600" algn="l" rtl="0">
              <a:lnSpc>
                <a:spcPct val="100000"/>
              </a:lnSpc>
              <a:spcBef>
                <a:spcPts val="800"/>
              </a:spcBef>
              <a:spcAft>
                <a:spcPts val="0"/>
              </a:spcAft>
              <a:buSzPts val="1400"/>
              <a:buNone/>
              <a:defRPr sz="1400" b="1"/>
            </a:lvl2pPr>
            <a:lvl3pPr marL="1371600" lvl="2" indent="-228600" algn="l" rtl="0">
              <a:lnSpc>
                <a:spcPct val="100000"/>
              </a:lnSpc>
              <a:spcBef>
                <a:spcPts val="800"/>
              </a:spcBef>
              <a:spcAft>
                <a:spcPts val="0"/>
              </a:spcAft>
              <a:buSzPts val="1400"/>
              <a:buNone/>
              <a:defRPr sz="1400" b="1"/>
            </a:lvl3pPr>
            <a:lvl4pPr marL="1828800" lvl="3" indent="-228600" algn="l" rtl="0">
              <a:lnSpc>
                <a:spcPct val="100000"/>
              </a:lnSpc>
              <a:spcBef>
                <a:spcPts val="800"/>
              </a:spcBef>
              <a:spcAft>
                <a:spcPts val="0"/>
              </a:spcAft>
              <a:buSzPts val="1200"/>
              <a:buNone/>
              <a:defRPr sz="1200" b="1"/>
            </a:lvl4pPr>
            <a:lvl5pPr marL="2286000" lvl="4" indent="-228600" algn="l" rtl="0">
              <a:lnSpc>
                <a:spcPct val="100000"/>
              </a:lnSpc>
              <a:spcBef>
                <a:spcPts val="800"/>
              </a:spcBef>
              <a:spcAft>
                <a:spcPts val="0"/>
              </a:spcAft>
              <a:buSzPts val="1200"/>
              <a:buNone/>
              <a:defRPr sz="1200" b="1"/>
            </a:lvl5pPr>
            <a:lvl6pPr marL="2743200" lvl="5" indent="-228600" algn="l" rtl="0">
              <a:lnSpc>
                <a:spcPct val="100000"/>
              </a:lnSpc>
              <a:spcBef>
                <a:spcPts val="800"/>
              </a:spcBef>
              <a:spcAft>
                <a:spcPts val="0"/>
              </a:spcAft>
              <a:buSzPts val="1200"/>
              <a:buNone/>
              <a:defRPr sz="1200" b="1"/>
            </a:lvl6pPr>
            <a:lvl7pPr marL="3200400" lvl="6" indent="-228600" algn="l" rtl="0">
              <a:lnSpc>
                <a:spcPct val="100000"/>
              </a:lnSpc>
              <a:spcBef>
                <a:spcPts val="800"/>
              </a:spcBef>
              <a:spcAft>
                <a:spcPts val="0"/>
              </a:spcAft>
              <a:buSzPts val="1200"/>
              <a:buNone/>
              <a:defRPr sz="1200" b="1"/>
            </a:lvl7pPr>
            <a:lvl8pPr marL="3657600" lvl="7" indent="-228600" algn="l" rtl="0">
              <a:lnSpc>
                <a:spcPct val="100000"/>
              </a:lnSpc>
              <a:spcBef>
                <a:spcPts val="800"/>
              </a:spcBef>
              <a:spcAft>
                <a:spcPts val="0"/>
              </a:spcAft>
              <a:buSzPts val="1200"/>
              <a:buNone/>
              <a:defRPr sz="1200" b="1"/>
            </a:lvl8pPr>
            <a:lvl9pPr marL="4114800" lvl="8" indent="-228600" algn="l" rtl="0">
              <a:lnSpc>
                <a:spcPct val="100000"/>
              </a:lnSpc>
              <a:spcBef>
                <a:spcPts val="800"/>
              </a:spcBef>
              <a:spcAft>
                <a:spcPts val="0"/>
              </a:spcAft>
              <a:buSzPts val="1200"/>
              <a:buNone/>
              <a:defRPr sz="1200" b="1"/>
            </a:lvl9pPr>
          </a:lstStyle>
          <a:p>
            <a:endParaRPr/>
          </a:p>
        </p:txBody>
      </p:sp>
      <p:sp>
        <p:nvSpPr>
          <p:cNvPr id="83" name="Google Shape;83;p18"/>
          <p:cNvSpPr txBox="1">
            <a:spLocks noGrp="1"/>
          </p:cNvSpPr>
          <p:nvPr>
            <p:ph type="body" idx="2"/>
          </p:nvPr>
        </p:nvSpPr>
        <p:spPr>
          <a:xfrm>
            <a:off x="1187577" y="2357438"/>
            <a:ext cx="3202500" cy="19476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84" name="Google Shape;84;p18"/>
          <p:cNvSpPr txBox="1">
            <a:spLocks noGrp="1"/>
          </p:cNvSpPr>
          <p:nvPr>
            <p:ph type="body" idx="3"/>
          </p:nvPr>
        </p:nvSpPr>
        <p:spPr>
          <a:xfrm>
            <a:off x="4753737" y="2357438"/>
            <a:ext cx="3190200" cy="19476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04800" algn="l" rtl="0">
              <a:lnSpc>
                <a:spcPct val="100000"/>
              </a:lnSpc>
              <a:spcBef>
                <a:spcPts val="800"/>
              </a:spcBef>
              <a:spcAft>
                <a:spcPts val="0"/>
              </a:spcAft>
              <a:buSzPts val="12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85" name="Google Shape;85;p18"/>
          <p:cNvSpPr txBox="1">
            <a:spLocks noGrp="1"/>
          </p:cNvSpPr>
          <p:nvPr>
            <p:ph type="body" idx="4"/>
          </p:nvPr>
        </p:nvSpPr>
        <p:spPr>
          <a:xfrm>
            <a:off x="4753737" y="1735075"/>
            <a:ext cx="3202500" cy="528000"/>
          </a:xfrm>
          <a:prstGeom prst="rect">
            <a:avLst/>
          </a:prstGeom>
          <a:noFill/>
          <a:ln>
            <a:noFill/>
          </a:ln>
        </p:spPr>
        <p:txBody>
          <a:bodyPr spcFirstLastPara="1" wrap="square" lIns="68575" tIns="34275" rIns="68575" bIns="34275" anchor="b" anchorCtr="1">
            <a:noAutofit/>
          </a:bodyPr>
          <a:lstStyle>
            <a:lvl1pPr marL="457200" lvl="0" indent="-228600" algn="ctr" rtl="0">
              <a:lnSpc>
                <a:spcPct val="100000"/>
              </a:lnSpc>
              <a:spcBef>
                <a:spcPts val="800"/>
              </a:spcBef>
              <a:spcAft>
                <a:spcPts val="0"/>
              </a:spcAft>
              <a:buSzPts val="1400"/>
              <a:buNone/>
              <a:defRPr sz="1400" b="0" cap="none">
                <a:solidFill>
                  <a:schemeClr val="dk2"/>
                </a:solidFill>
              </a:defRPr>
            </a:lvl1pPr>
            <a:lvl2pPr marL="914400" lvl="1" indent="-228600" algn="l" rtl="0">
              <a:lnSpc>
                <a:spcPct val="100000"/>
              </a:lnSpc>
              <a:spcBef>
                <a:spcPts val="800"/>
              </a:spcBef>
              <a:spcAft>
                <a:spcPts val="0"/>
              </a:spcAft>
              <a:buSzPts val="1400"/>
              <a:buNone/>
              <a:defRPr sz="1400" b="1"/>
            </a:lvl2pPr>
            <a:lvl3pPr marL="1371600" lvl="2" indent="-228600" algn="l" rtl="0">
              <a:lnSpc>
                <a:spcPct val="100000"/>
              </a:lnSpc>
              <a:spcBef>
                <a:spcPts val="800"/>
              </a:spcBef>
              <a:spcAft>
                <a:spcPts val="0"/>
              </a:spcAft>
              <a:buSzPts val="1400"/>
              <a:buNone/>
              <a:defRPr sz="1400" b="1"/>
            </a:lvl3pPr>
            <a:lvl4pPr marL="1828800" lvl="3" indent="-228600" algn="l" rtl="0">
              <a:lnSpc>
                <a:spcPct val="100000"/>
              </a:lnSpc>
              <a:spcBef>
                <a:spcPts val="800"/>
              </a:spcBef>
              <a:spcAft>
                <a:spcPts val="0"/>
              </a:spcAft>
              <a:buSzPts val="1200"/>
              <a:buNone/>
              <a:defRPr sz="1200" b="1"/>
            </a:lvl4pPr>
            <a:lvl5pPr marL="2286000" lvl="4" indent="-228600" algn="l" rtl="0">
              <a:lnSpc>
                <a:spcPct val="100000"/>
              </a:lnSpc>
              <a:spcBef>
                <a:spcPts val="800"/>
              </a:spcBef>
              <a:spcAft>
                <a:spcPts val="0"/>
              </a:spcAft>
              <a:buSzPts val="1200"/>
              <a:buNone/>
              <a:defRPr sz="1200" b="1"/>
            </a:lvl5pPr>
            <a:lvl6pPr marL="2743200" lvl="5" indent="-228600" algn="l" rtl="0">
              <a:lnSpc>
                <a:spcPct val="100000"/>
              </a:lnSpc>
              <a:spcBef>
                <a:spcPts val="800"/>
              </a:spcBef>
              <a:spcAft>
                <a:spcPts val="0"/>
              </a:spcAft>
              <a:buSzPts val="1200"/>
              <a:buNone/>
              <a:defRPr sz="1200" b="1"/>
            </a:lvl6pPr>
            <a:lvl7pPr marL="3200400" lvl="6" indent="-228600" algn="l" rtl="0">
              <a:lnSpc>
                <a:spcPct val="100000"/>
              </a:lnSpc>
              <a:spcBef>
                <a:spcPts val="800"/>
              </a:spcBef>
              <a:spcAft>
                <a:spcPts val="0"/>
              </a:spcAft>
              <a:buSzPts val="1200"/>
              <a:buNone/>
              <a:defRPr sz="1200" b="1"/>
            </a:lvl7pPr>
            <a:lvl8pPr marL="3657600" lvl="7" indent="-228600" algn="l" rtl="0">
              <a:lnSpc>
                <a:spcPct val="100000"/>
              </a:lnSpc>
              <a:spcBef>
                <a:spcPts val="800"/>
              </a:spcBef>
              <a:spcAft>
                <a:spcPts val="0"/>
              </a:spcAft>
              <a:buSzPts val="1200"/>
              <a:buNone/>
              <a:defRPr sz="1200" b="1"/>
            </a:lvl8pPr>
            <a:lvl9pPr marL="4114800" lvl="8" indent="-228600" algn="l" rtl="0">
              <a:lnSpc>
                <a:spcPct val="100000"/>
              </a:lnSpc>
              <a:spcBef>
                <a:spcPts val="800"/>
              </a:spcBef>
              <a:spcAft>
                <a:spcPts val="0"/>
              </a:spcAft>
              <a:buSzPts val="1200"/>
              <a:buNone/>
              <a:defRPr sz="1200" b="1"/>
            </a:lvl9pPr>
          </a:lstStyle>
          <a:p>
            <a:endParaRPr/>
          </a:p>
        </p:txBody>
      </p:sp>
      <p:sp>
        <p:nvSpPr>
          <p:cNvPr id="86" name="Google Shape;86;p18"/>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87" name="Google Shape;87;p18"/>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88" name="Google Shape;88;p18"/>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8"/>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lvl="0" algn="ctr" rtl="0">
              <a:lnSpc>
                <a:spcPct val="90000"/>
              </a:lnSpc>
              <a:spcBef>
                <a:spcPts val="0"/>
              </a:spcBef>
              <a:spcAft>
                <a:spcPts val="0"/>
              </a:spcAft>
              <a:buClr>
                <a:srgbClr val="26262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lvl="0" algn="ctr" rtl="0">
              <a:lnSpc>
                <a:spcPct val="90000"/>
              </a:lnSpc>
              <a:spcBef>
                <a:spcPts val="0"/>
              </a:spcBef>
              <a:spcAft>
                <a:spcPts val="0"/>
              </a:spcAft>
              <a:buClr>
                <a:srgbClr val="26262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93" name="Google Shape;93;p19"/>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94" name="Google Shape;94;p19"/>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97" name="Google Shape;97;p20"/>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98" name="Google Shape;98;p20"/>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p:nvPr/>
        </p:nvSpPr>
        <p:spPr>
          <a:xfrm>
            <a:off x="4572000" y="0"/>
            <a:ext cx="4572000" cy="51435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1" name="Google Shape;101;p21"/>
          <p:cNvSpPr txBox="1">
            <a:spLocks noGrp="1"/>
          </p:cNvSpPr>
          <p:nvPr>
            <p:ph type="title"/>
          </p:nvPr>
        </p:nvSpPr>
        <p:spPr>
          <a:xfrm>
            <a:off x="603504" y="1682871"/>
            <a:ext cx="3365100" cy="8562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0" tIns="137150" rIns="137150" bIns="137150" anchor="ctr" anchorCtr="1">
            <a:noAutofit/>
          </a:bodyPr>
          <a:lstStyle>
            <a:lvl1pPr lvl="0" algn="ctr" rtl="0">
              <a:lnSpc>
                <a:spcPct val="90000"/>
              </a:lnSpc>
              <a:spcBef>
                <a:spcPts val="0"/>
              </a:spcBef>
              <a:spcAft>
                <a:spcPts val="0"/>
              </a:spcAft>
              <a:buClr>
                <a:srgbClr val="262626"/>
              </a:buClr>
              <a:buSzPts val="1700"/>
              <a:buFont typeface="Gill Sans"/>
              <a:buNone/>
              <a:defRPr sz="17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1"/>
          <p:cNvSpPr txBox="1">
            <a:spLocks noGrp="1"/>
          </p:cNvSpPr>
          <p:nvPr>
            <p:ph type="body" idx="1"/>
          </p:nvPr>
        </p:nvSpPr>
        <p:spPr>
          <a:xfrm>
            <a:off x="5052060" y="603504"/>
            <a:ext cx="3612000" cy="39366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sz="1400">
                <a:solidFill>
                  <a:schemeClr val="dk1"/>
                </a:solidFill>
              </a:defRPr>
            </a:lvl1pPr>
            <a:lvl2pPr marL="914400" lvl="1" indent="-304800" algn="l" rtl="0">
              <a:lnSpc>
                <a:spcPct val="100000"/>
              </a:lnSpc>
              <a:spcBef>
                <a:spcPts val="800"/>
              </a:spcBef>
              <a:spcAft>
                <a:spcPts val="0"/>
              </a:spcAft>
              <a:buSzPts val="1200"/>
              <a:buChar char="•"/>
              <a:defRPr sz="1200">
                <a:solidFill>
                  <a:schemeClr val="dk1"/>
                </a:solidFill>
              </a:defRPr>
            </a:lvl2pPr>
            <a:lvl3pPr marL="1371600" lvl="2" indent="-304800" algn="l" rtl="0">
              <a:lnSpc>
                <a:spcPct val="100000"/>
              </a:lnSpc>
              <a:spcBef>
                <a:spcPts val="800"/>
              </a:spcBef>
              <a:spcAft>
                <a:spcPts val="0"/>
              </a:spcAft>
              <a:buSzPts val="1200"/>
              <a:buChar char="•"/>
              <a:defRPr sz="1200">
                <a:solidFill>
                  <a:schemeClr val="dk1"/>
                </a:solidFill>
              </a:defRPr>
            </a:lvl3pPr>
            <a:lvl4pPr marL="1828800" lvl="3" indent="-304800" algn="l" rtl="0">
              <a:lnSpc>
                <a:spcPct val="100000"/>
              </a:lnSpc>
              <a:spcBef>
                <a:spcPts val="800"/>
              </a:spcBef>
              <a:spcAft>
                <a:spcPts val="0"/>
              </a:spcAft>
              <a:buSzPts val="1200"/>
              <a:buChar char="•"/>
              <a:defRPr sz="1200">
                <a:solidFill>
                  <a:schemeClr val="dk1"/>
                </a:solidFill>
              </a:defRPr>
            </a:lvl4pPr>
            <a:lvl5pPr marL="2286000" lvl="4" indent="-304800" algn="l" rtl="0">
              <a:lnSpc>
                <a:spcPct val="100000"/>
              </a:lnSpc>
              <a:spcBef>
                <a:spcPts val="800"/>
              </a:spcBef>
              <a:spcAft>
                <a:spcPts val="0"/>
              </a:spcAft>
              <a:buSzPts val="1200"/>
              <a:buChar char="•"/>
              <a:defRPr sz="1200">
                <a:solidFill>
                  <a:schemeClr val="dk1"/>
                </a:solidFill>
              </a:defRPr>
            </a:lvl5pPr>
            <a:lvl6pPr marL="2743200" lvl="5" indent="-304800" algn="l" rtl="0">
              <a:lnSpc>
                <a:spcPct val="100000"/>
              </a:lnSpc>
              <a:spcBef>
                <a:spcPts val="800"/>
              </a:spcBef>
              <a:spcAft>
                <a:spcPts val="0"/>
              </a:spcAft>
              <a:buSzPts val="1200"/>
              <a:buChar char="•"/>
              <a:defRPr sz="1200"/>
            </a:lvl6pPr>
            <a:lvl7pPr marL="3200400" lvl="6" indent="-304800" algn="l" rtl="0">
              <a:lnSpc>
                <a:spcPct val="100000"/>
              </a:lnSpc>
              <a:spcBef>
                <a:spcPts val="800"/>
              </a:spcBef>
              <a:spcAft>
                <a:spcPts val="0"/>
              </a:spcAft>
              <a:buSzPts val="1200"/>
              <a:buChar char="•"/>
              <a:defRPr sz="1200"/>
            </a:lvl7pPr>
            <a:lvl8pPr marL="3657600" lvl="7" indent="-304800" algn="l" rtl="0">
              <a:lnSpc>
                <a:spcPct val="100000"/>
              </a:lnSpc>
              <a:spcBef>
                <a:spcPts val="800"/>
              </a:spcBef>
              <a:spcAft>
                <a:spcPts val="0"/>
              </a:spcAft>
              <a:buSzPts val="1200"/>
              <a:buChar char="•"/>
              <a:defRPr sz="1200"/>
            </a:lvl8pPr>
            <a:lvl9pPr marL="4114800" lvl="8" indent="-304800" algn="l" rtl="0">
              <a:lnSpc>
                <a:spcPct val="100000"/>
              </a:lnSpc>
              <a:spcBef>
                <a:spcPts val="800"/>
              </a:spcBef>
              <a:spcAft>
                <a:spcPts val="0"/>
              </a:spcAft>
              <a:buSzPts val="1200"/>
              <a:buChar char="•"/>
              <a:defRPr sz="1200"/>
            </a:lvl9pPr>
          </a:lstStyle>
          <a:p>
            <a:endParaRPr/>
          </a:p>
        </p:txBody>
      </p:sp>
      <p:sp>
        <p:nvSpPr>
          <p:cNvPr id="103" name="Google Shape;103;p21"/>
          <p:cNvSpPr txBox="1">
            <a:spLocks noGrp="1"/>
          </p:cNvSpPr>
          <p:nvPr>
            <p:ph type="body" idx="2"/>
          </p:nvPr>
        </p:nvSpPr>
        <p:spPr>
          <a:xfrm>
            <a:off x="836676" y="2662438"/>
            <a:ext cx="2846100" cy="1645500"/>
          </a:xfrm>
          <a:prstGeom prst="rect">
            <a:avLst/>
          </a:prstGeom>
          <a:noFill/>
          <a:ln>
            <a:noFill/>
          </a:ln>
        </p:spPr>
        <p:txBody>
          <a:bodyPr spcFirstLastPara="1" wrap="square" lIns="68575" tIns="34275" rIns="68575" bIns="34275" anchor="t" anchorCtr="1">
            <a:noAutofit/>
          </a:bodyPr>
          <a:lstStyle>
            <a:lvl1pPr marL="457200" lvl="0" indent="-228600" algn="ctr" rtl="0">
              <a:lnSpc>
                <a:spcPct val="100000"/>
              </a:lnSpc>
              <a:spcBef>
                <a:spcPts val="800"/>
              </a:spcBef>
              <a:spcAft>
                <a:spcPts val="0"/>
              </a:spcAft>
              <a:buSzPts val="1100"/>
              <a:buNone/>
              <a:defRPr sz="1100">
                <a:solidFill>
                  <a:schemeClr val="dk1"/>
                </a:solidFill>
              </a:defRPr>
            </a:lvl1pPr>
            <a:lvl2pPr marL="914400" lvl="1" indent="-228600" algn="l" rtl="0">
              <a:lnSpc>
                <a:spcPct val="100000"/>
              </a:lnSpc>
              <a:spcBef>
                <a:spcPts val="800"/>
              </a:spcBef>
              <a:spcAft>
                <a:spcPts val="0"/>
              </a:spcAft>
              <a:buSzPts val="1100"/>
              <a:buNone/>
              <a:defRPr sz="1100"/>
            </a:lvl2pPr>
            <a:lvl3pPr marL="1371600" lvl="2" indent="-228600" algn="l" rtl="0">
              <a:lnSpc>
                <a:spcPct val="100000"/>
              </a:lnSpc>
              <a:spcBef>
                <a:spcPts val="800"/>
              </a:spcBef>
              <a:spcAft>
                <a:spcPts val="0"/>
              </a:spcAft>
              <a:buSzPts val="900"/>
              <a:buNone/>
              <a:defRPr sz="900"/>
            </a:lvl3pPr>
            <a:lvl4pPr marL="1828800" lvl="3" indent="-228600" algn="l" rtl="0">
              <a:lnSpc>
                <a:spcPct val="100000"/>
              </a:lnSpc>
              <a:spcBef>
                <a:spcPts val="800"/>
              </a:spcBef>
              <a:spcAft>
                <a:spcPts val="0"/>
              </a:spcAft>
              <a:buSzPts val="800"/>
              <a:buNone/>
              <a:defRPr sz="800"/>
            </a:lvl4pPr>
            <a:lvl5pPr marL="2286000" lvl="4" indent="-228600" algn="l" rtl="0">
              <a:lnSpc>
                <a:spcPct val="100000"/>
              </a:lnSpc>
              <a:spcBef>
                <a:spcPts val="800"/>
              </a:spcBef>
              <a:spcAft>
                <a:spcPts val="0"/>
              </a:spcAft>
              <a:buSzPts val="800"/>
              <a:buNone/>
              <a:defRPr sz="800"/>
            </a:lvl5pPr>
            <a:lvl6pPr marL="2743200" lvl="5" indent="-228600" algn="l" rtl="0">
              <a:lnSpc>
                <a:spcPct val="100000"/>
              </a:lnSpc>
              <a:spcBef>
                <a:spcPts val="800"/>
              </a:spcBef>
              <a:spcAft>
                <a:spcPts val="0"/>
              </a:spcAft>
              <a:buSzPts val="800"/>
              <a:buNone/>
              <a:defRPr sz="800"/>
            </a:lvl6pPr>
            <a:lvl7pPr marL="3200400" lvl="6" indent="-228600" algn="l" rtl="0">
              <a:lnSpc>
                <a:spcPct val="100000"/>
              </a:lnSpc>
              <a:spcBef>
                <a:spcPts val="800"/>
              </a:spcBef>
              <a:spcAft>
                <a:spcPts val="0"/>
              </a:spcAft>
              <a:buSzPts val="800"/>
              <a:buNone/>
              <a:defRPr sz="800"/>
            </a:lvl7pPr>
            <a:lvl8pPr marL="3657600" lvl="7" indent="-228600" algn="l" rtl="0">
              <a:lnSpc>
                <a:spcPct val="100000"/>
              </a:lnSpc>
              <a:spcBef>
                <a:spcPts val="800"/>
              </a:spcBef>
              <a:spcAft>
                <a:spcPts val="0"/>
              </a:spcAft>
              <a:buSzPts val="800"/>
              <a:buNone/>
              <a:defRPr sz="800"/>
            </a:lvl8pPr>
            <a:lvl9pPr marL="4114800" lvl="8" indent="-228600" algn="l" rtl="0">
              <a:lnSpc>
                <a:spcPct val="100000"/>
              </a:lnSpc>
              <a:spcBef>
                <a:spcPts val="800"/>
              </a:spcBef>
              <a:spcAft>
                <a:spcPts val="0"/>
              </a:spcAft>
              <a:buSzPts val="800"/>
              <a:buNone/>
              <a:defRPr sz="800"/>
            </a:lvl9pPr>
          </a:lstStyle>
          <a:p>
            <a:endParaRPr/>
          </a:p>
        </p:txBody>
      </p:sp>
      <p:sp>
        <p:nvSpPr>
          <p:cNvPr id="104" name="Google Shape;104;p21"/>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05" name="Google Shape;105;p21"/>
          <p:cNvSpPr txBox="1">
            <a:spLocks noGrp="1"/>
          </p:cNvSpPr>
          <p:nvPr>
            <p:ph type="ftr" idx="11"/>
          </p:nvPr>
        </p:nvSpPr>
        <p:spPr>
          <a:xfrm>
            <a:off x="603504" y="4677156"/>
            <a:ext cx="38436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800"/>
              <a:buFont typeface="Arial"/>
              <a:buNone/>
              <a:defRPr>
                <a:solidFill>
                  <a:schemeClr val="dk1"/>
                </a:solidFill>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06" name="Google Shape;106;p21"/>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06392" y="1682871"/>
            <a:ext cx="3371100" cy="8508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0" tIns="137150" rIns="137150" bIns="137150" anchor="ctr" anchorCtr="1">
            <a:noAutofit/>
          </a:bodyPr>
          <a:lstStyle>
            <a:lvl1pPr lvl="0" algn="ctr" rtl="0">
              <a:lnSpc>
                <a:spcPct val="90000"/>
              </a:lnSpc>
              <a:spcBef>
                <a:spcPts val="0"/>
              </a:spcBef>
              <a:spcAft>
                <a:spcPts val="0"/>
              </a:spcAft>
              <a:buClr>
                <a:srgbClr val="262626"/>
              </a:buClr>
              <a:buSzPts val="1700"/>
              <a:buFont typeface="Gill Sans"/>
              <a:buNone/>
              <a:defRPr sz="17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2"/>
          <p:cNvSpPr>
            <a:spLocks noGrp="1"/>
          </p:cNvSpPr>
          <p:nvPr>
            <p:ph type="pic" idx="2"/>
          </p:nvPr>
        </p:nvSpPr>
        <p:spPr>
          <a:xfrm>
            <a:off x="4571999" y="0"/>
            <a:ext cx="4576500" cy="5143500"/>
          </a:xfrm>
          <a:prstGeom prst="rect">
            <a:avLst/>
          </a:prstGeom>
          <a:solidFill>
            <a:srgbClr val="D8D8D8"/>
          </a:solidFill>
          <a:ln>
            <a:noFill/>
          </a:ln>
        </p:spPr>
        <p:txBody>
          <a:bodyPr spcFirstLastPara="1" wrap="square" lIns="68575" tIns="34275" rIns="68575" bIns="34275" anchor="t" anchorCtr="0">
            <a:noAutofit/>
          </a:bodyPr>
          <a:lstStyle>
            <a:lvl1pPr marR="0" lvl="0" algn="l" rtl="0">
              <a:lnSpc>
                <a:spcPct val="100000"/>
              </a:lnSpc>
              <a:spcBef>
                <a:spcPts val="800"/>
              </a:spcBef>
              <a:spcAft>
                <a:spcPts val="0"/>
              </a:spcAft>
              <a:buClr>
                <a:schemeClr val="accent2"/>
              </a:buClr>
              <a:buSzPts val="2400"/>
              <a:buFont typeface="Arial"/>
              <a:buNone/>
              <a:defRPr sz="2400" b="0" i="0" u="none" strike="noStrike" cap="none">
                <a:solidFill>
                  <a:srgbClr val="7F7F7F"/>
                </a:solidFill>
                <a:latin typeface="Gill Sans"/>
                <a:ea typeface="Gill Sans"/>
                <a:cs typeface="Gill Sans"/>
                <a:sym typeface="Gill Sans"/>
              </a:defRPr>
            </a:lvl1pPr>
            <a:lvl2pPr marR="0" lvl="1" algn="l" rtl="0">
              <a:lnSpc>
                <a:spcPct val="100000"/>
              </a:lnSpc>
              <a:spcBef>
                <a:spcPts val="800"/>
              </a:spcBef>
              <a:spcAft>
                <a:spcPts val="0"/>
              </a:spcAft>
              <a:buClr>
                <a:schemeClr val="accent2"/>
              </a:buClr>
              <a:buSzPts val="2100"/>
              <a:buFont typeface="Arial"/>
              <a:buNone/>
              <a:defRPr sz="2100" b="0" i="0" u="none" strike="noStrike" cap="none">
                <a:solidFill>
                  <a:srgbClr val="262626"/>
                </a:solidFill>
                <a:latin typeface="Gill Sans"/>
                <a:ea typeface="Gill Sans"/>
                <a:cs typeface="Gill Sans"/>
                <a:sym typeface="Gill Sans"/>
              </a:defRPr>
            </a:lvl2pPr>
            <a:lvl3pPr marR="0" lvl="2" algn="l" rtl="0">
              <a:lnSpc>
                <a:spcPct val="100000"/>
              </a:lnSpc>
              <a:spcBef>
                <a:spcPts val="800"/>
              </a:spcBef>
              <a:spcAft>
                <a:spcPts val="0"/>
              </a:spcAft>
              <a:buClr>
                <a:schemeClr val="accent2"/>
              </a:buClr>
              <a:buSzPts val="1800"/>
              <a:buFont typeface="Arial"/>
              <a:buNone/>
              <a:defRPr sz="1800" b="0" i="0" u="none" strike="noStrike" cap="none">
                <a:solidFill>
                  <a:srgbClr val="262626"/>
                </a:solidFill>
                <a:latin typeface="Gill Sans"/>
                <a:ea typeface="Gill Sans"/>
                <a:cs typeface="Gill Sans"/>
                <a:sym typeface="Gill Sans"/>
              </a:defRPr>
            </a:lvl3pPr>
            <a:lvl4pPr marR="0" lvl="3" algn="l" rtl="0">
              <a:lnSpc>
                <a:spcPct val="100000"/>
              </a:lnSpc>
              <a:spcBef>
                <a:spcPts val="800"/>
              </a:spcBef>
              <a:spcAft>
                <a:spcPts val="0"/>
              </a:spcAft>
              <a:buClr>
                <a:schemeClr val="accent2"/>
              </a:buClr>
              <a:buSzPts val="1500"/>
              <a:buFont typeface="Arial"/>
              <a:buNone/>
              <a:defRPr sz="1500" b="0" i="0" u="none" strike="noStrike" cap="none">
                <a:solidFill>
                  <a:srgbClr val="262626"/>
                </a:solidFill>
                <a:latin typeface="Gill Sans"/>
                <a:ea typeface="Gill Sans"/>
                <a:cs typeface="Gill Sans"/>
                <a:sym typeface="Gill Sans"/>
              </a:defRPr>
            </a:lvl4pPr>
            <a:lvl5pPr marR="0" lvl="4" algn="l" rtl="0">
              <a:lnSpc>
                <a:spcPct val="100000"/>
              </a:lnSpc>
              <a:spcBef>
                <a:spcPts val="800"/>
              </a:spcBef>
              <a:spcAft>
                <a:spcPts val="0"/>
              </a:spcAft>
              <a:buClr>
                <a:schemeClr val="accent2"/>
              </a:buClr>
              <a:buSzPts val="1500"/>
              <a:buFont typeface="Arial"/>
              <a:buNone/>
              <a:defRPr sz="1500" b="0" i="0" u="none" strike="noStrike" cap="none">
                <a:solidFill>
                  <a:srgbClr val="262626"/>
                </a:solidFill>
                <a:latin typeface="Gill Sans"/>
                <a:ea typeface="Gill Sans"/>
                <a:cs typeface="Gill Sans"/>
                <a:sym typeface="Gill Sans"/>
              </a:defRPr>
            </a:lvl5pPr>
            <a:lvl6pPr marR="0" lvl="5"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9pPr>
          </a:lstStyle>
          <a:p>
            <a:endParaRPr/>
          </a:p>
        </p:txBody>
      </p:sp>
      <p:sp>
        <p:nvSpPr>
          <p:cNvPr id="110" name="Google Shape;110;p22"/>
          <p:cNvSpPr txBox="1">
            <a:spLocks noGrp="1"/>
          </p:cNvSpPr>
          <p:nvPr>
            <p:ph type="body" idx="1"/>
          </p:nvPr>
        </p:nvSpPr>
        <p:spPr>
          <a:xfrm>
            <a:off x="836676" y="2662438"/>
            <a:ext cx="2846100" cy="1645500"/>
          </a:xfrm>
          <a:prstGeom prst="rect">
            <a:avLst/>
          </a:prstGeom>
          <a:noFill/>
          <a:ln>
            <a:noFill/>
          </a:ln>
        </p:spPr>
        <p:txBody>
          <a:bodyPr spcFirstLastPara="1" wrap="square" lIns="68575" tIns="34275" rIns="68575" bIns="34275" anchor="t" anchorCtr="1">
            <a:noAutofit/>
          </a:bodyPr>
          <a:lstStyle>
            <a:lvl1pPr marL="457200" lvl="0" indent="-228600" algn="ctr" rtl="0">
              <a:lnSpc>
                <a:spcPct val="100000"/>
              </a:lnSpc>
              <a:spcBef>
                <a:spcPts val="800"/>
              </a:spcBef>
              <a:spcAft>
                <a:spcPts val="0"/>
              </a:spcAft>
              <a:buSzPts val="1100"/>
              <a:buNone/>
              <a:defRPr sz="1100">
                <a:solidFill>
                  <a:schemeClr val="dk1"/>
                </a:solidFill>
              </a:defRPr>
            </a:lvl1pPr>
            <a:lvl2pPr marL="914400" lvl="1" indent="-228600" algn="l" rtl="0">
              <a:lnSpc>
                <a:spcPct val="100000"/>
              </a:lnSpc>
              <a:spcBef>
                <a:spcPts val="800"/>
              </a:spcBef>
              <a:spcAft>
                <a:spcPts val="0"/>
              </a:spcAft>
              <a:buSzPts val="1100"/>
              <a:buNone/>
              <a:defRPr sz="1100"/>
            </a:lvl2pPr>
            <a:lvl3pPr marL="1371600" lvl="2" indent="-228600" algn="l" rtl="0">
              <a:lnSpc>
                <a:spcPct val="100000"/>
              </a:lnSpc>
              <a:spcBef>
                <a:spcPts val="800"/>
              </a:spcBef>
              <a:spcAft>
                <a:spcPts val="0"/>
              </a:spcAft>
              <a:buSzPts val="900"/>
              <a:buNone/>
              <a:defRPr sz="900"/>
            </a:lvl3pPr>
            <a:lvl4pPr marL="1828800" lvl="3" indent="-228600" algn="l" rtl="0">
              <a:lnSpc>
                <a:spcPct val="100000"/>
              </a:lnSpc>
              <a:spcBef>
                <a:spcPts val="800"/>
              </a:spcBef>
              <a:spcAft>
                <a:spcPts val="0"/>
              </a:spcAft>
              <a:buSzPts val="800"/>
              <a:buNone/>
              <a:defRPr sz="800"/>
            </a:lvl4pPr>
            <a:lvl5pPr marL="2286000" lvl="4" indent="-228600" algn="l" rtl="0">
              <a:lnSpc>
                <a:spcPct val="100000"/>
              </a:lnSpc>
              <a:spcBef>
                <a:spcPts val="800"/>
              </a:spcBef>
              <a:spcAft>
                <a:spcPts val="0"/>
              </a:spcAft>
              <a:buSzPts val="800"/>
              <a:buNone/>
              <a:defRPr sz="800"/>
            </a:lvl5pPr>
            <a:lvl6pPr marL="2743200" lvl="5" indent="-228600" algn="l" rtl="0">
              <a:lnSpc>
                <a:spcPct val="100000"/>
              </a:lnSpc>
              <a:spcBef>
                <a:spcPts val="800"/>
              </a:spcBef>
              <a:spcAft>
                <a:spcPts val="0"/>
              </a:spcAft>
              <a:buSzPts val="800"/>
              <a:buNone/>
              <a:defRPr sz="800"/>
            </a:lvl6pPr>
            <a:lvl7pPr marL="3200400" lvl="6" indent="-228600" algn="l" rtl="0">
              <a:lnSpc>
                <a:spcPct val="100000"/>
              </a:lnSpc>
              <a:spcBef>
                <a:spcPts val="800"/>
              </a:spcBef>
              <a:spcAft>
                <a:spcPts val="0"/>
              </a:spcAft>
              <a:buSzPts val="800"/>
              <a:buNone/>
              <a:defRPr sz="800"/>
            </a:lvl7pPr>
            <a:lvl8pPr marL="3657600" lvl="7" indent="-228600" algn="l" rtl="0">
              <a:lnSpc>
                <a:spcPct val="100000"/>
              </a:lnSpc>
              <a:spcBef>
                <a:spcPts val="800"/>
              </a:spcBef>
              <a:spcAft>
                <a:spcPts val="0"/>
              </a:spcAft>
              <a:buSzPts val="800"/>
              <a:buNone/>
              <a:defRPr sz="800"/>
            </a:lvl8pPr>
            <a:lvl9pPr marL="4114800" lvl="8" indent="-228600" algn="l" rtl="0">
              <a:lnSpc>
                <a:spcPct val="100000"/>
              </a:lnSpc>
              <a:spcBef>
                <a:spcPts val="800"/>
              </a:spcBef>
              <a:spcAft>
                <a:spcPts val="0"/>
              </a:spcAft>
              <a:buSzPts val="800"/>
              <a:buNone/>
              <a:defRPr sz="800"/>
            </a:lvl9pPr>
          </a:lstStyle>
          <a:p>
            <a:endParaRPr/>
          </a:p>
        </p:txBody>
      </p:sp>
      <p:sp>
        <p:nvSpPr>
          <p:cNvPr id="111" name="Google Shape;111;p22"/>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rgbClr val="FFFFFF"/>
              </a:buClr>
              <a:buSzPts val="800"/>
              <a:buFont typeface="Arial"/>
              <a:buNone/>
              <a:defRPr>
                <a:solidFill>
                  <a:srgbClr val="FFFFFF"/>
                </a:solidFill>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12" name="Google Shape;112;p22"/>
          <p:cNvSpPr txBox="1">
            <a:spLocks noGrp="1"/>
          </p:cNvSpPr>
          <p:nvPr>
            <p:ph type="ftr" idx="11"/>
          </p:nvPr>
        </p:nvSpPr>
        <p:spPr>
          <a:xfrm>
            <a:off x="603504" y="4677156"/>
            <a:ext cx="38436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800"/>
              <a:buFont typeface="Arial"/>
              <a:buNone/>
              <a:defRPr>
                <a:solidFill>
                  <a:schemeClr val="dk1"/>
                </a:solidFill>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13" name="Google Shape;113;p22"/>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lvl="0" algn="ctr" rtl="0">
              <a:lnSpc>
                <a:spcPct val="90000"/>
              </a:lnSpc>
              <a:spcBef>
                <a:spcPts val="0"/>
              </a:spcBef>
              <a:spcAft>
                <a:spcPts val="0"/>
              </a:spcAft>
              <a:buClr>
                <a:srgbClr val="26262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3"/>
          <p:cNvSpPr txBox="1">
            <a:spLocks noGrp="1"/>
          </p:cNvSpPr>
          <p:nvPr>
            <p:ph type="body" idx="1"/>
          </p:nvPr>
        </p:nvSpPr>
        <p:spPr>
          <a:xfrm rot="5400000">
            <a:off x="3408648" y="243033"/>
            <a:ext cx="2326500" cy="57975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17" name="Google Shape;117;p23"/>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18" name="Google Shape;118;p23"/>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19" name="Google Shape;119;p23"/>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rot="5400000">
            <a:off x="5107890" y="2084745"/>
            <a:ext cx="3737700" cy="9741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lvl="0" algn="ctr" rtl="0">
              <a:lnSpc>
                <a:spcPct val="90000"/>
              </a:lnSpc>
              <a:spcBef>
                <a:spcPts val="0"/>
              </a:spcBef>
              <a:spcAft>
                <a:spcPts val="0"/>
              </a:spcAft>
              <a:buClr>
                <a:srgbClr val="26262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4"/>
          <p:cNvSpPr txBox="1">
            <a:spLocks noGrp="1"/>
          </p:cNvSpPr>
          <p:nvPr>
            <p:ph type="body" idx="1"/>
          </p:nvPr>
        </p:nvSpPr>
        <p:spPr>
          <a:xfrm rot="5400000">
            <a:off x="2128969" y="247395"/>
            <a:ext cx="3737700" cy="46488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23" name="Google Shape;123;p24"/>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24" name="Google Shape;124;p24"/>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25" name="Google Shape;125;p24"/>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lvl="0"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2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1200150" y="1790058"/>
            <a:ext cx="6743700" cy="12345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05725" tIns="137150" rIns="205725" bIns="137150" anchor="ctr" anchorCtr="1">
            <a:normAutofit/>
          </a:bodyPr>
          <a:lstStyle>
            <a:lvl1pPr lvl="0" algn="ctr" rtl="0">
              <a:lnSpc>
                <a:spcPct val="90000"/>
              </a:lnSpc>
              <a:spcBef>
                <a:spcPts val="0"/>
              </a:spcBef>
              <a:spcAft>
                <a:spcPts val="0"/>
              </a:spcAft>
              <a:buClr>
                <a:srgbClr val="262626"/>
              </a:buClr>
              <a:buSzPts val="2900"/>
              <a:buFont typeface="Gill Sans"/>
              <a:buNone/>
              <a:defRPr sz="2900">
                <a:solidFill>
                  <a:srgbClr val="26262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26"/>
          <p:cNvSpPr txBox="1">
            <a:spLocks noGrp="1"/>
          </p:cNvSpPr>
          <p:nvPr>
            <p:ph type="subTitle" idx="1"/>
          </p:nvPr>
        </p:nvSpPr>
        <p:spPr>
          <a:xfrm>
            <a:off x="2021395" y="3264408"/>
            <a:ext cx="5101200" cy="930000"/>
          </a:xfrm>
          <a:prstGeom prst="rect">
            <a:avLst/>
          </a:prstGeom>
          <a:noFill/>
          <a:ln>
            <a:noFill/>
          </a:ln>
        </p:spPr>
        <p:txBody>
          <a:bodyPr spcFirstLastPara="1" wrap="square" lIns="68575" tIns="34275" rIns="68575" bIns="34275" anchor="t" anchorCtr="0">
            <a:normAutofit/>
          </a:bodyPr>
          <a:lstStyle>
            <a:lvl1pPr lvl="0" algn="ctr" rtl="0">
              <a:lnSpc>
                <a:spcPct val="100000"/>
              </a:lnSpc>
              <a:spcBef>
                <a:spcPts val="800"/>
              </a:spcBef>
              <a:spcAft>
                <a:spcPts val="0"/>
              </a:spcAft>
              <a:buSzPts val="1500"/>
              <a:buNone/>
              <a:defRPr sz="1500">
                <a:solidFill>
                  <a:srgbClr val="3F3F3F"/>
                </a:solidFill>
              </a:defRPr>
            </a:lvl1pPr>
            <a:lvl2pPr lvl="1" algn="ctr" rtl="0">
              <a:lnSpc>
                <a:spcPct val="100000"/>
              </a:lnSpc>
              <a:spcBef>
                <a:spcPts val="800"/>
              </a:spcBef>
              <a:spcAft>
                <a:spcPts val="0"/>
              </a:spcAft>
              <a:buSzPts val="1500"/>
              <a:buNone/>
              <a:defRPr sz="1500"/>
            </a:lvl2pPr>
            <a:lvl3pPr lvl="2" algn="ctr" rtl="0">
              <a:lnSpc>
                <a:spcPct val="100000"/>
              </a:lnSpc>
              <a:spcBef>
                <a:spcPts val="800"/>
              </a:spcBef>
              <a:spcAft>
                <a:spcPts val="0"/>
              </a:spcAft>
              <a:buSzPts val="1400"/>
              <a:buNone/>
              <a:defRPr sz="1400"/>
            </a:lvl3pPr>
            <a:lvl4pPr lvl="3" algn="ctr" rtl="0">
              <a:lnSpc>
                <a:spcPct val="100000"/>
              </a:lnSpc>
              <a:spcBef>
                <a:spcPts val="800"/>
              </a:spcBef>
              <a:spcAft>
                <a:spcPts val="0"/>
              </a:spcAft>
              <a:buSzPts val="1200"/>
              <a:buNone/>
              <a:defRPr sz="1200"/>
            </a:lvl4pPr>
            <a:lvl5pPr lvl="4" algn="ctr" rtl="0">
              <a:lnSpc>
                <a:spcPct val="100000"/>
              </a:lnSpc>
              <a:spcBef>
                <a:spcPts val="800"/>
              </a:spcBef>
              <a:spcAft>
                <a:spcPts val="0"/>
              </a:spcAft>
              <a:buSzPts val="1200"/>
              <a:buNone/>
              <a:defRPr sz="1200"/>
            </a:lvl5pPr>
            <a:lvl6pPr lvl="5" algn="ctr" rtl="0">
              <a:lnSpc>
                <a:spcPct val="100000"/>
              </a:lnSpc>
              <a:spcBef>
                <a:spcPts val="800"/>
              </a:spcBef>
              <a:spcAft>
                <a:spcPts val="0"/>
              </a:spcAft>
              <a:buSzPts val="1200"/>
              <a:buNone/>
              <a:defRPr sz="1200"/>
            </a:lvl6pPr>
            <a:lvl7pPr lvl="6" algn="ctr" rtl="0">
              <a:lnSpc>
                <a:spcPct val="100000"/>
              </a:lnSpc>
              <a:spcBef>
                <a:spcPts val="800"/>
              </a:spcBef>
              <a:spcAft>
                <a:spcPts val="0"/>
              </a:spcAft>
              <a:buSzPts val="1200"/>
              <a:buNone/>
              <a:defRPr sz="1200"/>
            </a:lvl7pPr>
            <a:lvl8pPr lvl="7" algn="ctr" rtl="0">
              <a:lnSpc>
                <a:spcPct val="100000"/>
              </a:lnSpc>
              <a:spcBef>
                <a:spcPts val="800"/>
              </a:spcBef>
              <a:spcAft>
                <a:spcPts val="0"/>
              </a:spcAft>
              <a:buSzPts val="1200"/>
              <a:buNone/>
              <a:defRPr sz="1200"/>
            </a:lvl8pPr>
            <a:lvl9pPr lvl="8" algn="ctr" rtl="0">
              <a:lnSpc>
                <a:spcPct val="100000"/>
              </a:lnSpc>
              <a:spcBef>
                <a:spcPts val="800"/>
              </a:spcBef>
              <a:spcAft>
                <a:spcPts val="0"/>
              </a:spcAft>
              <a:buSzPts val="1200"/>
              <a:buNone/>
              <a:defRPr sz="1200"/>
            </a:lvl9pPr>
          </a:lstStyle>
          <a:p>
            <a:endParaRPr/>
          </a:p>
        </p:txBody>
      </p:sp>
      <p:sp>
        <p:nvSpPr>
          <p:cNvPr id="135" name="Google Shape;135;p26"/>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36" name="Google Shape;136;p26"/>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37" name="Google Shape;137;p26"/>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7"/>
          <p:cNvSpPr txBox="1">
            <a:spLocks noGrp="1"/>
          </p:cNvSpPr>
          <p:nvPr>
            <p:ph type="body" idx="1"/>
          </p:nvPr>
        </p:nvSpPr>
        <p:spPr>
          <a:xfrm>
            <a:off x="1673352" y="1978533"/>
            <a:ext cx="5797500" cy="23265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41" name="Google Shape;141;p27"/>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42" name="Google Shape;142;p27"/>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43" name="Google Shape;143;p27"/>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p28"/>
          <p:cNvSpPr txBox="1">
            <a:spLocks noGrp="1"/>
          </p:cNvSpPr>
          <p:nvPr>
            <p:ph type="body" idx="1"/>
          </p:nvPr>
        </p:nvSpPr>
        <p:spPr>
          <a:xfrm>
            <a:off x="1186434" y="1978533"/>
            <a:ext cx="3203700" cy="23265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47" name="Google Shape;147;p28"/>
          <p:cNvSpPr txBox="1">
            <a:spLocks noGrp="1"/>
          </p:cNvSpPr>
          <p:nvPr>
            <p:ph type="body" idx="2"/>
          </p:nvPr>
        </p:nvSpPr>
        <p:spPr>
          <a:xfrm>
            <a:off x="4753736" y="1978533"/>
            <a:ext cx="3202800" cy="23265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48" name="Google Shape;148;p28"/>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49" name="Google Shape;149;p28"/>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50" name="Google Shape;150;p28"/>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1200150" y="1790058"/>
            <a:ext cx="6743700" cy="12345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05725" tIns="137150" rIns="205725" bIns="137150" anchor="ctr" anchorCtr="1">
            <a:normAutofit/>
          </a:bodyPr>
          <a:lstStyle>
            <a:lvl1pPr lvl="0" algn="ctr" rtl="0">
              <a:lnSpc>
                <a:spcPct val="90000"/>
              </a:lnSpc>
              <a:spcBef>
                <a:spcPts val="0"/>
              </a:spcBef>
              <a:spcAft>
                <a:spcPts val="0"/>
              </a:spcAft>
              <a:buClr>
                <a:srgbClr val="262626"/>
              </a:buClr>
              <a:buSzPts val="2900"/>
              <a:buFont typeface="Gill Sans"/>
              <a:buNone/>
              <a:defRPr sz="2900">
                <a:solidFill>
                  <a:srgbClr val="26262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a:off x="2021395" y="3264349"/>
            <a:ext cx="5101200" cy="948900"/>
          </a:xfrm>
          <a:prstGeom prst="rect">
            <a:avLst/>
          </a:prstGeom>
          <a:noFill/>
          <a:ln>
            <a:noFill/>
          </a:ln>
        </p:spPr>
        <p:txBody>
          <a:bodyPr spcFirstLastPara="1" wrap="square" lIns="68575" tIns="34275" rIns="68575" bIns="34275" anchor="t" anchorCtr="1">
            <a:normAutofit/>
          </a:bodyPr>
          <a:lstStyle>
            <a:lvl1pPr marL="457200" lvl="0" indent="-228600" algn="l" rtl="0">
              <a:lnSpc>
                <a:spcPct val="100000"/>
              </a:lnSpc>
              <a:spcBef>
                <a:spcPts val="800"/>
              </a:spcBef>
              <a:spcAft>
                <a:spcPts val="0"/>
              </a:spcAft>
              <a:buSzPts val="1500"/>
              <a:buNone/>
              <a:defRPr sz="1500">
                <a:solidFill>
                  <a:schemeClr val="dk1"/>
                </a:solidFill>
              </a:defRPr>
            </a:lvl1pPr>
            <a:lvl2pPr marL="914400" lvl="1" indent="-228600" algn="l" rtl="0">
              <a:lnSpc>
                <a:spcPct val="100000"/>
              </a:lnSpc>
              <a:spcBef>
                <a:spcPts val="800"/>
              </a:spcBef>
              <a:spcAft>
                <a:spcPts val="0"/>
              </a:spcAft>
              <a:buSzPts val="1500"/>
              <a:buNone/>
              <a:defRPr sz="1500">
                <a:solidFill>
                  <a:srgbClr val="888888"/>
                </a:solidFill>
              </a:defRPr>
            </a:lvl2pPr>
            <a:lvl3pPr marL="1371600" lvl="2" indent="-228600" algn="l" rtl="0">
              <a:lnSpc>
                <a:spcPct val="100000"/>
              </a:lnSpc>
              <a:spcBef>
                <a:spcPts val="800"/>
              </a:spcBef>
              <a:spcAft>
                <a:spcPts val="0"/>
              </a:spcAft>
              <a:buSzPts val="1400"/>
              <a:buNone/>
              <a:defRPr sz="1400">
                <a:solidFill>
                  <a:srgbClr val="888888"/>
                </a:solidFill>
              </a:defRPr>
            </a:lvl3pPr>
            <a:lvl4pPr marL="1828800" lvl="3" indent="-228600" algn="l" rtl="0">
              <a:lnSpc>
                <a:spcPct val="100000"/>
              </a:lnSpc>
              <a:spcBef>
                <a:spcPts val="800"/>
              </a:spcBef>
              <a:spcAft>
                <a:spcPts val="0"/>
              </a:spcAft>
              <a:buSzPts val="1200"/>
              <a:buNone/>
              <a:defRPr sz="1200">
                <a:solidFill>
                  <a:srgbClr val="888888"/>
                </a:solidFill>
              </a:defRPr>
            </a:lvl4pPr>
            <a:lvl5pPr marL="2286000" lvl="4" indent="-228600" algn="l" rtl="0">
              <a:lnSpc>
                <a:spcPct val="100000"/>
              </a:lnSpc>
              <a:spcBef>
                <a:spcPts val="800"/>
              </a:spcBef>
              <a:spcAft>
                <a:spcPts val="0"/>
              </a:spcAft>
              <a:buSzPts val="1200"/>
              <a:buNone/>
              <a:defRPr sz="1200">
                <a:solidFill>
                  <a:srgbClr val="888888"/>
                </a:solidFill>
              </a:defRPr>
            </a:lvl5pPr>
            <a:lvl6pPr marL="2743200" lvl="5" indent="-228600" algn="l" rtl="0">
              <a:lnSpc>
                <a:spcPct val="100000"/>
              </a:lnSpc>
              <a:spcBef>
                <a:spcPts val="800"/>
              </a:spcBef>
              <a:spcAft>
                <a:spcPts val="0"/>
              </a:spcAft>
              <a:buSzPts val="1200"/>
              <a:buNone/>
              <a:defRPr sz="1200">
                <a:solidFill>
                  <a:srgbClr val="888888"/>
                </a:solidFill>
              </a:defRPr>
            </a:lvl6pPr>
            <a:lvl7pPr marL="3200400" lvl="6" indent="-228600" algn="l" rtl="0">
              <a:lnSpc>
                <a:spcPct val="100000"/>
              </a:lnSpc>
              <a:spcBef>
                <a:spcPts val="800"/>
              </a:spcBef>
              <a:spcAft>
                <a:spcPts val="0"/>
              </a:spcAft>
              <a:buSzPts val="1200"/>
              <a:buNone/>
              <a:defRPr sz="1200">
                <a:solidFill>
                  <a:srgbClr val="888888"/>
                </a:solidFill>
              </a:defRPr>
            </a:lvl7pPr>
            <a:lvl8pPr marL="3657600" lvl="7" indent="-228600" algn="l" rtl="0">
              <a:lnSpc>
                <a:spcPct val="100000"/>
              </a:lnSpc>
              <a:spcBef>
                <a:spcPts val="800"/>
              </a:spcBef>
              <a:spcAft>
                <a:spcPts val="0"/>
              </a:spcAft>
              <a:buSzPts val="1200"/>
              <a:buNone/>
              <a:defRPr sz="1200">
                <a:solidFill>
                  <a:srgbClr val="888888"/>
                </a:solidFill>
              </a:defRPr>
            </a:lvl8pPr>
            <a:lvl9pPr marL="4114800" lvl="8" indent="-228600" algn="l" rtl="0">
              <a:lnSpc>
                <a:spcPct val="100000"/>
              </a:lnSpc>
              <a:spcBef>
                <a:spcPts val="800"/>
              </a:spcBef>
              <a:spcAft>
                <a:spcPts val="0"/>
              </a:spcAft>
              <a:buSzPts val="1200"/>
              <a:buNone/>
              <a:defRPr sz="1200">
                <a:solidFill>
                  <a:srgbClr val="888888"/>
                </a:solidFill>
              </a:defRPr>
            </a:lvl9pPr>
          </a:lstStyle>
          <a:p>
            <a:endParaRPr/>
          </a:p>
        </p:txBody>
      </p:sp>
      <p:sp>
        <p:nvSpPr>
          <p:cNvPr id="154" name="Google Shape;154;p29"/>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55" name="Google Shape;155;p29"/>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56" name="Google Shape;156;p29"/>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7"/>
        <p:cNvGrpSpPr/>
        <p:nvPr/>
      </p:nvGrpSpPr>
      <p:grpSpPr>
        <a:xfrm>
          <a:off x="0" y="0"/>
          <a:ext cx="0" cy="0"/>
          <a:chOff x="0" y="0"/>
          <a:chExt cx="0" cy="0"/>
        </a:xfrm>
      </p:grpSpPr>
      <p:sp>
        <p:nvSpPr>
          <p:cNvPr id="158" name="Google Shape;158;p30"/>
          <p:cNvSpPr txBox="1">
            <a:spLocks noGrp="1"/>
          </p:cNvSpPr>
          <p:nvPr>
            <p:ph type="body" idx="1"/>
          </p:nvPr>
        </p:nvSpPr>
        <p:spPr>
          <a:xfrm>
            <a:off x="1187577" y="1735075"/>
            <a:ext cx="3202800" cy="528000"/>
          </a:xfrm>
          <a:prstGeom prst="rect">
            <a:avLst/>
          </a:prstGeom>
          <a:noFill/>
          <a:ln>
            <a:noFill/>
          </a:ln>
        </p:spPr>
        <p:txBody>
          <a:bodyPr spcFirstLastPara="1" wrap="square" lIns="68575" tIns="34275" rIns="68575" bIns="34275" anchor="b" anchorCtr="1">
            <a:normAutofit/>
          </a:bodyPr>
          <a:lstStyle>
            <a:lvl1pPr marL="457200" lvl="0" indent="-228600" algn="ctr" rtl="0">
              <a:lnSpc>
                <a:spcPct val="100000"/>
              </a:lnSpc>
              <a:spcBef>
                <a:spcPts val="800"/>
              </a:spcBef>
              <a:spcAft>
                <a:spcPts val="0"/>
              </a:spcAft>
              <a:buSzPts val="1400"/>
              <a:buNone/>
              <a:defRPr sz="1400" b="0" cap="none">
                <a:solidFill>
                  <a:schemeClr val="dk2"/>
                </a:solidFill>
              </a:defRPr>
            </a:lvl1pPr>
            <a:lvl2pPr marL="914400" lvl="1" indent="-228600" algn="l" rtl="0">
              <a:lnSpc>
                <a:spcPct val="100000"/>
              </a:lnSpc>
              <a:spcBef>
                <a:spcPts val="800"/>
              </a:spcBef>
              <a:spcAft>
                <a:spcPts val="0"/>
              </a:spcAft>
              <a:buSzPts val="1400"/>
              <a:buNone/>
              <a:defRPr sz="1400" b="1"/>
            </a:lvl2pPr>
            <a:lvl3pPr marL="1371600" lvl="2" indent="-228600" algn="l" rtl="0">
              <a:lnSpc>
                <a:spcPct val="100000"/>
              </a:lnSpc>
              <a:spcBef>
                <a:spcPts val="800"/>
              </a:spcBef>
              <a:spcAft>
                <a:spcPts val="0"/>
              </a:spcAft>
              <a:buSzPts val="1400"/>
              <a:buNone/>
              <a:defRPr sz="1400" b="1"/>
            </a:lvl3pPr>
            <a:lvl4pPr marL="1828800" lvl="3" indent="-228600" algn="l" rtl="0">
              <a:lnSpc>
                <a:spcPct val="100000"/>
              </a:lnSpc>
              <a:spcBef>
                <a:spcPts val="800"/>
              </a:spcBef>
              <a:spcAft>
                <a:spcPts val="0"/>
              </a:spcAft>
              <a:buSzPts val="1200"/>
              <a:buNone/>
              <a:defRPr sz="1200" b="1"/>
            </a:lvl4pPr>
            <a:lvl5pPr marL="2286000" lvl="4" indent="-228600" algn="l" rtl="0">
              <a:lnSpc>
                <a:spcPct val="100000"/>
              </a:lnSpc>
              <a:spcBef>
                <a:spcPts val="800"/>
              </a:spcBef>
              <a:spcAft>
                <a:spcPts val="0"/>
              </a:spcAft>
              <a:buSzPts val="1200"/>
              <a:buNone/>
              <a:defRPr sz="1200" b="1"/>
            </a:lvl5pPr>
            <a:lvl6pPr marL="2743200" lvl="5" indent="-228600" algn="l" rtl="0">
              <a:lnSpc>
                <a:spcPct val="100000"/>
              </a:lnSpc>
              <a:spcBef>
                <a:spcPts val="800"/>
              </a:spcBef>
              <a:spcAft>
                <a:spcPts val="0"/>
              </a:spcAft>
              <a:buSzPts val="1200"/>
              <a:buNone/>
              <a:defRPr sz="1200" b="1"/>
            </a:lvl6pPr>
            <a:lvl7pPr marL="3200400" lvl="6" indent="-228600" algn="l" rtl="0">
              <a:lnSpc>
                <a:spcPct val="100000"/>
              </a:lnSpc>
              <a:spcBef>
                <a:spcPts val="800"/>
              </a:spcBef>
              <a:spcAft>
                <a:spcPts val="0"/>
              </a:spcAft>
              <a:buSzPts val="1200"/>
              <a:buNone/>
              <a:defRPr sz="1200" b="1"/>
            </a:lvl7pPr>
            <a:lvl8pPr marL="3657600" lvl="7" indent="-228600" algn="l" rtl="0">
              <a:lnSpc>
                <a:spcPct val="100000"/>
              </a:lnSpc>
              <a:spcBef>
                <a:spcPts val="800"/>
              </a:spcBef>
              <a:spcAft>
                <a:spcPts val="0"/>
              </a:spcAft>
              <a:buSzPts val="1200"/>
              <a:buNone/>
              <a:defRPr sz="1200" b="1"/>
            </a:lvl8pPr>
            <a:lvl9pPr marL="4114800" lvl="8" indent="-228600" algn="l" rtl="0">
              <a:lnSpc>
                <a:spcPct val="100000"/>
              </a:lnSpc>
              <a:spcBef>
                <a:spcPts val="800"/>
              </a:spcBef>
              <a:spcAft>
                <a:spcPts val="0"/>
              </a:spcAft>
              <a:buSzPts val="1200"/>
              <a:buNone/>
              <a:defRPr sz="1200" b="1"/>
            </a:lvl9pPr>
          </a:lstStyle>
          <a:p>
            <a:endParaRPr/>
          </a:p>
        </p:txBody>
      </p:sp>
      <p:sp>
        <p:nvSpPr>
          <p:cNvPr id="159" name="Google Shape;159;p30"/>
          <p:cNvSpPr txBox="1">
            <a:spLocks noGrp="1"/>
          </p:cNvSpPr>
          <p:nvPr>
            <p:ph type="body" idx="2"/>
          </p:nvPr>
        </p:nvSpPr>
        <p:spPr>
          <a:xfrm>
            <a:off x="1187577" y="2357438"/>
            <a:ext cx="3202800" cy="19476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60" name="Google Shape;160;p30"/>
          <p:cNvSpPr txBox="1">
            <a:spLocks noGrp="1"/>
          </p:cNvSpPr>
          <p:nvPr>
            <p:ph type="body" idx="3"/>
          </p:nvPr>
        </p:nvSpPr>
        <p:spPr>
          <a:xfrm>
            <a:off x="4753737" y="2357438"/>
            <a:ext cx="3190200" cy="19476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04800" algn="l" rtl="0">
              <a:lnSpc>
                <a:spcPct val="100000"/>
              </a:lnSpc>
              <a:spcBef>
                <a:spcPts val="800"/>
              </a:spcBef>
              <a:spcAft>
                <a:spcPts val="0"/>
              </a:spcAft>
              <a:buSzPts val="12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61" name="Google Shape;161;p30"/>
          <p:cNvSpPr txBox="1">
            <a:spLocks noGrp="1"/>
          </p:cNvSpPr>
          <p:nvPr>
            <p:ph type="body" idx="4"/>
          </p:nvPr>
        </p:nvSpPr>
        <p:spPr>
          <a:xfrm>
            <a:off x="4753737" y="1735075"/>
            <a:ext cx="3202800" cy="528000"/>
          </a:xfrm>
          <a:prstGeom prst="rect">
            <a:avLst/>
          </a:prstGeom>
          <a:noFill/>
          <a:ln>
            <a:noFill/>
          </a:ln>
        </p:spPr>
        <p:txBody>
          <a:bodyPr spcFirstLastPara="1" wrap="square" lIns="68575" tIns="34275" rIns="68575" bIns="34275" anchor="b" anchorCtr="1">
            <a:normAutofit/>
          </a:bodyPr>
          <a:lstStyle>
            <a:lvl1pPr marL="457200" lvl="0" indent="-228600" algn="ctr" rtl="0">
              <a:lnSpc>
                <a:spcPct val="100000"/>
              </a:lnSpc>
              <a:spcBef>
                <a:spcPts val="800"/>
              </a:spcBef>
              <a:spcAft>
                <a:spcPts val="0"/>
              </a:spcAft>
              <a:buSzPts val="1400"/>
              <a:buNone/>
              <a:defRPr sz="1400" b="0" cap="none">
                <a:solidFill>
                  <a:schemeClr val="dk2"/>
                </a:solidFill>
              </a:defRPr>
            </a:lvl1pPr>
            <a:lvl2pPr marL="914400" lvl="1" indent="-228600" algn="l" rtl="0">
              <a:lnSpc>
                <a:spcPct val="100000"/>
              </a:lnSpc>
              <a:spcBef>
                <a:spcPts val="800"/>
              </a:spcBef>
              <a:spcAft>
                <a:spcPts val="0"/>
              </a:spcAft>
              <a:buSzPts val="1400"/>
              <a:buNone/>
              <a:defRPr sz="1400" b="1"/>
            </a:lvl2pPr>
            <a:lvl3pPr marL="1371600" lvl="2" indent="-228600" algn="l" rtl="0">
              <a:lnSpc>
                <a:spcPct val="100000"/>
              </a:lnSpc>
              <a:spcBef>
                <a:spcPts val="800"/>
              </a:spcBef>
              <a:spcAft>
                <a:spcPts val="0"/>
              </a:spcAft>
              <a:buSzPts val="1400"/>
              <a:buNone/>
              <a:defRPr sz="1400" b="1"/>
            </a:lvl3pPr>
            <a:lvl4pPr marL="1828800" lvl="3" indent="-228600" algn="l" rtl="0">
              <a:lnSpc>
                <a:spcPct val="100000"/>
              </a:lnSpc>
              <a:spcBef>
                <a:spcPts val="800"/>
              </a:spcBef>
              <a:spcAft>
                <a:spcPts val="0"/>
              </a:spcAft>
              <a:buSzPts val="1200"/>
              <a:buNone/>
              <a:defRPr sz="1200" b="1"/>
            </a:lvl4pPr>
            <a:lvl5pPr marL="2286000" lvl="4" indent="-228600" algn="l" rtl="0">
              <a:lnSpc>
                <a:spcPct val="100000"/>
              </a:lnSpc>
              <a:spcBef>
                <a:spcPts val="800"/>
              </a:spcBef>
              <a:spcAft>
                <a:spcPts val="0"/>
              </a:spcAft>
              <a:buSzPts val="1200"/>
              <a:buNone/>
              <a:defRPr sz="1200" b="1"/>
            </a:lvl5pPr>
            <a:lvl6pPr marL="2743200" lvl="5" indent="-228600" algn="l" rtl="0">
              <a:lnSpc>
                <a:spcPct val="100000"/>
              </a:lnSpc>
              <a:spcBef>
                <a:spcPts val="800"/>
              </a:spcBef>
              <a:spcAft>
                <a:spcPts val="0"/>
              </a:spcAft>
              <a:buSzPts val="1200"/>
              <a:buNone/>
              <a:defRPr sz="1200" b="1"/>
            </a:lvl6pPr>
            <a:lvl7pPr marL="3200400" lvl="6" indent="-228600" algn="l" rtl="0">
              <a:lnSpc>
                <a:spcPct val="100000"/>
              </a:lnSpc>
              <a:spcBef>
                <a:spcPts val="800"/>
              </a:spcBef>
              <a:spcAft>
                <a:spcPts val="0"/>
              </a:spcAft>
              <a:buSzPts val="1200"/>
              <a:buNone/>
              <a:defRPr sz="1200" b="1"/>
            </a:lvl7pPr>
            <a:lvl8pPr marL="3657600" lvl="7" indent="-228600" algn="l" rtl="0">
              <a:lnSpc>
                <a:spcPct val="100000"/>
              </a:lnSpc>
              <a:spcBef>
                <a:spcPts val="800"/>
              </a:spcBef>
              <a:spcAft>
                <a:spcPts val="0"/>
              </a:spcAft>
              <a:buSzPts val="1200"/>
              <a:buNone/>
              <a:defRPr sz="1200" b="1"/>
            </a:lvl8pPr>
            <a:lvl9pPr marL="4114800" lvl="8" indent="-228600" algn="l" rtl="0">
              <a:lnSpc>
                <a:spcPct val="100000"/>
              </a:lnSpc>
              <a:spcBef>
                <a:spcPts val="800"/>
              </a:spcBef>
              <a:spcAft>
                <a:spcPts val="0"/>
              </a:spcAft>
              <a:buSzPts val="1200"/>
              <a:buNone/>
              <a:defRPr sz="1200" b="1"/>
            </a:lvl9pPr>
          </a:lstStyle>
          <a:p>
            <a:endParaRPr/>
          </a:p>
        </p:txBody>
      </p:sp>
      <p:sp>
        <p:nvSpPr>
          <p:cNvPr id="162" name="Google Shape;162;p30"/>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63" name="Google Shape;163;p30"/>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64" name="Google Shape;164;p30"/>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65" name="Google Shape;165;p30"/>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p31"/>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69" name="Google Shape;169;p31"/>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70" name="Google Shape;170;p31"/>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32"/>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73" name="Google Shape;173;p32"/>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74" name="Google Shape;174;p32"/>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5"/>
        <p:cNvGrpSpPr/>
        <p:nvPr/>
      </p:nvGrpSpPr>
      <p:grpSpPr>
        <a:xfrm>
          <a:off x="0" y="0"/>
          <a:ext cx="0" cy="0"/>
          <a:chOff x="0" y="0"/>
          <a:chExt cx="0" cy="0"/>
        </a:xfrm>
      </p:grpSpPr>
      <p:sp>
        <p:nvSpPr>
          <p:cNvPr id="176" name="Google Shape;176;p33"/>
          <p:cNvSpPr/>
          <p:nvPr/>
        </p:nvSpPr>
        <p:spPr>
          <a:xfrm>
            <a:off x="4572000" y="0"/>
            <a:ext cx="4572000" cy="51435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7" name="Google Shape;177;p33"/>
          <p:cNvSpPr txBox="1">
            <a:spLocks noGrp="1"/>
          </p:cNvSpPr>
          <p:nvPr>
            <p:ph type="title"/>
          </p:nvPr>
        </p:nvSpPr>
        <p:spPr>
          <a:xfrm>
            <a:off x="603504" y="1682871"/>
            <a:ext cx="3365100" cy="8562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0" tIns="137150" rIns="137150" bIns="137150" anchor="ctr" anchorCtr="1">
            <a:normAutofit/>
          </a:bodyPr>
          <a:lstStyle>
            <a:lvl1pPr lvl="0" algn="ctr" rtl="0">
              <a:lnSpc>
                <a:spcPct val="90000"/>
              </a:lnSpc>
              <a:spcBef>
                <a:spcPts val="0"/>
              </a:spcBef>
              <a:spcAft>
                <a:spcPts val="0"/>
              </a:spcAft>
              <a:buClr>
                <a:srgbClr val="262626"/>
              </a:buClr>
              <a:buSzPts val="1700"/>
              <a:buFont typeface="Gill Sans"/>
              <a:buNone/>
              <a:defRPr sz="1700">
                <a:solidFill>
                  <a:srgbClr val="26262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3"/>
          <p:cNvSpPr txBox="1">
            <a:spLocks noGrp="1"/>
          </p:cNvSpPr>
          <p:nvPr>
            <p:ph type="body" idx="1"/>
          </p:nvPr>
        </p:nvSpPr>
        <p:spPr>
          <a:xfrm>
            <a:off x="5052060" y="603504"/>
            <a:ext cx="3612000" cy="39366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sz="1400">
                <a:solidFill>
                  <a:schemeClr val="dk1"/>
                </a:solidFill>
              </a:defRPr>
            </a:lvl1pPr>
            <a:lvl2pPr marL="914400" lvl="1" indent="-304800" algn="l" rtl="0">
              <a:lnSpc>
                <a:spcPct val="100000"/>
              </a:lnSpc>
              <a:spcBef>
                <a:spcPts val="800"/>
              </a:spcBef>
              <a:spcAft>
                <a:spcPts val="0"/>
              </a:spcAft>
              <a:buSzPts val="1200"/>
              <a:buChar char="•"/>
              <a:defRPr sz="1200">
                <a:solidFill>
                  <a:schemeClr val="dk1"/>
                </a:solidFill>
              </a:defRPr>
            </a:lvl2pPr>
            <a:lvl3pPr marL="1371600" lvl="2" indent="-304800" algn="l" rtl="0">
              <a:lnSpc>
                <a:spcPct val="100000"/>
              </a:lnSpc>
              <a:spcBef>
                <a:spcPts val="800"/>
              </a:spcBef>
              <a:spcAft>
                <a:spcPts val="0"/>
              </a:spcAft>
              <a:buSzPts val="1200"/>
              <a:buChar char="•"/>
              <a:defRPr sz="1200">
                <a:solidFill>
                  <a:schemeClr val="dk1"/>
                </a:solidFill>
              </a:defRPr>
            </a:lvl3pPr>
            <a:lvl4pPr marL="1828800" lvl="3" indent="-304800" algn="l" rtl="0">
              <a:lnSpc>
                <a:spcPct val="100000"/>
              </a:lnSpc>
              <a:spcBef>
                <a:spcPts val="800"/>
              </a:spcBef>
              <a:spcAft>
                <a:spcPts val="0"/>
              </a:spcAft>
              <a:buSzPts val="1200"/>
              <a:buChar char="•"/>
              <a:defRPr sz="1200">
                <a:solidFill>
                  <a:schemeClr val="dk1"/>
                </a:solidFill>
              </a:defRPr>
            </a:lvl4pPr>
            <a:lvl5pPr marL="2286000" lvl="4" indent="-304800" algn="l" rtl="0">
              <a:lnSpc>
                <a:spcPct val="100000"/>
              </a:lnSpc>
              <a:spcBef>
                <a:spcPts val="800"/>
              </a:spcBef>
              <a:spcAft>
                <a:spcPts val="0"/>
              </a:spcAft>
              <a:buSzPts val="1200"/>
              <a:buChar char="•"/>
              <a:defRPr sz="1200">
                <a:solidFill>
                  <a:schemeClr val="dk1"/>
                </a:solidFill>
              </a:defRPr>
            </a:lvl5pPr>
            <a:lvl6pPr marL="2743200" lvl="5" indent="-304800" algn="l" rtl="0">
              <a:lnSpc>
                <a:spcPct val="100000"/>
              </a:lnSpc>
              <a:spcBef>
                <a:spcPts val="800"/>
              </a:spcBef>
              <a:spcAft>
                <a:spcPts val="0"/>
              </a:spcAft>
              <a:buSzPts val="1200"/>
              <a:buChar char="•"/>
              <a:defRPr sz="1200"/>
            </a:lvl6pPr>
            <a:lvl7pPr marL="3200400" lvl="6" indent="-304800" algn="l" rtl="0">
              <a:lnSpc>
                <a:spcPct val="100000"/>
              </a:lnSpc>
              <a:spcBef>
                <a:spcPts val="800"/>
              </a:spcBef>
              <a:spcAft>
                <a:spcPts val="0"/>
              </a:spcAft>
              <a:buSzPts val="1200"/>
              <a:buChar char="•"/>
              <a:defRPr sz="1200"/>
            </a:lvl7pPr>
            <a:lvl8pPr marL="3657600" lvl="7" indent="-304800" algn="l" rtl="0">
              <a:lnSpc>
                <a:spcPct val="100000"/>
              </a:lnSpc>
              <a:spcBef>
                <a:spcPts val="800"/>
              </a:spcBef>
              <a:spcAft>
                <a:spcPts val="0"/>
              </a:spcAft>
              <a:buSzPts val="1200"/>
              <a:buChar char="•"/>
              <a:defRPr sz="1200"/>
            </a:lvl8pPr>
            <a:lvl9pPr marL="4114800" lvl="8" indent="-304800" algn="l" rtl="0">
              <a:lnSpc>
                <a:spcPct val="100000"/>
              </a:lnSpc>
              <a:spcBef>
                <a:spcPts val="800"/>
              </a:spcBef>
              <a:spcAft>
                <a:spcPts val="0"/>
              </a:spcAft>
              <a:buSzPts val="1200"/>
              <a:buChar char="•"/>
              <a:defRPr sz="1200"/>
            </a:lvl9pPr>
          </a:lstStyle>
          <a:p>
            <a:endParaRPr/>
          </a:p>
        </p:txBody>
      </p:sp>
      <p:sp>
        <p:nvSpPr>
          <p:cNvPr id="179" name="Google Shape;179;p33"/>
          <p:cNvSpPr txBox="1">
            <a:spLocks noGrp="1"/>
          </p:cNvSpPr>
          <p:nvPr>
            <p:ph type="body" idx="2"/>
          </p:nvPr>
        </p:nvSpPr>
        <p:spPr>
          <a:xfrm>
            <a:off x="836676" y="2662438"/>
            <a:ext cx="2846100" cy="1645500"/>
          </a:xfrm>
          <a:prstGeom prst="rect">
            <a:avLst/>
          </a:prstGeom>
          <a:noFill/>
          <a:ln>
            <a:noFill/>
          </a:ln>
        </p:spPr>
        <p:txBody>
          <a:bodyPr spcFirstLastPara="1" wrap="square" lIns="68575" tIns="34275" rIns="68575" bIns="34275" anchor="t" anchorCtr="1">
            <a:normAutofit/>
          </a:bodyPr>
          <a:lstStyle>
            <a:lvl1pPr marL="457200" lvl="0" indent="-228600" algn="ctr" rtl="0">
              <a:lnSpc>
                <a:spcPct val="100000"/>
              </a:lnSpc>
              <a:spcBef>
                <a:spcPts val="800"/>
              </a:spcBef>
              <a:spcAft>
                <a:spcPts val="0"/>
              </a:spcAft>
              <a:buSzPts val="1100"/>
              <a:buNone/>
              <a:defRPr sz="1100">
                <a:solidFill>
                  <a:schemeClr val="dk1"/>
                </a:solidFill>
              </a:defRPr>
            </a:lvl1pPr>
            <a:lvl2pPr marL="914400" lvl="1" indent="-228600" algn="l" rtl="0">
              <a:lnSpc>
                <a:spcPct val="100000"/>
              </a:lnSpc>
              <a:spcBef>
                <a:spcPts val="800"/>
              </a:spcBef>
              <a:spcAft>
                <a:spcPts val="0"/>
              </a:spcAft>
              <a:buSzPts val="1100"/>
              <a:buNone/>
              <a:defRPr sz="1100"/>
            </a:lvl2pPr>
            <a:lvl3pPr marL="1371600" lvl="2" indent="-228600" algn="l" rtl="0">
              <a:lnSpc>
                <a:spcPct val="100000"/>
              </a:lnSpc>
              <a:spcBef>
                <a:spcPts val="800"/>
              </a:spcBef>
              <a:spcAft>
                <a:spcPts val="0"/>
              </a:spcAft>
              <a:buSzPts val="900"/>
              <a:buNone/>
              <a:defRPr sz="900"/>
            </a:lvl3pPr>
            <a:lvl4pPr marL="1828800" lvl="3" indent="-228600" algn="l" rtl="0">
              <a:lnSpc>
                <a:spcPct val="100000"/>
              </a:lnSpc>
              <a:spcBef>
                <a:spcPts val="800"/>
              </a:spcBef>
              <a:spcAft>
                <a:spcPts val="0"/>
              </a:spcAft>
              <a:buSzPts val="800"/>
              <a:buNone/>
              <a:defRPr sz="800"/>
            </a:lvl4pPr>
            <a:lvl5pPr marL="2286000" lvl="4" indent="-228600" algn="l" rtl="0">
              <a:lnSpc>
                <a:spcPct val="100000"/>
              </a:lnSpc>
              <a:spcBef>
                <a:spcPts val="800"/>
              </a:spcBef>
              <a:spcAft>
                <a:spcPts val="0"/>
              </a:spcAft>
              <a:buSzPts val="800"/>
              <a:buNone/>
              <a:defRPr sz="800"/>
            </a:lvl5pPr>
            <a:lvl6pPr marL="2743200" lvl="5" indent="-228600" algn="l" rtl="0">
              <a:lnSpc>
                <a:spcPct val="100000"/>
              </a:lnSpc>
              <a:spcBef>
                <a:spcPts val="800"/>
              </a:spcBef>
              <a:spcAft>
                <a:spcPts val="0"/>
              </a:spcAft>
              <a:buSzPts val="800"/>
              <a:buNone/>
              <a:defRPr sz="800"/>
            </a:lvl6pPr>
            <a:lvl7pPr marL="3200400" lvl="6" indent="-228600" algn="l" rtl="0">
              <a:lnSpc>
                <a:spcPct val="100000"/>
              </a:lnSpc>
              <a:spcBef>
                <a:spcPts val="800"/>
              </a:spcBef>
              <a:spcAft>
                <a:spcPts val="0"/>
              </a:spcAft>
              <a:buSzPts val="800"/>
              <a:buNone/>
              <a:defRPr sz="800"/>
            </a:lvl7pPr>
            <a:lvl8pPr marL="3657600" lvl="7" indent="-228600" algn="l" rtl="0">
              <a:lnSpc>
                <a:spcPct val="100000"/>
              </a:lnSpc>
              <a:spcBef>
                <a:spcPts val="800"/>
              </a:spcBef>
              <a:spcAft>
                <a:spcPts val="0"/>
              </a:spcAft>
              <a:buSzPts val="800"/>
              <a:buNone/>
              <a:defRPr sz="800"/>
            </a:lvl8pPr>
            <a:lvl9pPr marL="4114800" lvl="8" indent="-228600" algn="l" rtl="0">
              <a:lnSpc>
                <a:spcPct val="100000"/>
              </a:lnSpc>
              <a:spcBef>
                <a:spcPts val="800"/>
              </a:spcBef>
              <a:spcAft>
                <a:spcPts val="0"/>
              </a:spcAft>
              <a:buSzPts val="800"/>
              <a:buNone/>
              <a:defRPr sz="800"/>
            </a:lvl9pPr>
          </a:lstStyle>
          <a:p>
            <a:endParaRPr/>
          </a:p>
        </p:txBody>
      </p:sp>
      <p:sp>
        <p:nvSpPr>
          <p:cNvPr id="180" name="Google Shape;180;p33"/>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81" name="Google Shape;181;p33"/>
          <p:cNvSpPr txBox="1">
            <a:spLocks noGrp="1"/>
          </p:cNvSpPr>
          <p:nvPr>
            <p:ph type="ftr" idx="11"/>
          </p:nvPr>
        </p:nvSpPr>
        <p:spPr>
          <a:xfrm>
            <a:off x="603504" y="4677156"/>
            <a:ext cx="38436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800"/>
              <a:buFont typeface="Arial"/>
              <a:buNone/>
              <a:defRPr>
                <a:solidFill>
                  <a:schemeClr val="dk1"/>
                </a:solidFill>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82" name="Google Shape;182;p33"/>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606392" y="1682871"/>
            <a:ext cx="3371100" cy="8508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0" tIns="137150" rIns="137150" bIns="137150" anchor="ctr" anchorCtr="1">
            <a:noAutofit/>
          </a:bodyPr>
          <a:lstStyle>
            <a:lvl1pPr lvl="0" algn="ctr" rtl="0">
              <a:lnSpc>
                <a:spcPct val="90000"/>
              </a:lnSpc>
              <a:spcBef>
                <a:spcPts val="0"/>
              </a:spcBef>
              <a:spcAft>
                <a:spcPts val="0"/>
              </a:spcAft>
              <a:buClr>
                <a:srgbClr val="262626"/>
              </a:buClr>
              <a:buSzPts val="1700"/>
              <a:buFont typeface="Gill Sans"/>
              <a:buNone/>
              <a:defRPr sz="1700">
                <a:solidFill>
                  <a:srgbClr val="26262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4"/>
          <p:cNvSpPr>
            <a:spLocks noGrp="1"/>
          </p:cNvSpPr>
          <p:nvPr>
            <p:ph type="pic" idx="2"/>
          </p:nvPr>
        </p:nvSpPr>
        <p:spPr>
          <a:xfrm>
            <a:off x="4571999" y="0"/>
            <a:ext cx="4576500" cy="5143500"/>
          </a:xfrm>
          <a:prstGeom prst="rect">
            <a:avLst/>
          </a:prstGeom>
          <a:solidFill>
            <a:srgbClr val="D8D8D8"/>
          </a:solidFill>
          <a:ln>
            <a:noFill/>
          </a:ln>
        </p:spPr>
        <p:txBody>
          <a:bodyPr spcFirstLastPara="1" wrap="square" lIns="68575" tIns="34275" rIns="68575" bIns="34275" anchor="t" anchorCtr="0">
            <a:noAutofit/>
          </a:bodyPr>
          <a:lstStyle>
            <a:lvl1pPr marR="0" lvl="0" algn="l" rtl="0">
              <a:lnSpc>
                <a:spcPct val="100000"/>
              </a:lnSpc>
              <a:spcBef>
                <a:spcPts val="800"/>
              </a:spcBef>
              <a:spcAft>
                <a:spcPts val="0"/>
              </a:spcAft>
              <a:buClr>
                <a:schemeClr val="accent2"/>
              </a:buClr>
              <a:buSzPts val="2400"/>
              <a:buFont typeface="Arial"/>
              <a:buNone/>
              <a:defRPr sz="2400" b="0" i="0" u="none" strike="noStrike" cap="none">
                <a:solidFill>
                  <a:srgbClr val="7F7F7F"/>
                </a:solidFill>
                <a:latin typeface="Gill Sans"/>
                <a:ea typeface="Gill Sans"/>
                <a:cs typeface="Gill Sans"/>
                <a:sym typeface="Gill Sans"/>
              </a:defRPr>
            </a:lvl1pPr>
            <a:lvl2pPr marR="0" lvl="1" algn="l" rtl="0">
              <a:lnSpc>
                <a:spcPct val="100000"/>
              </a:lnSpc>
              <a:spcBef>
                <a:spcPts val="800"/>
              </a:spcBef>
              <a:spcAft>
                <a:spcPts val="0"/>
              </a:spcAft>
              <a:buClr>
                <a:schemeClr val="accent2"/>
              </a:buClr>
              <a:buSzPts val="2100"/>
              <a:buFont typeface="Arial"/>
              <a:buNone/>
              <a:defRPr sz="2100" b="0" i="0" u="none" strike="noStrike" cap="none">
                <a:solidFill>
                  <a:srgbClr val="262626"/>
                </a:solidFill>
                <a:latin typeface="Gill Sans"/>
                <a:ea typeface="Gill Sans"/>
                <a:cs typeface="Gill Sans"/>
                <a:sym typeface="Gill Sans"/>
              </a:defRPr>
            </a:lvl2pPr>
            <a:lvl3pPr marR="0" lvl="2" algn="l" rtl="0">
              <a:lnSpc>
                <a:spcPct val="100000"/>
              </a:lnSpc>
              <a:spcBef>
                <a:spcPts val="800"/>
              </a:spcBef>
              <a:spcAft>
                <a:spcPts val="0"/>
              </a:spcAft>
              <a:buClr>
                <a:schemeClr val="accent2"/>
              </a:buClr>
              <a:buSzPts val="1800"/>
              <a:buFont typeface="Arial"/>
              <a:buNone/>
              <a:defRPr sz="1800" b="0" i="0" u="none" strike="noStrike" cap="none">
                <a:solidFill>
                  <a:srgbClr val="262626"/>
                </a:solidFill>
                <a:latin typeface="Gill Sans"/>
                <a:ea typeface="Gill Sans"/>
                <a:cs typeface="Gill Sans"/>
                <a:sym typeface="Gill Sans"/>
              </a:defRPr>
            </a:lvl3pPr>
            <a:lvl4pPr marR="0" lvl="3" algn="l" rtl="0">
              <a:lnSpc>
                <a:spcPct val="100000"/>
              </a:lnSpc>
              <a:spcBef>
                <a:spcPts val="800"/>
              </a:spcBef>
              <a:spcAft>
                <a:spcPts val="0"/>
              </a:spcAft>
              <a:buClr>
                <a:schemeClr val="accent2"/>
              </a:buClr>
              <a:buSzPts val="1500"/>
              <a:buFont typeface="Arial"/>
              <a:buNone/>
              <a:defRPr sz="1500" b="0" i="0" u="none" strike="noStrike" cap="none">
                <a:solidFill>
                  <a:srgbClr val="262626"/>
                </a:solidFill>
                <a:latin typeface="Gill Sans"/>
                <a:ea typeface="Gill Sans"/>
                <a:cs typeface="Gill Sans"/>
                <a:sym typeface="Gill Sans"/>
              </a:defRPr>
            </a:lvl4pPr>
            <a:lvl5pPr marR="0" lvl="4" algn="l" rtl="0">
              <a:lnSpc>
                <a:spcPct val="100000"/>
              </a:lnSpc>
              <a:spcBef>
                <a:spcPts val="800"/>
              </a:spcBef>
              <a:spcAft>
                <a:spcPts val="0"/>
              </a:spcAft>
              <a:buClr>
                <a:schemeClr val="accent2"/>
              </a:buClr>
              <a:buSzPts val="1500"/>
              <a:buFont typeface="Arial"/>
              <a:buNone/>
              <a:defRPr sz="1500" b="0" i="0" u="none" strike="noStrike" cap="none">
                <a:solidFill>
                  <a:srgbClr val="262626"/>
                </a:solidFill>
                <a:latin typeface="Gill Sans"/>
                <a:ea typeface="Gill Sans"/>
                <a:cs typeface="Gill Sans"/>
                <a:sym typeface="Gill Sans"/>
              </a:defRPr>
            </a:lvl5pPr>
            <a:lvl6pPr marR="0" lvl="5"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6pPr>
            <a:lvl7pPr marR="0" lvl="6"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7pPr>
            <a:lvl8pPr marR="0" lvl="7"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8pPr>
            <a:lvl9pPr marR="0" lvl="8" algn="l" rtl="0">
              <a:lnSpc>
                <a:spcPct val="100000"/>
              </a:lnSpc>
              <a:spcBef>
                <a:spcPts val="800"/>
              </a:spcBef>
              <a:spcAft>
                <a:spcPts val="0"/>
              </a:spcAft>
              <a:buClr>
                <a:schemeClr val="accent2"/>
              </a:buClr>
              <a:buSzPts val="1500"/>
              <a:buFont typeface="Arial"/>
              <a:buNone/>
              <a:defRPr sz="1500" b="0" i="0" u="none" strike="noStrike" cap="none">
                <a:solidFill>
                  <a:schemeClr val="dk1"/>
                </a:solidFill>
                <a:latin typeface="Gill Sans"/>
                <a:ea typeface="Gill Sans"/>
                <a:cs typeface="Gill Sans"/>
                <a:sym typeface="Gill Sans"/>
              </a:defRPr>
            </a:lvl9pPr>
          </a:lstStyle>
          <a:p>
            <a:endParaRPr/>
          </a:p>
        </p:txBody>
      </p:sp>
      <p:sp>
        <p:nvSpPr>
          <p:cNvPr id="186" name="Google Shape;186;p34"/>
          <p:cNvSpPr txBox="1">
            <a:spLocks noGrp="1"/>
          </p:cNvSpPr>
          <p:nvPr>
            <p:ph type="body" idx="1"/>
          </p:nvPr>
        </p:nvSpPr>
        <p:spPr>
          <a:xfrm>
            <a:off x="836676" y="2662438"/>
            <a:ext cx="2846100" cy="1645500"/>
          </a:xfrm>
          <a:prstGeom prst="rect">
            <a:avLst/>
          </a:prstGeom>
          <a:noFill/>
          <a:ln>
            <a:noFill/>
          </a:ln>
        </p:spPr>
        <p:txBody>
          <a:bodyPr spcFirstLastPara="1" wrap="square" lIns="68575" tIns="34275" rIns="68575" bIns="34275" anchor="t" anchorCtr="1">
            <a:normAutofit/>
          </a:bodyPr>
          <a:lstStyle>
            <a:lvl1pPr marL="457200" lvl="0" indent="-228600" algn="ctr" rtl="0">
              <a:lnSpc>
                <a:spcPct val="100000"/>
              </a:lnSpc>
              <a:spcBef>
                <a:spcPts val="800"/>
              </a:spcBef>
              <a:spcAft>
                <a:spcPts val="0"/>
              </a:spcAft>
              <a:buSzPts val="1100"/>
              <a:buNone/>
              <a:defRPr sz="1100">
                <a:solidFill>
                  <a:schemeClr val="dk1"/>
                </a:solidFill>
              </a:defRPr>
            </a:lvl1pPr>
            <a:lvl2pPr marL="914400" lvl="1" indent="-228600" algn="l" rtl="0">
              <a:lnSpc>
                <a:spcPct val="100000"/>
              </a:lnSpc>
              <a:spcBef>
                <a:spcPts val="800"/>
              </a:spcBef>
              <a:spcAft>
                <a:spcPts val="0"/>
              </a:spcAft>
              <a:buSzPts val="1100"/>
              <a:buNone/>
              <a:defRPr sz="1100"/>
            </a:lvl2pPr>
            <a:lvl3pPr marL="1371600" lvl="2" indent="-228600" algn="l" rtl="0">
              <a:lnSpc>
                <a:spcPct val="100000"/>
              </a:lnSpc>
              <a:spcBef>
                <a:spcPts val="800"/>
              </a:spcBef>
              <a:spcAft>
                <a:spcPts val="0"/>
              </a:spcAft>
              <a:buSzPts val="900"/>
              <a:buNone/>
              <a:defRPr sz="900"/>
            </a:lvl3pPr>
            <a:lvl4pPr marL="1828800" lvl="3" indent="-228600" algn="l" rtl="0">
              <a:lnSpc>
                <a:spcPct val="100000"/>
              </a:lnSpc>
              <a:spcBef>
                <a:spcPts val="800"/>
              </a:spcBef>
              <a:spcAft>
                <a:spcPts val="0"/>
              </a:spcAft>
              <a:buSzPts val="800"/>
              <a:buNone/>
              <a:defRPr sz="800"/>
            </a:lvl4pPr>
            <a:lvl5pPr marL="2286000" lvl="4" indent="-228600" algn="l" rtl="0">
              <a:lnSpc>
                <a:spcPct val="100000"/>
              </a:lnSpc>
              <a:spcBef>
                <a:spcPts val="800"/>
              </a:spcBef>
              <a:spcAft>
                <a:spcPts val="0"/>
              </a:spcAft>
              <a:buSzPts val="800"/>
              <a:buNone/>
              <a:defRPr sz="800"/>
            </a:lvl5pPr>
            <a:lvl6pPr marL="2743200" lvl="5" indent="-228600" algn="l" rtl="0">
              <a:lnSpc>
                <a:spcPct val="100000"/>
              </a:lnSpc>
              <a:spcBef>
                <a:spcPts val="800"/>
              </a:spcBef>
              <a:spcAft>
                <a:spcPts val="0"/>
              </a:spcAft>
              <a:buSzPts val="800"/>
              <a:buNone/>
              <a:defRPr sz="800"/>
            </a:lvl6pPr>
            <a:lvl7pPr marL="3200400" lvl="6" indent="-228600" algn="l" rtl="0">
              <a:lnSpc>
                <a:spcPct val="100000"/>
              </a:lnSpc>
              <a:spcBef>
                <a:spcPts val="800"/>
              </a:spcBef>
              <a:spcAft>
                <a:spcPts val="0"/>
              </a:spcAft>
              <a:buSzPts val="800"/>
              <a:buNone/>
              <a:defRPr sz="800"/>
            </a:lvl7pPr>
            <a:lvl8pPr marL="3657600" lvl="7" indent="-228600" algn="l" rtl="0">
              <a:lnSpc>
                <a:spcPct val="100000"/>
              </a:lnSpc>
              <a:spcBef>
                <a:spcPts val="800"/>
              </a:spcBef>
              <a:spcAft>
                <a:spcPts val="0"/>
              </a:spcAft>
              <a:buSzPts val="800"/>
              <a:buNone/>
              <a:defRPr sz="800"/>
            </a:lvl8pPr>
            <a:lvl9pPr marL="4114800" lvl="8" indent="-228600" algn="l" rtl="0">
              <a:lnSpc>
                <a:spcPct val="100000"/>
              </a:lnSpc>
              <a:spcBef>
                <a:spcPts val="800"/>
              </a:spcBef>
              <a:spcAft>
                <a:spcPts val="0"/>
              </a:spcAft>
              <a:buSzPts val="800"/>
              <a:buNone/>
              <a:defRPr sz="800"/>
            </a:lvl9pPr>
          </a:lstStyle>
          <a:p>
            <a:endParaRPr/>
          </a:p>
        </p:txBody>
      </p:sp>
      <p:sp>
        <p:nvSpPr>
          <p:cNvPr id="187" name="Google Shape;187;p34"/>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rgbClr val="FFFFFF"/>
              </a:buClr>
              <a:buSzPts val="800"/>
              <a:buFont typeface="Arial"/>
              <a:buNone/>
              <a:defRPr>
                <a:solidFill>
                  <a:srgbClr val="FFFFFF"/>
                </a:solidFill>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88" name="Google Shape;188;p34"/>
          <p:cNvSpPr txBox="1">
            <a:spLocks noGrp="1"/>
          </p:cNvSpPr>
          <p:nvPr>
            <p:ph type="ftr" idx="11"/>
          </p:nvPr>
        </p:nvSpPr>
        <p:spPr>
          <a:xfrm>
            <a:off x="603504" y="4677156"/>
            <a:ext cx="38436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800"/>
              <a:buFont typeface="Arial"/>
              <a:buNone/>
              <a:defRPr>
                <a:solidFill>
                  <a:schemeClr val="dk1"/>
                </a:solidFill>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89" name="Google Shape;189;p34"/>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p35"/>
          <p:cNvSpPr txBox="1">
            <a:spLocks noGrp="1"/>
          </p:cNvSpPr>
          <p:nvPr>
            <p:ph type="body" idx="1"/>
          </p:nvPr>
        </p:nvSpPr>
        <p:spPr>
          <a:xfrm rot="5400000">
            <a:off x="3408799" y="243183"/>
            <a:ext cx="2326500" cy="57972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93" name="Google Shape;193;p35"/>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94" name="Google Shape;194;p35"/>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95" name="Google Shape;195;p35"/>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rot="5400000">
            <a:off x="5107890" y="2084745"/>
            <a:ext cx="3737700" cy="9741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lvl="0" algn="ctr"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8" name="Google Shape;198;p36"/>
          <p:cNvSpPr txBox="1">
            <a:spLocks noGrp="1"/>
          </p:cNvSpPr>
          <p:nvPr>
            <p:ph type="body" idx="1"/>
          </p:nvPr>
        </p:nvSpPr>
        <p:spPr>
          <a:xfrm rot="5400000">
            <a:off x="2128968" y="247395"/>
            <a:ext cx="3737700" cy="46488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SzPts val="1400"/>
              <a:buChar char="•"/>
              <a:defRPr/>
            </a:lvl1pPr>
            <a:lvl2pPr marL="914400" lvl="1" indent="-317500" algn="l" rtl="0">
              <a:lnSpc>
                <a:spcPct val="100000"/>
              </a:lnSpc>
              <a:spcBef>
                <a:spcPts val="800"/>
              </a:spcBef>
              <a:spcAft>
                <a:spcPts val="0"/>
              </a:spcAft>
              <a:buSzPts val="1400"/>
              <a:buChar char="•"/>
              <a:defRPr/>
            </a:lvl2pPr>
            <a:lvl3pPr marL="1371600" lvl="2" indent="-317500" algn="l" rtl="0">
              <a:lnSpc>
                <a:spcPct val="100000"/>
              </a:lnSpc>
              <a:spcBef>
                <a:spcPts val="800"/>
              </a:spcBef>
              <a:spcAft>
                <a:spcPts val="0"/>
              </a:spcAft>
              <a:buSzPts val="1400"/>
              <a:buChar char="•"/>
              <a:defRPr/>
            </a:lvl3pPr>
            <a:lvl4pPr marL="1828800" lvl="3" indent="-317500" algn="l" rtl="0">
              <a:lnSpc>
                <a:spcPct val="100000"/>
              </a:lnSpc>
              <a:spcBef>
                <a:spcPts val="800"/>
              </a:spcBef>
              <a:spcAft>
                <a:spcPts val="0"/>
              </a:spcAft>
              <a:buSzPts val="1400"/>
              <a:buChar char="•"/>
              <a:defRPr/>
            </a:lvl4pPr>
            <a:lvl5pPr marL="2286000" lvl="4" indent="-317500" algn="l" rtl="0">
              <a:lnSpc>
                <a:spcPct val="100000"/>
              </a:lnSpc>
              <a:spcBef>
                <a:spcPts val="800"/>
              </a:spcBef>
              <a:spcAft>
                <a:spcPts val="0"/>
              </a:spcAft>
              <a:buSzPts val="1400"/>
              <a:buChar char="•"/>
              <a:defRPr/>
            </a:lvl5pPr>
            <a:lvl6pPr marL="2743200" lvl="5" indent="-317500" algn="l" rtl="0">
              <a:lnSpc>
                <a:spcPct val="100000"/>
              </a:lnSpc>
              <a:spcBef>
                <a:spcPts val="800"/>
              </a:spcBef>
              <a:spcAft>
                <a:spcPts val="0"/>
              </a:spcAft>
              <a:buSzPts val="1400"/>
              <a:buChar char="•"/>
              <a:defRPr/>
            </a:lvl6pPr>
            <a:lvl7pPr marL="3200400" lvl="6" indent="-317500" algn="l" rtl="0">
              <a:lnSpc>
                <a:spcPct val="100000"/>
              </a:lnSpc>
              <a:spcBef>
                <a:spcPts val="800"/>
              </a:spcBef>
              <a:spcAft>
                <a:spcPts val="0"/>
              </a:spcAft>
              <a:buSzPts val="1400"/>
              <a:buChar char="•"/>
              <a:defRPr/>
            </a:lvl7pPr>
            <a:lvl8pPr marL="3657600" lvl="7" indent="-317500" algn="l" rtl="0">
              <a:lnSpc>
                <a:spcPct val="100000"/>
              </a:lnSpc>
              <a:spcBef>
                <a:spcPts val="800"/>
              </a:spcBef>
              <a:spcAft>
                <a:spcPts val="0"/>
              </a:spcAft>
              <a:buSzPts val="1400"/>
              <a:buChar char="•"/>
              <a:defRPr/>
            </a:lvl8pPr>
            <a:lvl9pPr marL="4114800" lvl="8" indent="-317500" algn="l" rtl="0">
              <a:lnSpc>
                <a:spcPct val="100000"/>
              </a:lnSpc>
              <a:spcBef>
                <a:spcPts val="800"/>
              </a:spcBef>
              <a:spcAft>
                <a:spcPts val="0"/>
              </a:spcAft>
              <a:buSzPts val="1400"/>
              <a:buChar char="•"/>
              <a:defRPr/>
            </a:lvl9pPr>
          </a:lstStyle>
          <a:p>
            <a:endParaRPr/>
          </a:p>
        </p:txBody>
      </p:sp>
      <p:sp>
        <p:nvSpPr>
          <p:cNvPr id="199" name="Google Shape;199;p36"/>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200" name="Google Shape;200;p36"/>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201" name="Google Shape;201;p36"/>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8"/>
        <p:cNvGrpSpPr/>
        <p:nvPr/>
      </p:nvGrpSpPr>
      <p:grpSpPr>
        <a:xfrm>
          <a:off x="0" y="0"/>
          <a:ext cx="0" cy="0"/>
          <a:chOff x="0" y="0"/>
          <a:chExt cx="0" cy="0"/>
        </a:xfrm>
      </p:grpSpPr>
      <p:sp>
        <p:nvSpPr>
          <p:cNvPr id="209" name="Google Shape;209;p38"/>
          <p:cNvSpPr txBox="1">
            <a:spLocks noGrp="1"/>
          </p:cNvSpPr>
          <p:nvPr>
            <p:ph type="ctrTitle"/>
          </p:nvPr>
        </p:nvSpPr>
        <p:spPr>
          <a:xfrm>
            <a:off x="1200150" y="1790058"/>
            <a:ext cx="6743700" cy="12342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154300" tIns="102875" rIns="154300" bIns="102875" anchor="ctr" anchorCtr="1">
            <a:noAutofit/>
          </a:bodyPr>
          <a:lstStyle>
            <a:lvl1pPr lvl="0" algn="ctr">
              <a:lnSpc>
                <a:spcPct val="90000"/>
              </a:lnSpc>
              <a:spcBef>
                <a:spcPts val="0"/>
              </a:spcBef>
              <a:spcAft>
                <a:spcPts val="0"/>
              </a:spcAft>
              <a:buClr>
                <a:srgbClr val="262626"/>
              </a:buClr>
              <a:buSzPts val="2200"/>
              <a:buFont typeface="Gill Sans"/>
              <a:buNone/>
              <a:defRPr sz="2900">
                <a:solidFill>
                  <a:srgbClr val="262626"/>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10" name="Google Shape;210;p38"/>
          <p:cNvSpPr txBox="1">
            <a:spLocks noGrp="1"/>
          </p:cNvSpPr>
          <p:nvPr>
            <p:ph type="subTitle" idx="1"/>
          </p:nvPr>
        </p:nvSpPr>
        <p:spPr>
          <a:xfrm>
            <a:off x="2021395" y="3264408"/>
            <a:ext cx="5101200" cy="930000"/>
          </a:xfrm>
          <a:prstGeom prst="rect">
            <a:avLst/>
          </a:prstGeom>
          <a:noFill/>
          <a:ln>
            <a:noFill/>
          </a:ln>
        </p:spPr>
        <p:txBody>
          <a:bodyPr spcFirstLastPara="1" wrap="square" lIns="51425" tIns="25700" rIns="51425" bIns="25700" anchor="t" anchorCtr="0">
            <a:noAutofit/>
          </a:bodyPr>
          <a:lstStyle>
            <a:lvl1pPr lvl="0" algn="ctr">
              <a:lnSpc>
                <a:spcPct val="100000"/>
              </a:lnSpc>
              <a:spcBef>
                <a:spcPts val="800"/>
              </a:spcBef>
              <a:spcAft>
                <a:spcPts val="0"/>
              </a:spcAft>
              <a:buSzPts val="1100"/>
              <a:buNone/>
              <a:defRPr sz="1500">
                <a:solidFill>
                  <a:srgbClr val="3F3F3F"/>
                </a:solidFill>
              </a:defRPr>
            </a:lvl1pPr>
            <a:lvl2pPr lvl="1" algn="ctr">
              <a:lnSpc>
                <a:spcPct val="100000"/>
              </a:lnSpc>
              <a:spcBef>
                <a:spcPts val="800"/>
              </a:spcBef>
              <a:spcAft>
                <a:spcPts val="0"/>
              </a:spcAft>
              <a:buSzPts val="1100"/>
              <a:buNone/>
              <a:defRPr sz="1500"/>
            </a:lvl2pPr>
            <a:lvl3pPr lvl="2" algn="ctr">
              <a:lnSpc>
                <a:spcPct val="100000"/>
              </a:lnSpc>
              <a:spcBef>
                <a:spcPts val="800"/>
              </a:spcBef>
              <a:spcAft>
                <a:spcPts val="0"/>
              </a:spcAft>
              <a:buSzPts val="1100"/>
              <a:buNone/>
              <a:defRPr sz="1400"/>
            </a:lvl3pPr>
            <a:lvl4pPr lvl="3" algn="ctr">
              <a:lnSpc>
                <a:spcPct val="100000"/>
              </a:lnSpc>
              <a:spcBef>
                <a:spcPts val="800"/>
              </a:spcBef>
              <a:spcAft>
                <a:spcPts val="0"/>
              </a:spcAft>
              <a:buSzPts val="900"/>
              <a:buNone/>
              <a:defRPr sz="1200"/>
            </a:lvl4pPr>
            <a:lvl5pPr lvl="4" algn="ctr">
              <a:lnSpc>
                <a:spcPct val="100000"/>
              </a:lnSpc>
              <a:spcBef>
                <a:spcPts val="800"/>
              </a:spcBef>
              <a:spcAft>
                <a:spcPts val="0"/>
              </a:spcAft>
              <a:buSzPts val="900"/>
              <a:buNone/>
              <a:defRPr sz="1200"/>
            </a:lvl5pPr>
            <a:lvl6pPr lvl="5" algn="ctr">
              <a:lnSpc>
                <a:spcPct val="100000"/>
              </a:lnSpc>
              <a:spcBef>
                <a:spcPts val="800"/>
              </a:spcBef>
              <a:spcAft>
                <a:spcPts val="0"/>
              </a:spcAft>
              <a:buSzPts val="900"/>
              <a:buNone/>
              <a:defRPr sz="1200"/>
            </a:lvl6pPr>
            <a:lvl7pPr lvl="6" algn="ctr">
              <a:lnSpc>
                <a:spcPct val="100000"/>
              </a:lnSpc>
              <a:spcBef>
                <a:spcPts val="800"/>
              </a:spcBef>
              <a:spcAft>
                <a:spcPts val="0"/>
              </a:spcAft>
              <a:buSzPts val="900"/>
              <a:buNone/>
              <a:defRPr sz="1200"/>
            </a:lvl7pPr>
            <a:lvl8pPr lvl="7" algn="ctr">
              <a:lnSpc>
                <a:spcPct val="100000"/>
              </a:lnSpc>
              <a:spcBef>
                <a:spcPts val="800"/>
              </a:spcBef>
              <a:spcAft>
                <a:spcPts val="0"/>
              </a:spcAft>
              <a:buSzPts val="900"/>
              <a:buNone/>
              <a:defRPr sz="1200"/>
            </a:lvl8pPr>
            <a:lvl9pPr lvl="8" algn="ctr">
              <a:lnSpc>
                <a:spcPct val="100000"/>
              </a:lnSpc>
              <a:spcBef>
                <a:spcPts val="800"/>
              </a:spcBef>
              <a:spcAft>
                <a:spcPts val="0"/>
              </a:spcAft>
              <a:buSzPts val="900"/>
              <a:buNone/>
              <a:defRPr sz="1200"/>
            </a:lvl9pPr>
          </a:lstStyle>
          <a:p>
            <a:endParaRPr/>
          </a:p>
        </p:txBody>
      </p:sp>
      <p:sp>
        <p:nvSpPr>
          <p:cNvPr id="211" name="Google Shape;211;p38"/>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12" name="Google Shape;212;p38"/>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13" name="Google Shape;213;p38"/>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p39"/>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lvl="0" algn="ctr">
              <a:lnSpc>
                <a:spcPct val="90000"/>
              </a:lnSpc>
              <a:spcBef>
                <a:spcPts val="0"/>
              </a:spcBef>
              <a:spcAft>
                <a:spcPts val="0"/>
              </a:spcAft>
              <a:buClr>
                <a:srgbClr val="262626"/>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16" name="Google Shape;216;p39"/>
          <p:cNvSpPr txBox="1">
            <a:spLocks noGrp="1"/>
          </p:cNvSpPr>
          <p:nvPr>
            <p:ph type="body" idx="1"/>
          </p:nvPr>
        </p:nvSpPr>
        <p:spPr>
          <a:xfrm>
            <a:off x="1673352" y="1978533"/>
            <a:ext cx="5797500" cy="23265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17" name="Google Shape;217;p39"/>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18" name="Google Shape;218;p39"/>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19" name="Google Shape;219;p39"/>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lvl="0" algn="ctr">
              <a:lnSpc>
                <a:spcPct val="90000"/>
              </a:lnSpc>
              <a:spcBef>
                <a:spcPts val="0"/>
              </a:spcBef>
              <a:spcAft>
                <a:spcPts val="0"/>
              </a:spcAft>
              <a:buClr>
                <a:srgbClr val="262626"/>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22" name="Google Shape;222;p40"/>
          <p:cNvSpPr txBox="1">
            <a:spLocks noGrp="1"/>
          </p:cNvSpPr>
          <p:nvPr>
            <p:ph type="body" idx="1"/>
          </p:nvPr>
        </p:nvSpPr>
        <p:spPr>
          <a:xfrm>
            <a:off x="1186434" y="1978533"/>
            <a:ext cx="3203700" cy="23265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23" name="Google Shape;223;p40"/>
          <p:cNvSpPr txBox="1">
            <a:spLocks noGrp="1"/>
          </p:cNvSpPr>
          <p:nvPr>
            <p:ph type="body" idx="2"/>
          </p:nvPr>
        </p:nvSpPr>
        <p:spPr>
          <a:xfrm>
            <a:off x="4753736" y="1978533"/>
            <a:ext cx="3202500" cy="23265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24" name="Google Shape;224;p40"/>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25" name="Google Shape;225;p40"/>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26" name="Google Shape;226;p40"/>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1200150" y="1790058"/>
            <a:ext cx="6743700" cy="12342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154300" tIns="102875" rIns="154300" bIns="102875" anchor="ctr" anchorCtr="1">
            <a:noAutofit/>
          </a:bodyPr>
          <a:lstStyle>
            <a:lvl1pPr lvl="0" algn="ctr">
              <a:lnSpc>
                <a:spcPct val="90000"/>
              </a:lnSpc>
              <a:spcBef>
                <a:spcPts val="0"/>
              </a:spcBef>
              <a:spcAft>
                <a:spcPts val="0"/>
              </a:spcAft>
              <a:buClr>
                <a:srgbClr val="262626"/>
              </a:buClr>
              <a:buSzPts val="2200"/>
              <a:buFont typeface="Gill Sans"/>
              <a:buNone/>
              <a:defRPr sz="2900">
                <a:solidFill>
                  <a:srgbClr val="262626"/>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29" name="Google Shape;229;p41"/>
          <p:cNvSpPr txBox="1">
            <a:spLocks noGrp="1"/>
          </p:cNvSpPr>
          <p:nvPr>
            <p:ph type="body" idx="1"/>
          </p:nvPr>
        </p:nvSpPr>
        <p:spPr>
          <a:xfrm>
            <a:off x="2021395" y="3264349"/>
            <a:ext cx="5101200" cy="948900"/>
          </a:xfrm>
          <a:prstGeom prst="rect">
            <a:avLst/>
          </a:prstGeom>
          <a:noFill/>
          <a:ln>
            <a:noFill/>
          </a:ln>
        </p:spPr>
        <p:txBody>
          <a:bodyPr spcFirstLastPara="1" wrap="square" lIns="51425" tIns="25700" rIns="51425" bIns="25700" anchor="t" anchorCtr="1">
            <a:noAutofit/>
          </a:bodyPr>
          <a:lstStyle>
            <a:lvl1pPr marL="457200" lvl="0" indent="-228600" algn="l">
              <a:lnSpc>
                <a:spcPct val="100000"/>
              </a:lnSpc>
              <a:spcBef>
                <a:spcPts val="800"/>
              </a:spcBef>
              <a:spcAft>
                <a:spcPts val="0"/>
              </a:spcAft>
              <a:buSzPts val="1100"/>
              <a:buNone/>
              <a:defRPr sz="1500">
                <a:solidFill>
                  <a:schemeClr val="dk1"/>
                </a:solidFill>
              </a:defRPr>
            </a:lvl1pPr>
            <a:lvl2pPr marL="914400" lvl="1" indent="-228600" algn="l">
              <a:lnSpc>
                <a:spcPct val="100000"/>
              </a:lnSpc>
              <a:spcBef>
                <a:spcPts val="800"/>
              </a:spcBef>
              <a:spcAft>
                <a:spcPts val="0"/>
              </a:spcAft>
              <a:buSzPts val="1100"/>
              <a:buNone/>
              <a:defRPr sz="1500">
                <a:solidFill>
                  <a:srgbClr val="888888"/>
                </a:solidFill>
              </a:defRPr>
            </a:lvl2pPr>
            <a:lvl3pPr marL="1371600" lvl="2" indent="-228600" algn="l">
              <a:lnSpc>
                <a:spcPct val="100000"/>
              </a:lnSpc>
              <a:spcBef>
                <a:spcPts val="800"/>
              </a:spcBef>
              <a:spcAft>
                <a:spcPts val="0"/>
              </a:spcAft>
              <a:buSzPts val="1100"/>
              <a:buNone/>
              <a:defRPr sz="1400">
                <a:solidFill>
                  <a:srgbClr val="888888"/>
                </a:solidFill>
              </a:defRPr>
            </a:lvl3pPr>
            <a:lvl4pPr marL="1828800" lvl="3" indent="-228600" algn="l">
              <a:lnSpc>
                <a:spcPct val="100000"/>
              </a:lnSpc>
              <a:spcBef>
                <a:spcPts val="800"/>
              </a:spcBef>
              <a:spcAft>
                <a:spcPts val="0"/>
              </a:spcAft>
              <a:buSzPts val="900"/>
              <a:buNone/>
              <a:defRPr sz="1200">
                <a:solidFill>
                  <a:srgbClr val="888888"/>
                </a:solidFill>
              </a:defRPr>
            </a:lvl4pPr>
            <a:lvl5pPr marL="2286000" lvl="4" indent="-228600" algn="l">
              <a:lnSpc>
                <a:spcPct val="100000"/>
              </a:lnSpc>
              <a:spcBef>
                <a:spcPts val="800"/>
              </a:spcBef>
              <a:spcAft>
                <a:spcPts val="0"/>
              </a:spcAft>
              <a:buSzPts val="900"/>
              <a:buNone/>
              <a:defRPr sz="1200">
                <a:solidFill>
                  <a:srgbClr val="888888"/>
                </a:solidFill>
              </a:defRPr>
            </a:lvl5pPr>
            <a:lvl6pPr marL="2743200" lvl="5" indent="-228600" algn="l">
              <a:lnSpc>
                <a:spcPct val="100000"/>
              </a:lnSpc>
              <a:spcBef>
                <a:spcPts val="800"/>
              </a:spcBef>
              <a:spcAft>
                <a:spcPts val="0"/>
              </a:spcAft>
              <a:buSzPts val="900"/>
              <a:buNone/>
              <a:defRPr sz="1200">
                <a:solidFill>
                  <a:srgbClr val="888888"/>
                </a:solidFill>
              </a:defRPr>
            </a:lvl6pPr>
            <a:lvl7pPr marL="3200400" lvl="6" indent="-228600" algn="l">
              <a:lnSpc>
                <a:spcPct val="100000"/>
              </a:lnSpc>
              <a:spcBef>
                <a:spcPts val="800"/>
              </a:spcBef>
              <a:spcAft>
                <a:spcPts val="0"/>
              </a:spcAft>
              <a:buSzPts val="900"/>
              <a:buNone/>
              <a:defRPr sz="1200">
                <a:solidFill>
                  <a:srgbClr val="888888"/>
                </a:solidFill>
              </a:defRPr>
            </a:lvl7pPr>
            <a:lvl8pPr marL="3657600" lvl="7" indent="-228600" algn="l">
              <a:lnSpc>
                <a:spcPct val="100000"/>
              </a:lnSpc>
              <a:spcBef>
                <a:spcPts val="800"/>
              </a:spcBef>
              <a:spcAft>
                <a:spcPts val="0"/>
              </a:spcAft>
              <a:buSzPts val="900"/>
              <a:buNone/>
              <a:defRPr sz="1200">
                <a:solidFill>
                  <a:srgbClr val="888888"/>
                </a:solidFill>
              </a:defRPr>
            </a:lvl8pPr>
            <a:lvl9pPr marL="4114800" lvl="8" indent="-228600" algn="l">
              <a:lnSpc>
                <a:spcPct val="100000"/>
              </a:lnSpc>
              <a:spcBef>
                <a:spcPts val="800"/>
              </a:spcBef>
              <a:spcAft>
                <a:spcPts val="0"/>
              </a:spcAft>
              <a:buSzPts val="900"/>
              <a:buNone/>
              <a:defRPr sz="1200">
                <a:solidFill>
                  <a:srgbClr val="888888"/>
                </a:solidFill>
              </a:defRPr>
            </a:lvl9pPr>
          </a:lstStyle>
          <a:p>
            <a:endParaRPr/>
          </a:p>
        </p:txBody>
      </p:sp>
      <p:sp>
        <p:nvSpPr>
          <p:cNvPr id="230" name="Google Shape;230;p41"/>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31" name="Google Shape;231;p41"/>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32" name="Google Shape;232;p41"/>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3"/>
        <p:cNvGrpSpPr/>
        <p:nvPr/>
      </p:nvGrpSpPr>
      <p:grpSpPr>
        <a:xfrm>
          <a:off x="0" y="0"/>
          <a:ext cx="0" cy="0"/>
          <a:chOff x="0" y="0"/>
          <a:chExt cx="0" cy="0"/>
        </a:xfrm>
      </p:grpSpPr>
      <p:sp>
        <p:nvSpPr>
          <p:cNvPr id="234" name="Google Shape;234;p42"/>
          <p:cNvSpPr txBox="1">
            <a:spLocks noGrp="1"/>
          </p:cNvSpPr>
          <p:nvPr>
            <p:ph type="body" idx="1"/>
          </p:nvPr>
        </p:nvSpPr>
        <p:spPr>
          <a:xfrm>
            <a:off x="1187577" y="1735075"/>
            <a:ext cx="3202500" cy="528000"/>
          </a:xfrm>
          <a:prstGeom prst="rect">
            <a:avLst/>
          </a:prstGeom>
          <a:noFill/>
          <a:ln>
            <a:noFill/>
          </a:ln>
        </p:spPr>
        <p:txBody>
          <a:bodyPr spcFirstLastPara="1" wrap="square" lIns="51425" tIns="25700" rIns="51425" bIns="25700" anchor="b" anchorCtr="1">
            <a:noAutofit/>
          </a:bodyPr>
          <a:lstStyle>
            <a:lvl1pPr marL="457200" lvl="0" indent="-228600" algn="ctr">
              <a:lnSpc>
                <a:spcPct val="100000"/>
              </a:lnSpc>
              <a:spcBef>
                <a:spcPts val="800"/>
              </a:spcBef>
              <a:spcAft>
                <a:spcPts val="0"/>
              </a:spcAft>
              <a:buSzPts val="1100"/>
              <a:buNone/>
              <a:defRPr sz="1400" b="0" cap="none">
                <a:solidFill>
                  <a:schemeClr val="dk2"/>
                </a:solidFill>
              </a:defRPr>
            </a:lvl1pPr>
            <a:lvl2pPr marL="914400" lvl="1" indent="-228600" algn="l">
              <a:lnSpc>
                <a:spcPct val="100000"/>
              </a:lnSpc>
              <a:spcBef>
                <a:spcPts val="800"/>
              </a:spcBef>
              <a:spcAft>
                <a:spcPts val="0"/>
              </a:spcAft>
              <a:buSzPts val="1100"/>
              <a:buNone/>
              <a:defRPr sz="14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900"/>
              <a:buNone/>
              <a:defRPr sz="1200" b="1"/>
            </a:lvl4pPr>
            <a:lvl5pPr marL="2286000" lvl="4" indent="-228600" algn="l">
              <a:lnSpc>
                <a:spcPct val="100000"/>
              </a:lnSpc>
              <a:spcBef>
                <a:spcPts val="800"/>
              </a:spcBef>
              <a:spcAft>
                <a:spcPts val="0"/>
              </a:spcAft>
              <a:buSzPts val="900"/>
              <a:buNone/>
              <a:defRPr sz="1200" b="1"/>
            </a:lvl5pPr>
            <a:lvl6pPr marL="2743200" lvl="5" indent="-228600" algn="l">
              <a:lnSpc>
                <a:spcPct val="100000"/>
              </a:lnSpc>
              <a:spcBef>
                <a:spcPts val="800"/>
              </a:spcBef>
              <a:spcAft>
                <a:spcPts val="0"/>
              </a:spcAft>
              <a:buSzPts val="900"/>
              <a:buNone/>
              <a:defRPr sz="1200" b="1"/>
            </a:lvl6pPr>
            <a:lvl7pPr marL="3200400" lvl="6" indent="-228600" algn="l">
              <a:lnSpc>
                <a:spcPct val="100000"/>
              </a:lnSpc>
              <a:spcBef>
                <a:spcPts val="800"/>
              </a:spcBef>
              <a:spcAft>
                <a:spcPts val="0"/>
              </a:spcAft>
              <a:buSzPts val="900"/>
              <a:buNone/>
              <a:defRPr sz="1200" b="1"/>
            </a:lvl7pPr>
            <a:lvl8pPr marL="3657600" lvl="7" indent="-228600" algn="l">
              <a:lnSpc>
                <a:spcPct val="100000"/>
              </a:lnSpc>
              <a:spcBef>
                <a:spcPts val="800"/>
              </a:spcBef>
              <a:spcAft>
                <a:spcPts val="0"/>
              </a:spcAft>
              <a:buSzPts val="900"/>
              <a:buNone/>
              <a:defRPr sz="1200" b="1"/>
            </a:lvl8pPr>
            <a:lvl9pPr marL="4114800" lvl="8" indent="-228600" algn="l">
              <a:lnSpc>
                <a:spcPct val="100000"/>
              </a:lnSpc>
              <a:spcBef>
                <a:spcPts val="800"/>
              </a:spcBef>
              <a:spcAft>
                <a:spcPts val="0"/>
              </a:spcAft>
              <a:buSzPts val="900"/>
              <a:buNone/>
              <a:defRPr sz="1200" b="1"/>
            </a:lvl9pPr>
          </a:lstStyle>
          <a:p>
            <a:endParaRPr/>
          </a:p>
        </p:txBody>
      </p:sp>
      <p:sp>
        <p:nvSpPr>
          <p:cNvPr id="235" name="Google Shape;235;p42"/>
          <p:cNvSpPr txBox="1">
            <a:spLocks noGrp="1"/>
          </p:cNvSpPr>
          <p:nvPr>
            <p:ph type="body" idx="2"/>
          </p:nvPr>
        </p:nvSpPr>
        <p:spPr>
          <a:xfrm>
            <a:off x="1187577" y="2357438"/>
            <a:ext cx="3202500" cy="19476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36" name="Google Shape;236;p42"/>
          <p:cNvSpPr txBox="1">
            <a:spLocks noGrp="1"/>
          </p:cNvSpPr>
          <p:nvPr>
            <p:ph type="body" idx="3"/>
          </p:nvPr>
        </p:nvSpPr>
        <p:spPr>
          <a:xfrm>
            <a:off x="4753737" y="2357438"/>
            <a:ext cx="3190200" cy="19476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85750" algn="l">
              <a:lnSpc>
                <a:spcPct val="100000"/>
              </a:lnSpc>
              <a:spcBef>
                <a:spcPts val="800"/>
              </a:spcBef>
              <a:spcAft>
                <a:spcPts val="0"/>
              </a:spcAft>
              <a:buSzPts val="9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37" name="Google Shape;237;p42"/>
          <p:cNvSpPr txBox="1">
            <a:spLocks noGrp="1"/>
          </p:cNvSpPr>
          <p:nvPr>
            <p:ph type="body" idx="4"/>
          </p:nvPr>
        </p:nvSpPr>
        <p:spPr>
          <a:xfrm>
            <a:off x="4753737" y="1735075"/>
            <a:ext cx="3202500" cy="528000"/>
          </a:xfrm>
          <a:prstGeom prst="rect">
            <a:avLst/>
          </a:prstGeom>
          <a:noFill/>
          <a:ln>
            <a:noFill/>
          </a:ln>
        </p:spPr>
        <p:txBody>
          <a:bodyPr spcFirstLastPara="1" wrap="square" lIns="51425" tIns="25700" rIns="51425" bIns="25700" anchor="b" anchorCtr="1">
            <a:noAutofit/>
          </a:bodyPr>
          <a:lstStyle>
            <a:lvl1pPr marL="457200" lvl="0" indent="-228600" algn="ctr">
              <a:lnSpc>
                <a:spcPct val="100000"/>
              </a:lnSpc>
              <a:spcBef>
                <a:spcPts val="800"/>
              </a:spcBef>
              <a:spcAft>
                <a:spcPts val="0"/>
              </a:spcAft>
              <a:buSzPts val="1100"/>
              <a:buNone/>
              <a:defRPr sz="1400" b="0" cap="none">
                <a:solidFill>
                  <a:schemeClr val="dk2"/>
                </a:solidFill>
              </a:defRPr>
            </a:lvl1pPr>
            <a:lvl2pPr marL="914400" lvl="1" indent="-228600" algn="l">
              <a:lnSpc>
                <a:spcPct val="100000"/>
              </a:lnSpc>
              <a:spcBef>
                <a:spcPts val="800"/>
              </a:spcBef>
              <a:spcAft>
                <a:spcPts val="0"/>
              </a:spcAft>
              <a:buSzPts val="1100"/>
              <a:buNone/>
              <a:defRPr sz="14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900"/>
              <a:buNone/>
              <a:defRPr sz="1200" b="1"/>
            </a:lvl4pPr>
            <a:lvl5pPr marL="2286000" lvl="4" indent="-228600" algn="l">
              <a:lnSpc>
                <a:spcPct val="100000"/>
              </a:lnSpc>
              <a:spcBef>
                <a:spcPts val="800"/>
              </a:spcBef>
              <a:spcAft>
                <a:spcPts val="0"/>
              </a:spcAft>
              <a:buSzPts val="900"/>
              <a:buNone/>
              <a:defRPr sz="1200" b="1"/>
            </a:lvl5pPr>
            <a:lvl6pPr marL="2743200" lvl="5" indent="-228600" algn="l">
              <a:lnSpc>
                <a:spcPct val="100000"/>
              </a:lnSpc>
              <a:spcBef>
                <a:spcPts val="800"/>
              </a:spcBef>
              <a:spcAft>
                <a:spcPts val="0"/>
              </a:spcAft>
              <a:buSzPts val="900"/>
              <a:buNone/>
              <a:defRPr sz="1200" b="1"/>
            </a:lvl6pPr>
            <a:lvl7pPr marL="3200400" lvl="6" indent="-228600" algn="l">
              <a:lnSpc>
                <a:spcPct val="100000"/>
              </a:lnSpc>
              <a:spcBef>
                <a:spcPts val="800"/>
              </a:spcBef>
              <a:spcAft>
                <a:spcPts val="0"/>
              </a:spcAft>
              <a:buSzPts val="900"/>
              <a:buNone/>
              <a:defRPr sz="1200" b="1"/>
            </a:lvl7pPr>
            <a:lvl8pPr marL="3657600" lvl="7" indent="-228600" algn="l">
              <a:lnSpc>
                <a:spcPct val="100000"/>
              </a:lnSpc>
              <a:spcBef>
                <a:spcPts val="800"/>
              </a:spcBef>
              <a:spcAft>
                <a:spcPts val="0"/>
              </a:spcAft>
              <a:buSzPts val="900"/>
              <a:buNone/>
              <a:defRPr sz="1200" b="1"/>
            </a:lvl8pPr>
            <a:lvl9pPr marL="4114800" lvl="8" indent="-228600" algn="l">
              <a:lnSpc>
                <a:spcPct val="100000"/>
              </a:lnSpc>
              <a:spcBef>
                <a:spcPts val="800"/>
              </a:spcBef>
              <a:spcAft>
                <a:spcPts val="0"/>
              </a:spcAft>
              <a:buSzPts val="900"/>
              <a:buNone/>
              <a:defRPr sz="1200" b="1"/>
            </a:lvl9pPr>
          </a:lstStyle>
          <a:p>
            <a:endParaRPr/>
          </a:p>
        </p:txBody>
      </p:sp>
      <p:sp>
        <p:nvSpPr>
          <p:cNvPr id="238" name="Google Shape;238;p42"/>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39" name="Google Shape;239;p42"/>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40" name="Google Shape;240;p42"/>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41" name="Google Shape;241;p42"/>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lvl="0" algn="ctr">
              <a:lnSpc>
                <a:spcPct val="90000"/>
              </a:lnSpc>
              <a:spcBef>
                <a:spcPts val="0"/>
              </a:spcBef>
              <a:spcAft>
                <a:spcPts val="0"/>
              </a:spcAft>
              <a:buClr>
                <a:srgbClr val="262626"/>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
        <p:cNvGrpSpPr/>
        <p:nvPr/>
      </p:nvGrpSpPr>
      <p:grpSpPr>
        <a:xfrm>
          <a:off x="0" y="0"/>
          <a:ext cx="0" cy="0"/>
          <a:chOff x="0" y="0"/>
          <a:chExt cx="0" cy="0"/>
        </a:xfrm>
      </p:grpSpPr>
      <p:sp>
        <p:nvSpPr>
          <p:cNvPr id="243" name="Google Shape;243;p43"/>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lvl="0" algn="ctr">
              <a:lnSpc>
                <a:spcPct val="90000"/>
              </a:lnSpc>
              <a:spcBef>
                <a:spcPts val="0"/>
              </a:spcBef>
              <a:spcAft>
                <a:spcPts val="0"/>
              </a:spcAft>
              <a:buClr>
                <a:srgbClr val="262626"/>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44" name="Google Shape;244;p43"/>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45" name="Google Shape;245;p43"/>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46" name="Google Shape;246;p43"/>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7"/>
        <p:cNvGrpSpPr/>
        <p:nvPr/>
      </p:nvGrpSpPr>
      <p:grpSpPr>
        <a:xfrm>
          <a:off x="0" y="0"/>
          <a:ext cx="0" cy="0"/>
          <a:chOff x="0" y="0"/>
          <a:chExt cx="0" cy="0"/>
        </a:xfrm>
      </p:grpSpPr>
      <p:sp>
        <p:nvSpPr>
          <p:cNvPr id="248" name="Google Shape;248;p44"/>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49" name="Google Shape;249;p44"/>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50" name="Google Shape;250;p44"/>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1"/>
        <p:cNvGrpSpPr/>
        <p:nvPr/>
      </p:nvGrpSpPr>
      <p:grpSpPr>
        <a:xfrm>
          <a:off x="0" y="0"/>
          <a:ext cx="0" cy="0"/>
          <a:chOff x="0" y="0"/>
          <a:chExt cx="0" cy="0"/>
        </a:xfrm>
      </p:grpSpPr>
      <p:sp>
        <p:nvSpPr>
          <p:cNvPr id="252" name="Google Shape;252;p45"/>
          <p:cNvSpPr/>
          <p:nvPr/>
        </p:nvSpPr>
        <p:spPr>
          <a:xfrm>
            <a:off x="4572000" y="0"/>
            <a:ext cx="4572000" cy="51435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3" name="Google Shape;253;p45"/>
          <p:cNvSpPr txBox="1">
            <a:spLocks noGrp="1"/>
          </p:cNvSpPr>
          <p:nvPr>
            <p:ph type="title"/>
          </p:nvPr>
        </p:nvSpPr>
        <p:spPr>
          <a:xfrm>
            <a:off x="603504" y="1682871"/>
            <a:ext cx="3365100" cy="8562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02875" tIns="102875" rIns="102875" bIns="102875" anchor="ctr" anchorCtr="1">
            <a:noAutofit/>
          </a:bodyPr>
          <a:lstStyle>
            <a:lvl1pPr lvl="0" algn="ctr">
              <a:lnSpc>
                <a:spcPct val="90000"/>
              </a:lnSpc>
              <a:spcBef>
                <a:spcPts val="0"/>
              </a:spcBef>
              <a:spcAft>
                <a:spcPts val="0"/>
              </a:spcAft>
              <a:buClr>
                <a:srgbClr val="262626"/>
              </a:buClr>
              <a:buSzPts val="1300"/>
              <a:buFont typeface="Gill Sans"/>
              <a:buNone/>
              <a:defRPr sz="1700">
                <a:solidFill>
                  <a:srgbClr val="262626"/>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54" name="Google Shape;254;p45"/>
          <p:cNvSpPr txBox="1">
            <a:spLocks noGrp="1"/>
          </p:cNvSpPr>
          <p:nvPr>
            <p:ph type="body" idx="1"/>
          </p:nvPr>
        </p:nvSpPr>
        <p:spPr>
          <a:xfrm>
            <a:off x="5052060" y="603504"/>
            <a:ext cx="3612000" cy="39366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sz="1400">
                <a:solidFill>
                  <a:schemeClr val="dk1"/>
                </a:solidFill>
              </a:defRPr>
            </a:lvl1pPr>
            <a:lvl2pPr marL="914400" lvl="1" indent="-285750" algn="l">
              <a:lnSpc>
                <a:spcPct val="100000"/>
              </a:lnSpc>
              <a:spcBef>
                <a:spcPts val="800"/>
              </a:spcBef>
              <a:spcAft>
                <a:spcPts val="0"/>
              </a:spcAft>
              <a:buSzPts val="900"/>
              <a:buChar char="•"/>
              <a:defRPr sz="1200">
                <a:solidFill>
                  <a:schemeClr val="dk1"/>
                </a:solidFill>
              </a:defRPr>
            </a:lvl2pPr>
            <a:lvl3pPr marL="1371600" lvl="2" indent="-285750" algn="l">
              <a:lnSpc>
                <a:spcPct val="100000"/>
              </a:lnSpc>
              <a:spcBef>
                <a:spcPts val="800"/>
              </a:spcBef>
              <a:spcAft>
                <a:spcPts val="0"/>
              </a:spcAft>
              <a:buSzPts val="900"/>
              <a:buChar char="•"/>
              <a:defRPr sz="1200">
                <a:solidFill>
                  <a:schemeClr val="dk1"/>
                </a:solidFill>
              </a:defRPr>
            </a:lvl3pPr>
            <a:lvl4pPr marL="1828800" lvl="3" indent="-285750" algn="l">
              <a:lnSpc>
                <a:spcPct val="100000"/>
              </a:lnSpc>
              <a:spcBef>
                <a:spcPts val="800"/>
              </a:spcBef>
              <a:spcAft>
                <a:spcPts val="0"/>
              </a:spcAft>
              <a:buSzPts val="900"/>
              <a:buChar char="•"/>
              <a:defRPr sz="1200">
                <a:solidFill>
                  <a:schemeClr val="dk1"/>
                </a:solidFill>
              </a:defRPr>
            </a:lvl4pPr>
            <a:lvl5pPr marL="2286000" lvl="4" indent="-285750" algn="l">
              <a:lnSpc>
                <a:spcPct val="100000"/>
              </a:lnSpc>
              <a:spcBef>
                <a:spcPts val="800"/>
              </a:spcBef>
              <a:spcAft>
                <a:spcPts val="0"/>
              </a:spcAft>
              <a:buSzPts val="900"/>
              <a:buChar char="•"/>
              <a:defRPr sz="1200">
                <a:solidFill>
                  <a:schemeClr val="dk1"/>
                </a:solidFill>
              </a:defRPr>
            </a:lvl5pPr>
            <a:lvl6pPr marL="2743200" lvl="5" indent="-285750" algn="l">
              <a:lnSpc>
                <a:spcPct val="100000"/>
              </a:lnSpc>
              <a:spcBef>
                <a:spcPts val="800"/>
              </a:spcBef>
              <a:spcAft>
                <a:spcPts val="0"/>
              </a:spcAft>
              <a:buSzPts val="900"/>
              <a:buChar char="•"/>
              <a:defRPr sz="1200"/>
            </a:lvl6pPr>
            <a:lvl7pPr marL="3200400" lvl="6" indent="-285750" algn="l">
              <a:lnSpc>
                <a:spcPct val="100000"/>
              </a:lnSpc>
              <a:spcBef>
                <a:spcPts val="800"/>
              </a:spcBef>
              <a:spcAft>
                <a:spcPts val="0"/>
              </a:spcAft>
              <a:buSzPts val="900"/>
              <a:buChar char="•"/>
              <a:defRPr sz="1200"/>
            </a:lvl7pPr>
            <a:lvl8pPr marL="3657600" lvl="7" indent="-285750" algn="l">
              <a:lnSpc>
                <a:spcPct val="100000"/>
              </a:lnSpc>
              <a:spcBef>
                <a:spcPts val="800"/>
              </a:spcBef>
              <a:spcAft>
                <a:spcPts val="0"/>
              </a:spcAft>
              <a:buSzPts val="900"/>
              <a:buChar char="•"/>
              <a:defRPr sz="1200"/>
            </a:lvl8pPr>
            <a:lvl9pPr marL="4114800" lvl="8" indent="-285750" algn="l">
              <a:lnSpc>
                <a:spcPct val="100000"/>
              </a:lnSpc>
              <a:spcBef>
                <a:spcPts val="800"/>
              </a:spcBef>
              <a:spcAft>
                <a:spcPts val="0"/>
              </a:spcAft>
              <a:buSzPts val="900"/>
              <a:buChar char="•"/>
              <a:defRPr sz="1200"/>
            </a:lvl9pPr>
          </a:lstStyle>
          <a:p>
            <a:endParaRPr/>
          </a:p>
        </p:txBody>
      </p:sp>
      <p:sp>
        <p:nvSpPr>
          <p:cNvPr id="255" name="Google Shape;255;p45"/>
          <p:cNvSpPr txBox="1">
            <a:spLocks noGrp="1"/>
          </p:cNvSpPr>
          <p:nvPr>
            <p:ph type="body" idx="2"/>
          </p:nvPr>
        </p:nvSpPr>
        <p:spPr>
          <a:xfrm>
            <a:off x="836676" y="2662438"/>
            <a:ext cx="2846100" cy="1645500"/>
          </a:xfrm>
          <a:prstGeom prst="rect">
            <a:avLst/>
          </a:prstGeom>
          <a:noFill/>
          <a:ln>
            <a:noFill/>
          </a:ln>
        </p:spPr>
        <p:txBody>
          <a:bodyPr spcFirstLastPara="1" wrap="square" lIns="51425" tIns="25700" rIns="51425" bIns="25700" anchor="t" anchorCtr="1">
            <a:noAutofit/>
          </a:bodyPr>
          <a:lstStyle>
            <a:lvl1pPr marL="457200" lvl="0" indent="-228600" algn="ctr">
              <a:lnSpc>
                <a:spcPct val="100000"/>
              </a:lnSpc>
              <a:spcBef>
                <a:spcPts val="800"/>
              </a:spcBef>
              <a:spcAft>
                <a:spcPts val="0"/>
              </a:spcAft>
              <a:buSzPts val="800"/>
              <a:buNone/>
              <a:defRPr sz="1100">
                <a:solidFill>
                  <a:schemeClr val="dk1"/>
                </a:solidFill>
              </a:defRPr>
            </a:lvl1pPr>
            <a:lvl2pPr marL="914400" lvl="1" indent="-228600" algn="l">
              <a:lnSpc>
                <a:spcPct val="100000"/>
              </a:lnSpc>
              <a:spcBef>
                <a:spcPts val="800"/>
              </a:spcBef>
              <a:spcAft>
                <a:spcPts val="0"/>
              </a:spcAft>
              <a:buSzPts val="800"/>
              <a:buNone/>
              <a:defRPr sz="1100"/>
            </a:lvl2pPr>
            <a:lvl3pPr marL="1371600" lvl="2" indent="-228600" algn="l">
              <a:lnSpc>
                <a:spcPct val="100000"/>
              </a:lnSpc>
              <a:spcBef>
                <a:spcPts val="800"/>
              </a:spcBef>
              <a:spcAft>
                <a:spcPts val="0"/>
              </a:spcAft>
              <a:buSzPts val="700"/>
              <a:buNone/>
              <a:defRPr sz="900"/>
            </a:lvl3pPr>
            <a:lvl4pPr marL="1828800" lvl="3" indent="-228600" algn="l">
              <a:lnSpc>
                <a:spcPct val="100000"/>
              </a:lnSpc>
              <a:spcBef>
                <a:spcPts val="800"/>
              </a:spcBef>
              <a:spcAft>
                <a:spcPts val="0"/>
              </a:spcAft>
              <a:buSzPts val="600"/>
              <a:buNone/>
              <a:defRPr sz="800"/>
            </a:lvl4pPr>
            <a:lvl5pPr marL="2286000" lvl="4" indent="-228600" algn="l">
              <a:lnSpc>
                <a:spcPct val="100000"/>
              </a:lnSpc>
              <a:spcBef>
                <a:spcPts val="800"/>
              </a:spcBef>
              <a:spcAft>
                <a:spcPts val="0"/>
              </a:spcAft>
              <a:buSzPts val="600"/>
              <a:buNone/>
              <a:defRPr sz="800"/>
            </a:lvl5pPr>
            <a:lvl6pPr marL="2743200" lvl="5" indent="-228600" algn="l">
              <a:lnSpc>
                <a:spcPct val="100000"/>
              </a:lnSpc>
              <a:spcBef>
                <a:spcPts val="800"/>
              </a:spcBef>
              <a:spcAft>
                <a:spcPts val="0"/>
              </a:spcAft>
              <a:buSzPts val="600"/>
              <a:buNone/>
              <a:defRPr sz="800"/>
            </a:lvl6pPr>
            <a:lvl7pPr marL="3200400" lvl="6" indent="-228600" algn="l">
              <a:lnSpc>
                <a:spcPct val="100000"/>
              </a:lnSpc>
              <a:spcBef>
                <a:spcPts val="800"/>
              </a:spcBef>
              <a:spcAft>
                <a:spcPts val="0"/>
              </a:spcAft>
              <a:buSzPts val="600"/>
              <a:buNone/>
              <a:defRPr sz="800"/>
            </a:lvl7pPr>
            <a:lvl8pPr marL="3657600" lvl="7" indent="-228600" algn="l">
              <a:lnSpc>
                <a:spcPct val="100000"/>
              </a:lnSpc>
              <a:spcBef>
                <a:spcPts val="800"/>
              </a:spcBef>
              <a:spcAft>
                <a:spcPts val="0"/>
              </a:spcAft>
              <a:buSzPts val="600"/>
              <a:buNone/>
              <a:defRPr sz="800"/>
            </a:lvl8pPr>
            <a:lvl9pPr marL="4114800" lvl="8" indent="-228600" algn="l">
              <a:lnSpc>
                <a:spcPct val="100000"/>
              </a:lnSpc>
              <a:spcBef>
                <a:spcPts val="800"/>
              </a:spcBef>
              <a:spcAft>
                <a:spcPts val="0"/>
              </a:spcAft>
              <a:buSzPts val="600"/>
              <a:buNone/>
              <a:defRPr sz="800"/>
            </a:lvl9pPr>
          </a:lstStyle>
          <a:p>
            <a:endParaRPr/>
          </a:p>
        </p:txBody>
      </p:sp>
      <p:sp>
        <p:nvSpPr>
          <p:cNvPr id="256" name="Google Shape;256;p45"/>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57" name="Google Shape;257;p45"/>
          <p:cNvSpPr txBox="1">
            <a:spLocks noGrp="1"/>
          </p:cNvSpPr>
          <p:nvPr>
            <p:ph type="ftr" idx="11"/>
          </p:nvPr>
        </p:nvSpPr>
        <p:spPr>
          <a:xfrm>
            <a:off x="603504" y="4677156"/>
            <a:ext cx="38436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600"/>
              <a:buFont typeface="Arial"/>
              <a:buNone/>
              <a:defRPr>
                <a:solidFill>
                  <a:schemeClr val="dk1"/>
                </a:solidFill>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58" name="Google Shape;258;p45"/>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606392" y="1682871"/>
            <a:ext cx="3371100" cy="8508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02875" tIns="102875" rIns="102875" bIns="102875" anchor="ctr" anchorCtr="1">
            <a:noAutofit/>
          </a:bodyPr>
          <a:lstStyle>
            <a:lvl1pPr lvl="0" algn="ctr">
              <a:lnSpc>
                <a:spcPct val="90000"/>
              </a:lnSpc>
              <a:spcBef>
                <a:spcPts val="0"/>
              </a:spcBef>
              <a:spcAft>
                <a:spcPts val="0"/>
              </a:spcAft>
              <a:buClr>
                <a:srgbClr val="262626"/>
              </a:buClr>
              <a:buSzPts val="1300"/>
              <a:buFont typeface="Gill Sans"/>
              <a:buNone/>
              <a:defRPr sz="1700">
                <a:solidFill>
                  <a:srgbClr val="262626"/>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61" name="Google Shape;261;p46"/>
          <p:cNvSpPr>
            <a:spLocks noGrp="1"/>
          </p:cNvSpPr>
          <p:nvPr>
            <p:ph type="pic" idx="2"/>
          </p:nvPr>
        </p:nvSpPr>
        <p:spPr>
          <a:xfrm>
            <a:off x="4571999" y="0"/>
            <a:ext cx="4576500" cy="5143500"/>
          </a:xfrm>
          <a:prstGeom prst="rect">
            <a:avLst/>
          </a:prstGeom>
          <a:solidFill>
            <a:srgbClr val="D8D8D8"/>
          </a:solidFill>
          <a:ln>
            <a:noFill/>
          </a:ln>
        </p:spPr>
      </p:sp>
      <p:sp>
        <p:nvSpPr>
          <p:cNvPr id="262" name="Google Shape;262;p46"/>
          <p:cNvSpPr txBox="1">
            <a:spLocks noGrp="1"/>
          </p:cNvSpPr>
          <p:nvPr>
            <p:ph type="body" idx="1"/>
          </p:nvPr>
        </p:nvSpPr>
        <p:spPr>
          <a:xfrm>
            <a:off x="836676" y="2662438"/>
            <a:ext cx="2846100" cy="1645500"/>
          </a:xfrm>
          <a:prstGeom prst="rect">
            <a:avLst/>
          </a:prstGeom>
          <a:noFill/>
          <a:ln>
            <a:noFill/>
          </a:ln>
        </p:spPr>
        <p:txBody>
          <a:bodyPr spcFirstLastPara="1" wrap="square" lIns="51425" tIns="25700" rIns="51425" bIns="25700" anchor="t" anchorCtr="1">
            <a:noAutofit/>
          </a:bodyPr>
          <a:lstStyle>
            <a:lvl1pPr marL="457200" lvl="0" indent="-228600" algn="ctr">
              <a:lnSpc>
                <a:spcPct val="100000"/>
              </a:lnSpc>
              <a:spcBef>
                <a:spcPts val="800"/>
              </a:spcBef>
              <a:spcAft>
                <a:spcPts val="0"/>
              </a:spcAft>
              <a:buSzPts val="800"/>
              <a:buNone/>
              <a:defRPr sz="1100">
                <a:solidFill>
                  <a:schemeClr val="dk1"/>
                </a:solidFill>
              </a:defRPr>
            </a:lvl1pPr>
            <a:lvl2pPr marL="914400" lvl="1" indent="-228600" algn="l">
              <a:lnSpc>
                <a:spcPct val="100000"/>
              </a:lnSpc>
              <a:spcBef>
                <a:spcPts val="800"/>
              </a:spcBef>
              <a:spcAft>
                <a:spcPts val="0"/>
              </a:spcAft>
              <a:buSzPts val="800"/>
              <a:buNone/>
              <a:defRPr sz="1100"/>
            </a:lvl2pPr>
            <a:lvl3pPr marL="1371600" lvl="2" indent="-228600" algn="l">
              <a:lnSpc>
                <a:spcPct val="100000"/>
              </a:lnSpc>
              <a:spcBef>
                <a:spcPts val="800"/>
              </a:spcBef>
              <a:spcAft>
                <a:spcPts val="0"/>
              </a:spcAft>
              <a:buSzPts val="700"/>
              <a:buNone/>
              <a:defRPr sz="900"/>
            </a:lvl3pPr>
            <a:lvl4pPr marL="1828800" lvl="3" indent="-228600" algn="l">
              <a:lnSpc>
                <a:spcPct val="100000"/>
              </a:lnSpc>
              <a:spcBef>
                <a:spcPts val="800"/>
              </a:spcBef>
              <a:spcAft>
                <a:spcPts val="0"/>
              </a:spcAft>
              <a:buSzPts val="600"/>
              <a:buNone/>
              <a:defRPr sz="800"/>
            </a:lvl4pPr>
            <a:lvl5pPr marL="2286000" lvl="4" indent="-228600" algn="l">
              <a:lnSpc>
                <a:spcPct val="100000"/>
              </a:lnSpc>
              <a:spcBef>
                <a:spcPts val="800"/>
              </a:spcBef>
              <a:spcAft>
                <a:spcPts val="0"/>
              </a:spcAft>
              <a:buSzPts val="600"/>
              <a:buNone/>
              <a:defRPr sz="800"/>
            </a:lvl5pPr>
            <a:lvl6pPr marL="2743200" lvl="5" indent="-228600" algn="l">
              <a:lnSpc>
                <a:spcPct val="100000"/>
              </a:lnSpc>
              <a:spcBef>
                <a:spcPts val="800"/>
              </a:spcBef>
              <a:spcAft>
                <a:spcPts val="0"/>
              </a:spcAft>
              <a:buSzPts val="600"/>
              <a:buNone/>
              <a:defRPr sz="800"/>
            </a:lvl6pPr>
            <a:lvl7pPr marL="3200400" lvl="6" indent="-228600" algn="l">
              <a:lnSpc>
                <a:spcPct val="100000"/>
              </a:lnSpc>
              <a:spcBef>
                <a:spcPts val="800"/>
              </a:spcBef>
              <a:spcAft>
                <a:spcPts val="0"/>
              </a:spcAft>
              <a:buSzPts val="600"/>
              <a:buNone/>
              <a:defRPr sz="800"/>
            </a:lvl7pPr>
            <a:lvl8pPr marL="3657600" lvl="7" indent="-228600" algn="l">
              <a:lnSpc>
                <a:spcPct val="100000"/>
              </a:lnSpc>
              <a:spcBef>
                <a:spcPts val="800"/>
              </a:spcBef>
              <a:spcAft>
                <a:spcPts val="0"/>
              </a:spcAft>
              <a:buSzPts val="600"/>
              <a:buNone/>
              <a:defRPr sz="800"/>
            </a:lvl8pPr>
            <a:lvl9pPr marL="4114800" lvl="8" indent="-228600" algn="l">
              <a:lnSpc>
                <a:spcPct val="100000"/>
              </a:lnSpc>
              <a:spcBef>
                <a:spcPts val="800"/>
              </a:spcBef>
              <a:spcAft>
                <a:spcPts val="0"/>
              </a:spcAft>
              <a:buSzPts val="600"/>
              <a:buNone/>
              <a:defRPr sz="800"/>
            </a:lvl9pPr>
          </a:lstStyle>
          <a:p>
            <a:endParaRPr/>
          </a:p>
        </p:txBody>
      </p:sp>
      <p:sp>
        <p:nvSpPr>
          <p:cNvPr id="263" name="Google Shape;263;p46"/>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rgbClr val="FFFFFF"/>
              </a:buClr>
              <a:buSzPts val="600"/>
              <a:buFont typeface="Arial"/>
              <a:buNone/>
              <a:defRPr>
                <a:solidFill>
                  <a:srgbClr val="FFFFFF"/>
                </a:solidFill>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64" name="Google Shape;264;p46"/>
          <p:cNvSpPr txBox="1">
            <a:spLocks noGrp="1"/>
          </p:cNvSpPr>
          <p:nvPr>
            <p:ph type="ftr" idx="11"/>
          </p:nvPr>
        </p:nvSpPr>
        <p:spPr>
          <a:xfrm>
            <a:off x="603504" y="4677156"/>
            <a:ext cx="38436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600"/>
              <a:buFont typeface="Arial"/>
              <a:buNone/>
              <a:defRPr>
                <a:solidFill>
                  <a:schemeClr val="dk1"/>
                </a:solidFill>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65" name="Google Shape;265;p46"/>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6"/>
        <p:cNvGrpSpPr/>
        <p:nvPr/>
      </p:nvGrpSpPr>
      <p:grpSpPr>
        <a:xfrm>
          <a:off x="0" y="0"/>
          <a:ext cx="0" cy="0"/>
          <a:chOff x="0" y="0"/>
          <a:chExt cx="0" cy="0"/>
        </a:xfrm>
      </p:grpSpPr>
      <p:sp>
        <p:nvSpPr>
          <p:cNvPr id="267" name="Google Shape;267;p47"/>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lvl="0" algn="ctr">
              <a:lnSpc>
                <a:spcPct val="90000"/>
              </a:lnSpc>
              <a:spcBef>
                <a:spcPts val="0"/>
              </a:spcBef>
              <a:spcAft>
                <a:spcPts val="0"/>
              </a:spcAft>
              <a:buClr>
                <a:srgbClr val="262626"/>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68" name="Google Shape;268;p47"/>
          <p:cNvSpPr txBox="1">
            <a:spLocks noGrp="1"/>
          </p:cNvSpPr>
          <p:nvPr>
            <p:ph type="body" idx="1"/>
          </p:nvPr>
        </p:nvSpPr>
        <p:spPr>
          <a:xfrm rot="5400000">
            <a:off x="3408648" y="243033"/>
            <a:ext cx="2326500" cy="57975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69" name="Google Shape;269;p47"/>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70" name="Google Shape;270;p47"/>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71" name="Google Shape;271;p47"/>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2"/>
        <p:cNvGrpSpPr/>
        <p:nvPr/>
      </p:nvGrpSpPr>
      <p:grpSpPr>
        <a:xfrm>
          <a:off x="0" y="0"/>
          <a:ext cx="0" cy="0"/>
          <a:chOff x="0" y="0"/>
          <a:chExt cx="0" cy="0"/>
        </a:xfrm>
      </p:grpSpPr>
      <p:sp>
        <p:nvSpPr>
          <p:cNvPr id="273" name="Google Shape;273;p48"/>
          <p:cNvSpPr txBox="1">
            <a:spLocks noGrp="1"/>
          </p:cNvSpPr>
          <p:nvPr>
            <p:ph type="title"/>
          </p:nvPr>
        </p:nvSpPr>
        <p:spPr>
          <a:xfrm rot="5400000">
            <a:off x="5107890" y="2084745"/>
            <a:ext cx="3737700" cy="9741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lvl="0" algn="ctr">
              <a:lnSpc>
                <a:spcPct val="90000"/>
              </a:lnSpc>
              <a:spcBef>
                <a:spcPts val="0"/>
              </a:spcBef>
              <a:spcAft>
                <a:spcPts val="0"/>
              </a:spcAft>
              <a:buClr>
                <a:srgbClr val="262626"/>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74" name="Google Shape;274;p48"/>
          <p:cNvSpPr txBox="1">
            <a:spLocks noGrp="1"/>
          </p:cNvSpPr>
          <p:nvPr>
            <p:ph type="body" idx="1"/>
          </p:nvPr>
        </p:nvSpPr>
        <p:spPr>
          <a:xfrm rot="5400000">
            <a:off x="2128969" y="247395"/>
            <a:ext cx="3737700" cy="46488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75" name="Google Shape;275;p48"/>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lvl="0" algn="r">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76" name="Google Shape;276;p48"/>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lvl="0" algn="l">
              <a:lnSpc>
                <a:spcPct val="100000"/>
              </a:lnSpc>
              <a:spcBef>
                <a:spcPts val="0"/>
              </a:spcBef>
              <a:spcAft>
                <a:spcPts val="0"/>
              </a:spcAft>
              <a:buClr>
                <a:schemeClr val="dk1"/>
              </a:buClr>
              <a:buSzPts val="1100"/>
              <a:buNone/>
              <a:defRPr/>
            </a:lvl1pPr>
            <a:lvl2pPr lvl="1" algn="l">
              <a:lnSpc>
                <a:spcPct val="100000"/>
              </a:lnSpc>
              <a:spcBef>
                <a:spcPts val="0"/>
              </a:spcBef>
              <a:spcAft>
                <a:spcPts val="0"/>
              </a:spcAft>
              <a:buClr>
                <a:srgbClr val="000000"/>
              </a:buClr>
              <a:buSzPts val="1100"/>
              <a:buNone/>
              <a:defRPr/>
            </a:lvl2pPr>
            <a:lvl3pPr lvl="2" algn="l">
              <a:lnSpc>
                <a:spcPct val="100000"/>
              </a:lnSpc>
              <a:spcBef>
                <a:spcPts val="0"/>
              </a:spcBef>
              <a:spcAft>
                <a:spcPts val="0"/>
              </a:spcAft>
              <a:buClr>
                <a:srgbClr val="000000"/>
              </a:buClr>
              <a:buSzPts val="1100"/>
              <a:buNone/>
              <a:defRPr/>
            </a:lvl3pPr>
            <a:lvl4pPr lvl="3" algn="l">
              <a:lnSpc>
                <a:spcPct val="100000"/>
              </a:lnSpc>
              <a:spcBef>
                <a:spcPts val="0"/>
              </a:spcBef>
              <a:spcAft>
                <a:spcPts val="0"/>
              </a:spcAft>
              <a:buClr>
                <a:srgbClr val="000000"/>
              </a:buClr>
              <a:buSzPts val="1100"/>
              <a:buNone/>
              <a:defRPr/>
            </a:lvl4pPr>
            <a:lvl5pPr lvl="4" algn="l">
              <a:lnSpc>
                <a:spcPct val="100000"/>
              </a:lnSpc>
              <a:spcBef>
                <a:spcPts val="0"/>
              </a:spcBef>
              <a:spcAft>
                <a:spcPts val="0"/>
              </a:spcAft>
              <a:buClr>
                <a:srgbClr val="000000"/>
              </a:buClr>
              <a:buSzPts val="1100"/>
              <a:buNone/>
              <a:defRPr/>
            </a:lvl5pPr>
            <a:lvl6pPr lvl="5" algn="l">
              <a:lnSpc>
                <a:spcPct val="100000"/>
              </a:lnSpc>
              <a:spcBef>
                <a:spcPts val="0"/>
              </a:spcBef>
              <a:spcAft>
                <a:spcPts val="0"/>
              </a:spcAft>
              <a:buClr>
                <a:srgbClr val="000000"/>
              </a:buClr>
              <a:buSzPts val="1100"/>
              <a:buNone/>
              <a:defRPr/>
            </a:lvl6pPr>
            <a:lvl7pPr lvl="6" algn="l">
              <a:lnSpc>
                <a:spcPct val="100000"/>
              </a:lnSpc>
              <a:spcBef>
                <a:spcPts val="0"/>
              </a:spcBef>
              <a:spcAft>
                <a:spcPts val="0"/>
              </a:spcAft>
              <a:buClr>
                <a:srgbClr val="000000"/>
              </a:buClr>
              <a:buSzPts val="1100"/>
              <a:buNone/>
              <a:defRPr/>
            </a:lvl7pPr>
            <a:lvl8pPr lvl="7" algn="l">
              <a:lnSpc>
                <a:spcPct val="100000"/>
              </a:lnSpc>
              <a:spcBef>
                <a:spcPts val="0"/>
              </a:spcBef>
              <a:spcAft>
                <a:spcPts val="0"/>
              </a:spcAft>
              <a:buClr>
                <a:srgbClr val="000000"/>
              </a:buClr>
              <a:buSzPts val="1100"/>
              <a:buNone/>
              <a:defRPr/>
            </a:lvl8pPr>
            <a:lvl9pPr lvl="8" algn="l">
              <a:lnSpc>
                <a:spcPct val="100000"/>
              </a:lnSpc>
              <a:spcBef>
                <a:spcPts val="0"/>
              </a:spcBef>
              <a:spcAft>
                <a:spcPts val="0"/>
              </a:spcAft>
              <a:buClr>
                <a:srgbClr val="000000"/>
              </a:buClr>
              <a:buSzPts val="1100"/>
              <a:buNone/>
              <a:defRPr/>
            </a:lvl9pPr>
          </a:lstStyle>
          <a:p>
            <a:endParaRPr/>
          </a:p>
        </p:txBody>
      </p:sp>
      <p:sp>
        <p:nvSpPr>
          <p:cNvPr id="277" name="Google Shape;277;p48"/>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5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50"/>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7" name="Google Shape;287;p50"/>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8" name="Google Shape;288;p5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5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1"/>
        <p:cNvGrpSpPr/>
        <p:nvPr/>
      </p:nvGrpSpPr>
      <p:grpSpPr>
        <a:xfrm>
          <a:off x="0" y="0"/>
          <a:ext cx="0" cy="0"/>
          <a:chOff x="0" y="0"/>
          <a:chExt cx="0" cy="0"/>
        </a:xfrm>
      </p:grpSpPr>
      <p:sp>
        <p:nvSpPr>
          <p:cNvPr id="292" name="Google Shape;292;p5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5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5"/>
        <p:cNvGrpSpPr/>
        <p:nvPr/>
      </p:nvGrpSpPr>
      <p:grpSpPr>
        <a:xfrm>
          <a:off x="0" y="0"/>
          <a:ext cx="0" cy="0"/>
          <a:chOff x="0" y="0"/>
          <a:chExt cx="0" cy="0"/>
        </a:xfrm>
      </p:grpSpPr>
      <p:sp>
        <p:nvSpPr>
          <p:cNvPr id="296" name="Google Shape;296;p5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5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8" name="Google Shape;298;p5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5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5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1"/>
        <p:cNvGrpSpPr/>
        <p:nvPr/>
      </p:nvGrpSpPr>
      <p:grpSpPr>
        <a:xfrm>
          <a:off x="0" y="0"/>
          <a:ext cx="0" cy="0"/>
          <a:chOff x="0" y="0"/>
          <a:chExt cx="0" cy="0"/>
        </a:xfrm>
      </p:grpSpPr>
      <p:sp>
        <p:nvSpPr>
          <p:cNvPr id="302" name="Google Shape;302;p53"/>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5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04" name="Google Shape;304;p5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5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5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5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10" name="Google Shape;310;p5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5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5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3"/>
        <p:cNvGrpSpPr/>
        <p:nvPr/>
      </p:nvGrpSpPr>
      <p:grpSpPr>
        <a:xfrm>
          <a:off x="0" y="0"/>
          <a:ext cx="0" cy="0"/>
          <a:chOff x="0" y="0"/>
          <a:chExt cx="0" cy="0"/>
        </a:xfrm>
      </p:grpSpPr>
      <p:sp>
        <p:nvSpPr>
          <p:cNvPr id="314" name="Google Shape;314;p5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55"/>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6" name="Google Shape;316;p55"/>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7" name="Google Shape;317;p55"/>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8" name="Google Shape;318;p55"/>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9" name="Google Shape;319;p5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5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5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2"/>
        <p:cNvGrpSpPr/>
        <p:nvPr/>
      </p:nvGrpSpPr>
      <p:grpSpPr>
        <a:xfrm>
          <a:off x="0" y="0"/>
          <a:ext cx="0" cy="0"/>
          <a:chOff x="0" y="0"/>
          <a:chExt cx="0" cy="0"/>
        </a:xfrm>
      </p:grpSpPr>
      <p:sp>
        <p:nvSpPr>
          <p:cNvPr id="323" name="Google Shape;323;p5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5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5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5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7"/>
        <p:cNvGrpSpPr/>
        <p:nvPr/>
      </p:nvGrpSpPr>
      <p:grpSpPr>
        <a:xfrm>
          <a:off x="0" y="0"/>
          <a:ext cx="0" cy="0"/>
          <a:chOff x="0" y="0"/>
          <a:chExt cx="0" cy="0"/>
        </a:xfrm>
      </p:grpSpPr>
      <p:sp>
        <p:nvSpPr>
          <p:cNvPr id="328" name="Google Shape;328;p57"/>
          <p:cNvSpPr txBox="1">
            <a:spLocks noGrp="1"/>
          </p:cNvSpPr>
          <p:nvPr>
            <p:ph type="title"/>
          </p:nvPr>
        </p:nvSpPr>
        <p:spPr>
          <a:xfrm>
            <a:off x="457200" y="204788"/>
            <a:ext cx="3008400" cy="871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57"/>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30" name="Google Shape;330;p57"/>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31" name="Google Shape;331;p5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5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4"/>
        <p:cNvGrpSpPr/>
        <p:nvPr/>
      </p:nvGrpSpPr>
      <p:grpSpPr>
        <a:xfrm>
          <a:off x="0" y="0"/>
          <a:ext cx="0" cy="0"/>
          <a:chOff x="0" y="0"/>
          <a:chExt cx="0" cy="0"/>
        </a:xfrm>
      </p:grpSpPr>
      <p:sp>
        <p:nvSpPr>
          <p:cNvPr id="335" name="Google Shape;335;p58"/>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58"/>
          <p:cNvSpPr>
            <a:spLocks noGrp="1"/>
          </p:cNvSpPr>
          <p:nvPr>
            <p:ph type="pic" idx="2"/>
          </p:nvPr>
        </p:nvSpPr>
        <p:spPr>
          <a:xfrm>
            <a:off x="1792288" y="459581"/>
            <a:ext cx="5486400" cy="3086100"/>
          </a:xfrm>
          <a:prstGeom prst="rect">
            <a:avLst/>
          </a:prstGeom>
          <a:noFill/>
          <a:ln>
            <a:noFill/>
          </a:ln>
        </p:spPr>
      </p:sp>
      <p:sp>
        <p:nvSpPr>
          <p:cNvPr id="337" name="Google Shape;337;p58"/>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38" name="Google Shape;338;p5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5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5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1"/>
        <p:cNvGrpSpPr/>
        <p:nvPr/>
      </p:nvGrpSpPr>
      <p:grpSpPr>
        <a:xfrm>
          <a:off x="0" y="0"/>
          <a:ext cx="0" cy="0"/>
          <a:chOff x="0" y="0"/>
          <a:chExt cx="0" cy="0"/>
        </a:xfrm>
      </p:grpSpPr>
      <p:sp>
        <p:nvSpPr>
          <p:cNvPr id="342" name="Google Shape;342;p5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59"/>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4" name="Google Shape;344;p5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5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7"/>
        <p:cNvGrpSpPr/>
        <p:nvPr/>
      </p:nvGrpSpPr>
      <p:grpSpPr>
        <a:xfrm>
          <a:off x="0" y="0"/>
          <a:ext cx="0" cy="0"/>
          <a:chOff x="0" y="0"/>
          <a:chExt cx="0" cy="0"/>
        </a:xfrm>
      </p:grpSpPr>
      <p:sp>
        <p:nvSpPr>
          <p:cNvPr id="348" name="Google Shape;348;p60"/>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60"/>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0" name="Google Shape;350;p6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6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6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3"/>
        <p:cNvGrpSpPr/>
        <p:nvPr/>
      </p:nvGrpSpPr>
      <p:grpSpPr>
        <a:xfrm>
          <a:off x="0" y="0"/>
          <a:ext cx="0" cy="0"/>
          <a:chOff x="0" y="0"/>
          <a:chExt cx="0" cy="0"/>
        </a:xfrm>
      </p:grpSpPr>
      <p:sp>
        <p:nvSpPr>
          <p:cNvPr id="354" name="Google Shape;354;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spcBef>
                <a:spcPts val="0"/>
              </a:spcBef>
              <a:spcAft>
                <a:spcPts val="0"/>
              </a:spcAft>
              <a:buClr>
                <a:schemeClr val="dk1"/>
              </a:buClr>
              <a:buSzPts val="1800"/>
              <a:buChar char="●"/>
              <a:defRPr/>
            </a:lvl1pPr>
            <a:lvl2pPr marL="914400" lvl="1" indent="-317500" algn="l">
              <a:spcBef>
                <a:spcPts val="1600"/>
              </a:spcBef>
              <a:spcAft>
                <a:spcPts val="0"/>
              </a:spcAft>
              <a:buClr>
                <a:schemeClr val="dk1"/>
              </a:buClr>
              <a:buSzPts val="1400"/>
              <a:buChar char="○"/>
              <a:defRPr/>
            </a:lvl2pPr>
            <a:lvl3pPr marL="1371600" lvl="2" indent="-317500" algn="l">
              <a:spcBef>
                <a:spcPts val="1600"/>
              </a:spcBef>
              <a:spcAft>
                <a:spcPts val="0"/>
              </a:spcAft>
              <a:buClr>
                <a:schemeClr val="dk1"/>
              </a:buClr>
              <a:buSzPts val="1400"/>
              <a:buChar char="■"/>
              <a:defRPr/>
            </a:lvl3pPr>
            <a:lvl4pPr marL="1828800" lvl="3" indent="-317500" algn="l">
              <a:spcBef>
                <a:spcPts val="1600"/>
              </a:spcBef>
              <a:spcAft>
                <a:spcPts val="0"/>
              </a:spcAft>
              <a:buClr>
                <a:schemeClr val="dk1"/>
              </a:buClr>
              <a:buSzPts val="1400"/>
              <a:buChar char="●"/>
              <a:defRPr/>
            </a:lvl4pPr>
            <a:lvl5pPr marL="2286000" lvl="4" indent="-317500" algn="l">
              <a:spcBef>
                <a:spcPts val="1600"/>
              </a:spcBef>
              <a:spcAft>
                <a:spcPts val="0"/>
              </a:spcAft>
              <a:buClr>
                <a:schemeClr val="dk1"/>
              </a:buClr>
              <a:buSzPts val="1400"/>
              <a:buChar char="○"/>
              <a:defRPr/>
            </a:lvl5pPr>
            <a:lvl6pPr marL="2743200" lvl="5" indent="-317500" algn="l">
              <a:spcBef>
                <a:spcPts val="1600"/>
              </a:spcBef>
              <a:spcAft>
                <a:spcPts val="0"/>
              </a:spcAft>
              <a:buClr>
                <a:schemeClr val="dk1"/>
              </a:buClr>
              <a:buSzPts val="1400"/>
              <a:buChar char="■"/>
              <a:defRPr/>
            </a:lvl6pPr>
            <a:lvl7pPr marL="3200400" lvl="6" indent="-317500" algn="l">
              <a:spcBef>
                <a:spcPts val="1600"/>
              </a:spcBef>
              <a:spcAft>
                <a:spcPts val="0"/>
              </a:spcAft>
              <a:buClr>
                <a:schemeClr val="dk1"/>
              </a:buClr>
              <a:buSzPts val="1400"/>
              <a:buChar char="●"/>
              <a:defRPr/>
            </a:lvl7pPr>
            <a:lvl8pPr marL="3657600" lvl="7" indent="-317500" algn="l">
              <a:spcBef>
                <a:spcPts val="1600"/>
              </a:spcBef>
              <a:spcAft>
                <a:spcPts val="0"/>
              </a:spcAft>
              <a:buClr>
                <a:schemeClr val="dk1"/>
              </a:buClr>
              <a:buSzPts val="1400"/>
              <a:buChar char="○"/>
              <a:defRPr/>
            </a:lvl8pPr>
            <a:lvl9pPr marL="4114800" lvl="8" indent="-317500" algn="l">
              <a:spcBef>
                <a:spcPts val="1600"/>
              </a:spcBef>
              <a:spcAft>
                <a:spcPts val="1600"/>
              </a:spcAft>
              <a:buClr>
                <a:schemeClr val="dk1"/>
              </a:buClr>
              <a:buSzPts val="1400"/>
              <a:buChar char="■"/>
              <a:defRPr/>
            </a:lvl9pPr>
          </a:lstStyle>
          <a:p>
            <a:endParaRPr/>
          </a:p>
        </p:txBody>
      </p:sp>
      <p:sp>
        <p:nvSpPr>
          <p:cNvPr id="356" name="Google Shape;35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lvl1pPr marR="0" lvl="0" algn="ctr" rtl="0">
              <a:lnSpc>
                <a:spcPct val="90000"/>
              </a:lnSpc>
              <a:spcBef>
                <a:spcPts val="0"/>
              </a:spcBef>
              <a:spcAft>
                <a:spcPts val="0"/>
              </a:spcAft>
              <a:buClr>
                <a:srgbClr val="262626"/>
              </a:buClr>
              <a:buSzPts val="2100"/>
              <a:buFont typeface="Gill Sans"/>
              <a:buNone/>
              <a:defRPr sz="2100" b="0" i="0" u="none" strike="noStrike" cap="none">
                <a:solidFill>
                  <a:srgbClr val="262626"/>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1673352" y="1978533"/>
            <a:ext cx="5797500" cy="23265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100000"/>
              </a:lnSpc>
              <a:spcBef>
                <a:spcPts val="800"/>
              </a:spcBef>
              <a:spcAft>
                <a:spcPts val="0"/>
              </a:spcAft>
              <a:buClr>
                <a:schemeClr val="accent2"/>
              </a:buClr>
              <a:buSzPts val="1400"/>
              <a:buFont typeface="Arial"/>
              <a:buChar char="•"/>
              <a:defRPr sz="1400" b="0" i="0" u="none" strike="noStrike" cap="none">
                <a:solidFill>
                  <a:srgbClr val="262626"/>
                </a:solidFill>
                <a:latin typeface="Gill Sans"/>
                <a:ea typeface="Gill Sans"/>
                <a:cs typeface="Gill Sans"/>
                <a:sym typeface="Gill Sans"/>
              </a:defRPr>
            </a:lvl1pPr>
            <a:lvl2pPr marL="914400" marR="0" lvl="1"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2pPr>
            <a:lvl3pPr marL="1371600" marR="0" lvl="2"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3pPr>
            <a:lvl4pPr marL="1828800" marR="0" lvl="3"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4pPr>
            <a:lvl5pPr marL="2286000" marR="0" lvl="4"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5pPr>
            <a:lvl6pPr marL="2743200" marR="0" lvl="5"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53" name="Google Shape;53;p13"/>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 name="Google Shape;55;p13"/>
          <p:cNvSpPr>
            <a:spLocks noGrp="1"/>
          </p:cNvSpPr>
          <p:nvPr>
            <p:ph type="sldNum" idx="12"/>
          </p:nvPr>
        </p:nvSpPr>
        <p:spPr>
          <a:xfrm>
            <a:off x="8069191" y="4663440"/>
            <a:ext cx="274200" cy="274200"/>
          </a:xfrm>
          <a:prstGeom prst="ellipse">
            <a:avLst/>
          </a:prstGeom>
          <a:solidFill>
            <a:srgbClr val="1D1D1D">
              <a:alpha val="6980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rmAutofit/>
          </a:bodyPr>
          <a:lstStyle>
            <a:lvl1pPr marR="0" lvl="0" algn="ctr" rtl="0">
              <a:lnSpc>
                <a:spcPct val="90000"/>
              </a:lnSpc>
              <a:spcBef>
                <a:spcPts val="0"/>
              </a:spcBef>
              <a:spcAft>
                <a:spcPts val="0"/>
              </a:spcAft>
              <a:buClr>
                <a:srgbClr val="262626"/>
              </a:buClr>
              <a:buSzPts val="2100"/>
              <a:buFont typeface="Gill Sans"/>
              <a:buNone/>
              <a:defRPr sz="21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p25"/>
          <p:cNvSpPr txBox="1">
            <a:spLocks noGrp="1"/>
          </p:cNvSpPr>
          <p:nvPr>
            <p:ph type="body" idx="1"/>
          </p:nvPr>
        </p:nvSpPr>
        <p:spPr>
          <a:xfrm>
            <a:off x="1673352" y="1978533"/>
            <a:ext cx="5797500" cy="23265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accent2"/>
              </a:buClr>
              <a:buSzPts val="1400"/>
              <a:buFont typeface="Arial"/>
              <a:buChar char="•"/>
              <a:defRPr sz="1400" b="0" i="0" u="none" strike="noStrike" cap="none">
                <a:solidFill>
                  <a:srgbClr val="262626"/>
                </a:solidFill>
                <a:latin typeface="Gill Sans"/>
                <a:ea typeface="Gill Sans"/>
                <a:cs typeface="Gill Sans"/>
                <a:sym typeface="Gill Sans"/>
              </a:defRPr>
            </a:lvl1pPr>
            <a:lvl2pPr marL="914400" marR="0" lvl="1"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2pPr>
            <a:lvl3pPr marL="1371600" marR="0" lvl="2"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3pPr>
            <a:lvl4pPr marL="1828800" marR="0" lvl="3"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4pPr>
            <a:lvl5pPr marL="2286000" marR="0" lvl="4" indent="-304800" algn="l" rtl="0">
              <a:lnSpc>
                <a:spcPct val="100000"/>
              </a:lnSpc>
              <a:spcBef>
                <a:spcPts val="80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5pPr>
            <a:lvl6pPr marL="2743200" marR="0" lvl="5"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00000"/>
              </a:lnSpc>
              <a:spcBef>
                <a:spcPts val="80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29" name="Google Shape;129;p25"/>
          <p:cNvSpPr txBox="1">
            <a:spLocks noGrp="1"/>
          </p:cNvSpPr>
          <p:nvPr>
            <p:ph type="dt" idx="10"/>
          </p:nvPr>
        </p:nvSpPr>
        <p:spPr>
          <a:xfrm>
            <a:off x="5866072" y="4679112"/>
            <a:ext cx="2065200" cy="2430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0" name="Google Shape;130;p25"/>
          <p:cNvSpPr txBox="1">
            <a:spLocks noGrp="1"/>
          </p:cNvSpPr>
          <p:nvPr>
            <p:ph type="ftr" idx="11"/>
          </p:nvPr>
        </p:nvSpPr>
        <p:spPr>
          <a:xfrm>
            <a:off x="1200150" y="4677156"/>
            <a:ext cx="4425900" cy="2400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1" name="Google Shape;131;p25"/>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3700" tIns="34275" rIns="13700"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02"/>
        <p:cNvGrpSpPr/>
        <p:nvPr/>
      </p:nvGrpSpPr>
      <p:grpSpPr>
        <a:xfrm>
          <a:off x="0" y="0"/>
          <a:ext cx="0" cy="0"/>
          <a:chOff x="0" y="0"/>
          <a:chExt cx="0" cy="0"/>
        </a:xfrm>
      </p:grpSpPr>
      <p:sp>
        <p:nvSpPr>
          <p:cNvPr id="203" name="Google Shape;203;p37"/>
          <p:cNvSpPr txBox="1">
            <a:spLocks noGrp="1"/>
          </p:cNvSpPr>
          <p:nvPr>
            <p:ph type="title"/>
          </p:nvPr>
        </p:nvSpPr>
        <p:spPr>
          <a:xfrm>
            <a:off x="1673352" y="723519"/>
            <a:ext cx="5797500" cy="891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02875" tIns="102875" rIns="102875" bIns="102875" anchor="ctr" anchorCtr="0">
            <a:noAutofit/>
          </a:bodyPr>
          <a:lstStyle>
            <a:lvl1pPr marR="0" lvl="0" algn="ctr">
              <a:lnSpc>
                <a:spcPct val="90000"/>
              </a:lnSpc>
              <a:spcBef>
                <a:spcPts val="0"/>
              </a:spcBef>
              <a:spcAft>
                <a:spcPts val="0"/>
              </a:spcAft>
              <a:buClr>
                <a:srgbClr val="262626"/>
              </a:buClr>
              <a:buSzPts val="1600"/>
              <a:buFont typeface="Gill Sans"/>
              <a:buNone/>
              <a:defRPr sz="1600" b="0" i="0" u="none" strike="noStrike" cap="none">
                <a:solidFill>
                  <a:srgbClr val="262626"/>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204" name="Google Shape;204;p37"/>
          <p:cNvSpPr txBox="1">
            <a:spLocks noGrp="1"/>
          </p:cNvSpPr>
          <p:nvPr>
            <p:ph type="body" idx="1"/>
          </p:nvPr>
        </p:nvSpPr>
        <p:spPr>
          <a:xfrm>
            <a:off x="1673352" y="1978533"/>
            <a:ext cx="5797500" cy="2326500"/>
          </a:xfrm>
          <a:prstGeom prst="rect">
            <a:avLst/>
          </a:prstGeom>
          <a:noFill/>
          <a:ln>
            <a:noFill/>
          </a:ln>
        </p:spPr>
        <p:txBody>
          <a:bodyPr spcFirstLastPara="1" wrap="square" lIns="51425" tIns="25700" rIns="51425" bIns="25700" anchor="t" anchorCtr="0">
            <a:noAutofit/>
          </a:bodyPr>
          <a:lstStyle>
            <a:lvl1pPr marL="457200" marR="0" lvl="0" indent="-298450" algn="l">
              <a:lnSpc>
                <a:spcPct val="100000"/>
              </a:lnSpc>
              <a:spcBef>
                <a:spcPts val="600"/>
              </a:spcBef>
              <a:spcAft>
                <a:spcPts val="0"/>
              </a:spcAft>
              <a:buClr>
                <a:schemeClr val="accent2"/>
              </a:buClr>
              <a:buSzPts val="1100"/>
              <a:buFont typeface="Arial"/>
              <a:buChar char="•"/>
              <a:defRPr sz="1100" b="0" i="0" u="none" strike="noStrike" cap="none">
                <a:solidFill>
                  <a:srgbClr val="262626"/>
                </a:solidFill>
                <a:latin typeface="Gill Sans"/>
                <a:ea typeface="Gill Sans"/>
                <a:cs typeface="Gill Sans"/>
                <a:sym typeface="Gill Sans"/>
              </a:defRPr>
            </a:lvl1pPr>
            <a:lvl2pPr marL="914400" marR="0" lvl="1" indent="-285750" algn="l">
              <a:lnSpc>
                <a:spcPct val="100000"/>
              </a:lnSpc>
              <a:spcBef>
                <a:spcPts val="600"/>
              </a:spcBef>
              <a:spcAft>
                <a:spcPts val="0"/>
              </a:spcAft>
              <a:buClr>
                <a:schemeClr val="accent2"/>
              </a:buClr>
              <a:buSzPts val="900"/>
              <a:buFont typeface="Arial"/>
              <a:buChar char="•"/>
              <a:defRPr sz="900" b="0" i="0" u="none" strike="noStrike" cap="none">
                <a:solidFill>
                  <a:srgbClr val="262626"/>
                </a:solidFill>
                <a:latin typeface="Gill Sans"/>
                <a:ea typeface="Gill Sans"/>
                <a:cs typeface="Gill Sans"/>
                <a:sym typeface="Gill Sans"/>
              </a:defRPr>
            </a:lvl2pPr>
            <a:lvl3pPr marL="1371600" marR="0" lvl="2" indent="-285750" algn="l">
              <a:lnSpc>
                <a:spcPct val="100000"/>
              </a:lnSpc>
              <a:spcBef>
                <a:spcPts val="600"/>
              </a:spcBef>
              <a:spcAft>
                <a:spcPts val="0"/>
              </a:spcAft>
              <a:buClr>
                <a:schemeClr val="accent2"/>
              </a:buClr>
              <a:buSzPts val="900"/>
              <a:buFont typeface="Arial"/>
              <a:buChar char="•"/>
              <a:defRPr sz="900" b="0" i="0" u="none" strike="noStrike" cap="none">
                <a:solidFill>
                  <a:srgbClr val="262626"/>
                </a:solidFill>
                <a:latin typeface="Gill Sans"/>
                <a:ea typeface="Gill Sans"/>
                <a:cs typeface="Gill Sans"/>
                <a:sym typeface="Gill Sans"/>
              </a:defRPr>
            </a:lvl3pPr>
            <a:lvl4pPr marL="1828800" marR="0" lvl="3" indent="-285750" algn="l">
              <a:lnSpc>
                <a:spcPct val="100000"/>
              </a:lnSpc>
              <a:spcBef>
                <a:spcPts val="600"/>
              </a:spcBef>
              <a:spcAft>
                <a:spcPts val="0"/>
              </a:spcAft>
              <a:buClr>
                <a:schemeClr val="accent2"/>
              </a:buClr>
              <a:buSzPts val="900"/>
              <a:buFont typeface="Arial"/>
              <a:buChar char="•"/>
              <a:defRPr sz="900" b="0" i="0" u="none" strike="noStrike" cap="none">
                <a:solidFill>
                  <a:srgbClr val="262626"/>
                </a:solidFill>
                <a:latin typeface="Gill Sans"/>
                <a:ea typeface="Gill Sans"/>
                <a:cs typeface="Gill Sans"/>
                <a:sym typeface="Gill Sans"/>
              </a:defRPr>
            </a:lvl4pPr>
            <a:lvl5pPr marL="2286000" marR="0" lvl="4" indent="-285750" algn="l">
              <a:lnSpc>
                <a:spcPct val="100000"/>
              </a:lnSpc>
              <a:spcBef>
                <a:spcPts val="600"/>
              </a:spcBef>
              <a:spcAft>
                <a:spcPts val="0"/>
              </a:spcAft>
              <a:buClr>
                <a:schemeClr val="accent2"/>
              </a:buClr>
              <a:buSzPts val="900"/>
              <a:buFont typeface="Arial"/>
              <a:buChar char="•"/>
              <a:defRPr sz="900" b="0" i="0" u="none" strike="noStrike" cap="none">
                <a:solidFill>
                  <a:srgbClr val="262626"/>
                </a:solidFill>
                <a:latin typeface="Gill Sans"/>
                <a:ea typeface="Gill Sans"/>
                <a:cs typeface="Gill Sans"/>
                <a:sym typeface="Gill Sans"/>
              </a:defRPr>
            </a:lvl5pPr>
            <a:lvl6pPr marL="2743200" marR="0" lvl="5" indent="-285750" algn="l">
              <a:lnSpc>
                <a:spcPct val="100000"/>
              </a:lnSpc>
              <a:spcBef>
                <a:spcPts val="600"/>
              </a:spcBef>
              <a:spcAft>
                <a:spcPts val="0"/>
              </a:spcAft>
              <a:buClr>
                <a:schemeClr val="accent2"/>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a:lnSpc>
                <a:spcPct val="100000"/>
              </a:lnSpc>
              <a:spcBef>
                <a:spcPts val="600"/>
              </a:spcBef>
              <a:spcAft>
                <a:spcPts val="0"/>
              </a:spcAft>
              <a:buClr>
                <a:schemeClr val="accent2"/>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a:lnSpc>
                <a:spcPct val="100000"/>
              </a:lnSpc>
              <a:spcBef>
                <a:spcPts val="600"/>
              </a:spcBef>
              <a:spcAft>
                <a:spcPts val="0"/>
              </a:spcAft>
              <a:buClr>
                <a:schemeClr val="accent2"/>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a:lnSpc>
                <a:spcPct val="100000"/>
              </a:lnSpc>
              <a:spcBef>
                <a:spcPts val="600"/>
              </a:spcBef>
              <a:spcAft>
                <a:spcPts val="0"/>
              </a:spcAft>
              <a:buClr>
                <a:schemeClr val="accent2"/>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205" name="Google Shape;205;p37"/>
          <p:cNvSpPr txBox="1">
            <a:spLocks noGrp="1"/>
          </p:cNvSpPr>
          <p:nvPr>
            <p:ph type="dt" idx="10"/>
          </p:nvPr>
        </p:nvSpPr>
        <p:spPr>
          <a:xfrm>
            <a:off x="5866072" y="4679112"/>
            <a:ext cx="2065200" cy="243000"/>
          </a:xfrm>
          <a:prstGeom prst="rect">
            <a:avLst/>
          </a:prstGeom>
          <a:noFill/>
          <a:ln>
            <a:noFill/>
          </a:ln>
        </p:spPr>
        <p:txBody>
          <a:bodyPr spcFirstLastPara="1" wrap="square" lIns="51425" tIns="25700" rIns="51425" bIns="25700" anchor="ctr" anchorCtr="0">
            <a:noAutofit/>
          </a:bodyPr>
          <a:lstStyle>
            <a:lvl1pPr marR="0" lvl="0" algn="r">
              <a:lnSpc>
                <a:spcPct val="100000"/>
              </a:lnSpc>
              <a:spcBef>
                <a:spcPts val="0"/>
              </a:spcBef>
              <a:spcAft>
                <a:spcPts val="0"/>
              </a:spcAft>
              <a:buClr>
                <a:schemeClr val="dk1"/>
              </a:buClr>
              <a:buSzPts val="600"/>
              <a:buFont typeface="Arial"/>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206" name="Google Shape;206;p37"/>
          <p:cNvSpPr txBox="1">
            <a:spLocks noGrp="1"/>
          </p:cNvSpPr>
          <p:nvPr>
            <p:ph type="ftr" idx="11"/>
          </p:nvPr>
        </p:nvSpPr>
        <p:spPr>
          <a:xfrm>
            <a:off x="1200150" y="4677156"/>
            <a:ext cx="4425900" cy="240000"/>
          </a:xfrm>
          <a:prstGeom prst="rect">
            <a:avLst/>
          </a:prstGeom>
          <a:noFill/>
          <a:ln>
            <a:noFill/>
          </a:ln>
        </p:spPr>
        <p:txBody>
          <a:bodyPr spcFirstLastPara="1" wrap="square" lIns="51425" tIns="25700" rIns="51425" bIns="25700" anchor="ctr" anchorCtr="0">
            <a:noAutofit/>
          </a:bodyPr>
          <a:lstStyle>
            <a:lvl1pPr marR="0" lvl="0" algn="l">
              <a:lnSpc>
                <a:spcPct val="100000"/>
              </a:lnSpc>
              <a:spcBef>
                <a:spcPts val="0"/>
              </a:spcBef>
              <a:spcAft>
                <a:spcPts val="0"/>
              </a:spcAft>
              <a:buClr>
                <a:schemeClr val="dk1"/>
              </a:buClr>
              <a:buSzPts val="600"/>
              <a:buFont typeface="Arial"/>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207" name="Google Shape;207;p37"/>
          <p:cNvSpPr>
            <a:spLocks noGrp="1"/>
          </p:cNvSpPr>
          <p:nvPr>
            <p:ph type="sldNum" idx="12"/>
          </p:nvPr>
        </p:nvSpPr>
        <p:spPr>
          <a:xfrm>
            <a:off x="8069191" y="4663440"/>
            <a:ext cx="274200" cy="274200"/>
          </a:xfrm>
          <a:prstGeom prst="ellipse">
            <a:avLst/>
          </a:prstGeom>
          <a:solidFill>
            <a:srgbClr val="1D1D1D">
              <a:alpha val="69410"/>
            </a:srgbClr>
          </a:solidFill>
          <a:ln>
            <a:noFill/>
          </a:ln>
        </p:spPr>
        <p:txBody>
          <a:bodyPr spcFirstLastPara="1" wrap="square" lIns="10275" tIns="25700" rIns="10275" bIns="25700"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p4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49"/>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1" name="Google Shape;281;p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_ZW-AZ2mNeA&amp;t=5s"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2"/>
          <p:cNvSpPr txBox="1">
            <a:spLocks noGrp="1"/>
          </p:cNvSpPr>
          <p:nvPr>
            <p:ph type="ctrTitle"/>
          </p:nvPr>
        </p:nvSpPr>
        <p:spPr>
          <a:xfrm>
            <a:off x="321950" y="1169175"/>
            <a:ext cx="8500200" cy="2482500"/>
          </a:xfrm>
          <a:prstGeom prst="rect">
            <a:avLst/>
          </a:prstGeom>
          <a:noFill/>
          <a:ln>
            <a:noFill/>
          </a:ln>
        </p:spPr>
        <p:txBody>
          <a:bodyPr spcFirstLastPara="1" wrap="square" lIns="68575" tIns="34275" rIns="68575" bIns="34275" anchor="ctr" anchorCtr="0">
            <a:noAutofit/>
          </a:bodyPr>
          <a:lstStyle/>
          <a:p>
            <a:pPr marL="0" lvl="0" indent="0" algn="l" rtl="0">
              <a:lnSpc>
                <a:spcPct val="80000"/>
              </a:lnSpc>
              <a:spcBef>
                <a:spcPts val="0"/>
              </a:spcBef>
              <a:spcAft>
                <a:spcPts val="0"/>
              </a:spcAft>
              <a:buClr>
                <a:srgbClr val="262626"/>
              </a:buClr>
              <a:buSzPts val="800"/>
              <a:buFont typeface="Gill Sans"/>
              <a:buNone/>
            </a:pPr>
            <a:r>
              <a:rPr lang="en" sz="5400" b="1">
                <a:solidFill>
                  <a:srgbClr val="00B0F0"/>
                </a:solidFill>
              </a:rPr>
              <a:t>Exploring the role of humor in intercultural communication</a:t>
            </a:r>
            <a:endParaRPr sz="5400" b="1">
              <a:solidFill>
                <a:srgbClr val="00B0F0"/>
              </a:solidFill>
            </a:endParaRPr>
          </a:p>
          <a:p>
            <a:pPr marL="0" lvl="0" indent="0" algn="l" rtl="0">
              <a:lnSpc>
                <a:spcPct val="90000"/>
              </a:lnSpc>
              <a:spcBef>
                <a:spcPts val="0"/>
              </a:spcBef>
              <a:spcAft>
                <a:spcPts val="0"/>
              </a:spcAft>
              <a:buClr>
                <a:srgbClr val="262626"/>
              </a:buClr>
              <a:buSzPts val="800"/>
              <a:buFont typeface="Gill Sans"/>
              <a:buNone/>
            </a:pPr>
            <a:r>
              <a:rPr lang="en" sz="3600" b="1"/>
              <a:t>John Rucynski </a:t>
            </a:r>
            <a:endParaRPr sz="3600" b="1"/>
          </a:p>
          <a:p>
            <a:pPr marL="0" lvl="0" indent="0" algn="l" rtl="0">
              <a:lnSpc>
                <a:spcPct val="90000"/>
              </a:lnSpc>
              <a:spcBef>
                <a:spcPts val="0"/>
              </a:spcBef>
              <a:spcAft>
                <a:spcPts val="0"/>
              </a:spcAft>
              <a:buClr>
                <a:srgbClr val="262626"/>
              </a:buClr>
              <a:buSzPts val="800"/>
              <a:buFont typeface="Gill Sans"/>
              <a:buNone/>
            </a:pPr>
            <a:r>
              <a:rPr lang="en" sz="3600" b="1"/>
              <a:t>Okayama University</a:t>
            </a:r>
            <a:br>
              <a:rPr lang="en" sz="3400" b="1"/>
            </a:br>
            <a:endParaRPr sz="3400" b="1"/>
          </a:p>
          <a:p>
            <a:pPr marL="0" lvl="0" indent="0" algn="l" rtl="0">
              <a:lnSpc>
                <a:spcPct val="90000"/>
              </a:lnSpc>
              <a:spcBef>
                <a:spcPts val="0"/>
              </a:spcBef>
              <a:spcAft>
                <a:spcPts val="0"/>
              </a:spcAft>
              <a:buClr>
                <a:srgbClr val="262626"/>
              </a:buClr>
              <a:buSzPts val="800"/>
              <a:buFont typeface="Gill Sans"/>
              <a:buNone/>
            </a:pPr>
            <a:r>
              <a:rPr lang="en" sz="2500" b="1">
                <a:solidFill>
                  <a:schemeClr val="dk1"/>
                </a:solidFill>
              </a:rPr>
              <a:t>2025 PanSIG, Kanda University of International Studies</a:t>
            </a:r>
            <a:endParaRPr sz="2800" cap="none">
              <a:solidFill>
                <a:srgbClr val="433C2E"/>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1"/>
          <p:cNvSpPr txBox="1">
            <a:spLocks noGrp="1"/>
          </p:cNvSpPr>
          <p:nvPr>
            <p:ph type="body" idx="4294967295"/>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457200" lvl="0" indent="0" algn="l" rtl="0">
              <a:lnSpc>
                <a:spcPct val="100000"/>
              </a:lnSpc>
              <a:spcBef>
                <a:spcPts val="800"/>
              </a:spcBef>
              <a:spcAft>
                <a:spcPts val="0"/>
              </a:spcAft>
              <a:buNone/>
            </a:pPr>
            <a:br>
              <a:rPr lang="en" sz="2800"/>
            </a:br>
            <a:endParaRPr sz="2800"/>
          </a:p>
        </p:txBody>
      </p:sp>
      <p:pic>
        <p:nvPicPr>
          <p:cNvPr id="414" name="Google Shape;414;p71" title="Screenshot (81).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2"/>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00FF"/>
                </a:solidFill>
              </a:rPr>
              <a:t>IV. Sample Unit: </a:t>
            </a:r>
            <a:br>
              <a:rPr lang="en" sz="6600" b="1">
                <a:solidFill>
                  <a:srgbClr val="0000FF"/>
                </a:solidFill>
              </a:rPr>
            </a:br>
            <a:r>
              <a:rPr lang="en" sz="6600" b="1">
                <a:solidFill>
                  <a:srgbClr val="0000FF"/>
                </a:solidFill>
              </a:rPr>
              <a:t>Verbal Irony</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73"/>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Rationale: Unit on Verbal Irony</a:t>
            </a:r>
            <a:endParaRPr sz="3800" b="1"/>
          </a:p>
        </p:txBody>
      </p:sp>
      <p:sp>
        <p:nvSpPr>
          <p:cNvPr id="425" name="Google Shape;425;p73"/>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3500"/>
              <a:t>1. Very common in English-speaking countries; less common in languages such as Japanese</a:t>
            </a:r>
            <a:endParaRPr sz="3500"/>
          </a:p>
          <a:p>
            <a:pPr marL="0" lvl="0" indent="0" algn="l" rtl="0">
              <a:lnSpc>
                <a:spcPct val="100000"/>
              </a:lnSpc>
              <a:spcBef>
                <a:spcPts val="800"/>
              </a:spcBef>
              <a:spcAft>
                <a:spcPts val="0"/>
              </a:spcAft>
              <a:buNone/>
            </a:pPr>
            <a:r>
              <a:rPr lang="en" sz="3500"/>
              <a:t>2. Both positive and negative functions</a:t>
            </a:r>
            <a:endParaRPr sz="3500"/>
          </a:p>
          <a:p>
            <a:pPr marL="0" lvl="0" indent="0" algn="l" rtl="0">
              <a:lnSpc>
                <a:spcPct val="100000"/>
              </a:lnSpc>
              <a:spcBef>
                <a:spcPts val="800"/>
              </a:spcBef>
              <a:spcAft>
                <a:spcPts val="0"/>
              </a:spcAft>
              <a:buNone/>
            </a:pPr>
            <a:r>
              <a:rPr lang="en" sz="3500"/>
              <a:t>3. Consequences if misunderstood</a:t>
            </a:r>
            <a:br>
              <a:rPr lang="en" sz="2800"/>
            </a:br>
            <a:endParaRPr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4"/>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B0F0"/>
                </a:solidFill>
              </a:rPr>
              <a:t>Sample Class Discussions &amp; Activities</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5"/>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How’s the weather today?</a:t>
            </a:r>
            <a:endParaRPr sz="3800" b="1"/>
          </a:p>
        </p:txBody>
      </p:sp>
      <p:sp>
        <p:nvSpPr>
          <p:cNvPr id="436" name="Google Shape;436;p75"/>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437" name="Google Shape;437;p75"/>
          <p:cNvPicPr preferRelativeResize="0"/>
          <p:nvPr/>
        </p:nvPicPr>
        <p:blipFill>
          <a:blip r:embed="rId3">
            <a:alphaModFix/>
          </a:blip>
          <a:stretch>
            <a:fillRect/>
          </a:stretch>
        </p:blipFill>
        <p:spPr>
          <a:xfrm>
            <a:off x="110300" y="907675"/>
            <a:ext cx="8903475" cy="4157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6"/>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Greeting in Japan?</a:t>
            </a:r>
            <a:endParaRPr sz="3800" b="1"/>
          </a:p>
        </p:txBody>
      </p:sp>
      <p:sp>
        <p:nvSpPr>
          <p:cNvPr id="443" name="Google Shape;443;p76"/>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444" name="Google Shape;444;p76"/>
          <p:cNvPicPr preferRelativeResize="0"/>
          <p:nvPr/>
        </p:nvPicPr>
        <p:blipFill>
          <a:blip r:embed="rId3">
            <a:alphaModFix/>
          </a:blip>
          <a:stretch>
            <a:fillRect/>
          </a:stretch>
        </p:blipFill>
        <p:spPr>
          <a:xfrm>
            <a:off x="104075" y="907675"/>
            <a:ext cx="8909700" cy="415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7"/>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spcBef>
                <a:spcPts val="0"/>
              </a:spcBef>
              <a:spcAft>
                <a:spcPts val="0"/>
              </a:spcAft>
              <a:buClr>
                <a:schemeClr val="dk1"/>
              </a:buClr>
              <a:buSzPts val="4400"/>
              <a:buFont typeface="Arial"/>
              <a:buNone/>
            </a:pPr>
            <a:r>
              <a:rPr lang="en" sz="4000" b="1">
                <a:solidFill>
                  <a:schemeClr val="dk1"/>
                </a:solidFill>
                <a:latin typeface="Calibri"/>
                <a:ea typeface="Calibri"/>
                <a:cs typeface="Calibri"/>
                <a:sym typeface="Calibri"/>
              </a:rPr>
              <a:t>“Tokyo Reaches ‘</a:t>
            </a:r>
            <a:r>
              <a:rPr lang="en" sz="4000" b="1" i="1">
                <a:solidFill>
                  <a:schemeClr val="dk1"/>
                </a:solidFill>
                <a:latin typeface="Calibri"/>
                <a:ea typeface="Calibri"/>
                <a:cs typeface="Calibri"/>
                <a:sym typeface="Calibri"/>
              </a:rPr>
              <a:t>Atsui Ne</a:t>
            </a:r>
            <a:r>
              <a:rPr lang="en" sz="4000" b="1">
                <a:solidFill>
                  <a:schemeClr val="dk1"/>
                </a:solidFill>
                <a:latin typeface="Calibri"/>
                <a:ea typeface="Calibri"/>
                <a:cs typeface="Calibri"/>
                <a:sym typeface="Calibri"/>
              </a:rPr>
              <a:t>’ Yearly Peak”</a:t>
            </a:r>
            <a:endParaRPr sz="3400" b="1"/>
          </a:p>
        </p:txBody>
      </p:sp>
      <p:sp>
        <p:nvSpPr>
          <p:cNvPr id="450" name="Google Shape;450;p77"/>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451" name="Google Shape;451;p77"/>
          <p:cNvPicPr preferRelativeResize="0"/>
          <p:nvPr/>
        </p:nvPicPr>
        <p:blipFill rotWithShape="1">
          <a:blip r:embed="rId3">
            <a:alphaModFix/>
          </a:blip>
          <a:srcRect/>
          <a:stretch/>
        </p:blipFill>
        <p:spPr>
          <a:xfrm>
            <a:off x="95050" y="952275"/>
            <a:ext cx="3704850" cy="4053625"/>
          </a:xfrm>
          <a:prstGeom prst="rect">
            <a:avLst/>
          </a:prstGeom>
          <a:noFill/>
          <a:ln>
            <a:noFill/>
          </a:ln>
        </p:spPr>
      </p:pic>
      <p:pic>
        <p:nvPicPr>
          <p:cNvPr id="452" name="Google Shape;452;p77"/>
          <p:cNvPicPr preferRelativeResize="0"/>
          <p:nvPr/>
        </p:nvPicPr>
        <p:blipFill rotWithShape="1">
          <a:blip r:embed="rId4">
            <a:alphaModFix/>
          </a:blip>
          <a:srcRect/>
          <a:stretch/>
        </p:blipFill>
        <p:spPr>
          <a:xfrm>
            <a:off x="4055725" y="959713"/>
            <a:ext cx="4958051" cy="4053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8"/>
          <p:cNvSpPr txBox="1"/>
          <p:nvPr/>
        </p:nvSpPr>
        <p:spPr>
          <a:xfrm>
            <a:off x="97600" y="153400"/>
            <a:ext cx="5221800" cy="4894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B0F0"/>
              </a:buClr>
              <a:buSzPts val="5400"/>
              <a:buFont typeface="Arial"/>
              <a:buNone/>
            </a:pPr>
            <a:r>
              <a:rPr lang="en" sz="5400" i="0" u="none" strike="noStrike" cap="none">
                <a:solidFill>
                  <a:srgbClr val="00B0F0"/>
                </a:solidFill>
                <a:latin typeface="Gill Sans"/>
                <a:ea typeface="Gill Sans"/>
                <a:cs typeface="Gill Sans"/>
                <a:sym typeface="Gill Sans"/>
              </a:rPr>
              <a:t>Discuss:</a:t>
            </a:r>
            <a:endParaRPr sz="1100">
              <a:latin typeface="Gill Sans"/>
              <a:ea typeface="Gill Sans"/>
              <a:cs typeface="Gill Sans"/>
              <a:sym typeface="Gill Sans"/>
            </a:endParaRPr>
          </a:p>
          <a:p>
            <a:pPr marL="0" marR="0" lvl="0" indent="0" algn="l" rtl="0">
              <a:lnSpc>
                <a:spcPct val="100000"/>
              </a:lnSpc>
              <a:spcBef>
                <a:spcPts val="0"/>
              </a:spcBef>
              <a:spcAft>
                <a:spcPts val="0"/>
              </a:spcAft>
              <a:buNone/>
            </a:pPr>
            <a:r>
              <a:rPr lang="en" sz="3000"/>
              <a:t>1. </a:t>
            </a:r>
            <a:r>
              <a:rPr lang="en" sz="3000" b="0" i="0" u="none" strike="noStrike" cap="none">
                <a:solidFill>
                  <a:srgbClr val="000000"/>
                </a:solidFill>
                <a:latin typeface="Arial"/>
                <a:ea typeface="Arial"/>
                <a:cs typeface="Arial"/>
                <a:sym typeface="Arial"/>
              </a:rPr>
              <a:t>Are you sarcastic? If so, how and with whom do you use it?</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3000"/>
              <a:t>2. Is sarcasm commonly used in your culture?</a:t>
            </a:r>
            <a:endParaRPr sz="3000"/>
          </a:p>
          <a:p>
            <a:pPr marL="0" marR="0" lvl="0" indent="0" algn="l" rtl="0">
              <a:lnSpc>
                <a:spcPct val="100000"/>
              </a:lnSpc>
              <a:spcBef>
                <a:spcPts val="0"/>
              </a:spcBef>
              <a:spcAft>
                <a:spcPts val="0"/>
              </a:spcAft>
              <a:buNone/>
            </a:pPr>
            <a:r>
              <a:rPr lang="en" sz="3000"/>
              <a:t>3. </a:t>
            </a:r>
            <a:r>
              <a:rPr lang="en" sz="3000" b="0" i="0" u="none" strike="noStrike" cap="none">
                <a:solidFill>
                  <a:srgbClr val="000000"/>
                </a:solidFill>
                <a:latin typeface="Arial"/>
                <a:ea typeface="Arial"/>
                <a:cs typeface="Arial"/>
                <a:sym typeface="Arial"/>
              </a:rPr>
              <a:t>What are the functions of sarcasm?</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a:p>
          <a:p>
            <a:pPr marL="0" marR="0" lvl="0" indent="0" algn="l" rtl="0">
              <a:lnSpc>
                <a:spcPct val="100000"/>
              </a:lnSpc>
              <a:spcBef>
                <a:spcPts val="0"/>
              </a:spcBef>
              <a:spcAft>
                <a:spcPts val="0"/>
              </a:spcAft>
              <a:buClr>
                <a:srgbClr val="000000"/>
              </a:buClr>
              <a:buSzPts val="3000"/>
              <a:buFont typeface="Arial"/>
              <a:buNone/>
            </a:pPr>
            <a:endParaRPr sz="3000"/>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B0F0"/>
              </a:solidFill>
              <a:latin typeface="Gill Sans"/>
              <a:ea typeface="Gill Sans"/>
              <a:cs typeface="Gill Sans"/>
              <a:sym typeface="Gill Sans"/>
            </a:endParaRPr>
          </a:p>
        </p:txBody>
      </p:sp>
      <p:pic>
        <p:nvPicPr>
          <p:cNvPr id="458" name="Google Shape;458;p78"/>
          <p:cNvPicPr preferRelativeResize="0"/>
          <p:nvPr/>
        </p:nvPicPr>
        <p:blipFill>
          <a:blip r:embed="rId3">
            <a:alphaModFix/>
          </a:blip>
          <a:stretch>
            <a:fillRect/>
          </a:stretch>
        </p:blipFill>
        <p:spPr>
          <a:xfrm>
            <a:off x="5274475" y="663675"/>
            <a:ext cx="3766250" cy="4384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9"/>
          <p:cNvSpPr txBox="1">
            <a:spLocks noGrp="1"/>
          </p:cNvSpPr>
          <p:nvPr>
            <p:ph type="body" idx="1"/>
          </p:nvPr>
        </p:nvSpPr>
        <p:spPr>
          <a:xfrm>
            <a:off x="322525" y="274425"/>
            <a:ext cx="4957500" cy="41205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5400"/>
              <a:buNone/>
            </a:pPr>
            <a:r>
              <a:rPr lang="en" sz="6500">
                <a:solidFill>
                  <a:srgbClr val="00B0F0"/>
                </a:solidFill>
              </a:rPr>
              <a:t>Discuss:</a:t>
            </a:r>
            <a:endParaRPr sz="2400"/>
          </a:p>
          <a:p>
            <a:pPr marL="0" lvl="0" indent="0" algn="l" rtl="0">
              <a:lnSpc>
                <a:spcPct val="100000"/>
              </a:lnSpc>
              <a:spcBef>
                <a:spcPts val="800"/>
              </a:spcBef>
              <a:spcAft>
                <a:spcPts val="0"/>
              </a:spcAft>
              <a:buSzPts val="3300"/>
              <a:buNone/>
            </a:pPr>
            <a:r>
              <a:rPr lang="en" sz="3400">
                <a:latin typeface="Arial"/>
                <a:ea typeface="Arial"/>
                <a:cs typeface="Arial"/>
                <a:sym typeface="Arial"/>
              </a:rPr>
              <a:t>1. Are you good at detecting sarcasm?</a:t>
            </a:r>
            <a:endParaRPr sz="3400">
              <a:latin typeface="Arial"/>
              <a:ea typeface="Arial"/>
              <a:cs typeface="Arial"/>
              <a:sym typeface="Arial"/>
            </a:endParaRPr>
          </a:p>
          <a:p>
            <a:pPr marL="0" lvl="0" indent="0" algn="l" rtl="0">
              <a:lnSpc>
                <a:spcPct val="100000"/>
              </a:lnSpc>
              <a:spcBef>
                <a:spcPts val="800"/>
              </a:spcBef>
              <a:spcAft>
                <a:spcPts val="0"/>
              </a:spcAft>
              <a:buSzPts val="3300"/>
              <a:buNone/>
            </a:pPr>
            <a:r>
              <a:rPr lang="en" sz="3400">
                <a:latin typeface="Arial"/>
                <a:ea typeface="Arial"/>
                <a:cs typeface="Arial"/>
                <a:sym typeface="Arial"/>
              </a:rPr>
              <a:t>2. What are the consequences of NOT getting sarcasm?</a:t>
            </a:r>
            <a:endParaRPr>
              <a:latin typeface="Arial"/>
              <a:ea typeface="Arial"/>
              <a:cs typeface="Arial"/>
              <a:sym typeface="Arial"/>
            </a:endParaRPr>
          </a:p>
        </p:txBody>
      </p:sp>
      <p:pic>
        <p:nvPicPr>
          <p:cNvPr id="464" name="Google Shape;464;p79"/>
          <p:cNvPicPr preferRelativeResize="0"/>
          <p:nvPr/>
        </p:nvPicPr>
        <p:blipFill>
          <a:blip r:embed="rId3">
            <a:alphaModFix/>
          </a:blip>
          <a:stretch>
            <a:fillRect/>
          </a:stretch>
        </p:blipFill>
        <p:spPr>
          <a:xfrm>
            <a:off x="5017175" y="712475"/>
            <a:ext cx="4069900" cy="3718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80"/>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Humor Competency Training Stages</a:t>
            </a:r>
            <a:endParaRPr sz="3800" b="1"/>
          </a:p>
        </p:txBody>
      </p:sp>
      <p:sp>
        <p:nvSpPr>
          <p:cNvPr id="470" name="Google Shape;470;p80"/>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457200" lvl="0" indent="-438150" algn="l" rtl="0">
              <a:lnSpc>
                <a:spcPct val="100000"/>
              </a:lnSpc>
              <a:spcBef>
                <a:spcPts val="800"/>
              </a:spcBef>
              <a:spcAft>
                <a:spcPts val="0"/>
              </a:spcAft>
              <a:buSzPts val="3300"/>
              <a:buChar char="•"/>
            </a:pPr>
            <a:r>
              <a:rPr lang="en" sz="3300"/>
              <a:t>Detect the humor</a:t>
            </a:r>
            <a:endParaRPr sz="3300"/>
          </a:p>
          <a:p>
            <a:pPr marL="457200" lvl="0" indent="-438150" algn="l" rtl="0">
              <a:lnSpc>
                <a:spcPct val="100000"/>
              </a:lnSpc>
              <a:spcBef>
                <a:spcPts val="0"/>
              </a:spcBef>
              <a:spcAft>
                <a:spcPts val="0"/>
              </a:spcAft>
              <a:buSzPts val="3300"/>
              <a:buChar char="•"/>
            </a:pPr>
            <a:r>
              <a:rPr lang="en" sz="3300"/>
              <a:t>Understand the humor</a:t>
            </a:r>
            <a:endParaRPr sz="3300"/>
          </a:p>
          <a:p>
            <a:pPr marL="457200" lvl="0" indent="-438150" algn="l" rtl="0">
              <a:lnSpc>
                <a:spcPct val="100000"/>
              </a:lnSpc>
              <a:spcBef>
                <a:spcPts val="0"/>
              </a:spcBef>
              <a:spcAft>
                <a:spcPts val="0"/>
              </a:spcAft>
              <a:buSzPts val="3300"/>
              <a:buChar char="•"/>
            </a:pPr>
            <a:r>
              <a:rPr lang="en" sz="3300"/>
              <a:t>Respond to the humor</a:t>
            </a:r>
            <a:endParaRPr sz="3300"/>
          </a:p>
          <a:p>
            <a:pPr marL="457200" lvl="0" indent="-406400" algn="l" rtl="0">
              <a:lnSpc>
                <a:spcPct val="100000"/>
              </a:lnSpc>
              <a:spcBef>
                <a:spcPts val="0"/>
              </a:spcBef>
              <a:spcAft>
                <a:spcPts val="0"/>
              </a:spcAft>
              <a:buSzPts val="2800"/>
              <a:buChar char="•"/>
            </a:pPr>
            <a:r>
              <a:rPr lang="en" sz="3300"/>
              <a:t>Produce humor</a:t>
            </a:r>
            <a:endParaRPr sz="3300"/>
          </a:p>
          <a:p>
            <a:pPr marL="0" lvl="0" indent="0" algn="l" rtl="0">
              <a:lnSpc>
                <a:spcPct val="100000"/>
              </a:lnSpc>
              <a:spcBef>
                <a:spcPts val="800"/>
              </a:spcBef>
              <a:spcAft>
                <a:spcPts val="0"/>
              </a:spcAft>
              <a:buNone/>
            </a:pPr>
            <a:r>
              <a:rPr lang="en" sz="2800"/>
              <a:t>  (Bell &amp; Pomerantz, 2016)</a:t>
            </a:r>
            <a:br>
              <a:rPr lang="en" sz="2800"/>
            </a:br>
            <a:endParaRPr sz="2800"/>
          </a:p>
        </p:txBody>
      </p:sp>
      <p:pic>
        <p:nvPicPr>
          <p:cNvPr id="471" name="Google Shape;471;p80"/>
          <p:cNvPicPr preferRelativeResize="0"/>
          <p:nvPr/>
        </p:nvPicPr>
        <p:blipFill>
          <a:blip r:embed="rId3">
            <a:alphaModFix/>
          </a:blip>
          <a:stretch>
            <a:fillRect/>
          </a:stretch>
        </p:blipFill>
        <p:spPr>
          <a:xfrm>
            <a:off x="5577700" y="951663"/>
            <a:ext cx="3194100" cy="3925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3"/>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Presentation Outline</a:t>
            </a:r>
            <a:endParaRPr sz="3800" b="1"/>
          </a:p>
        </p:txBody>
      </p:sp>
      <p:sp>
        <p:nvSpPr>
          <p:cNvPr id="367" name="Google Shape;367;p63"/>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500"/>
              <a:t>I. Introduction: </a:t>
            </a:r>
            <a:r>
              <a:rPr lang="en" sz="3500" b="1">
                <a:solidFill>
                  <a:srgbClr val="0000FF"/>
                </a:solidFill>
              </a:rPr>
              <a:t>Why a course on humor?</a:t>
            </a:r>
            <a:endParaRPr sz="3500"/>
          </a:p>
          <a:p>
            <a:pPr marL="0" lvl="0" indent="0" algn="l" rtl="0">
              <a:spcBef>
                <a:spcPts val="800"/>
              </a:spcBef>
              <a:spcAft>
                <a:spcPts val="0"/>
              </a:spcAft>
              <a:buNone/>
            </a:pPr>
            <a:r>
              <a:rPr lang="en" sz="3500"/>
              <a:t>II. Course background</a:t>
            </a:r>
            <a:endParaRPr sz="3500"/>
          </a:p>
          <a:p>
            <a:pPr marL="0" lvl="0" indent="0" algn="l" rtl="0">
              <a:spcBef>
                <a:spcPts val="800"/>
              </a:spcBef>
              <a:spcAft>
                <a:spcPts val="0"/>
              </a:spcAft>
              <a:buNone/>
            </a:pPr>
            <a:r>
              <a:rPr lang="en" sz="3500"/>
              <a:t>III. Course contents</a:t>
            </a:r>
            <a:endParaRPr sz="3500"/>
          </a:p>
          <a:p>
            <a:pPr marL="0" lvl="0" indent="0" algn="l" rtl="0">
              <a:spcBef>
                <a:spcPts val="800"/>
              </a:spcBef>
              <a:spcAft>
                <a:spcPts val="0"/>
              </a:spcAft>
              <a:buNone/>
            </a:pPr>
            <a:r>
              <a:rPr lang="en" sz="3500"/>
              <a:t>IV. Sample unit</a:t>
            </a:r>
            <a:endParaRPr sz="3500"/>
          </a:p>
          <a:p>
            <a:pPr marL="0" lvl="0" indent="0" algn="l" rtl="0">
              <a:spcBef>
                <a:spcPts val="800"/>
              </a:spcBef>
              <a:spcAft>
                <a:spcPts val="0"/>
              </a:spcAft>
              <a:buNone/>
            </a:pPr>
            <a:r>
              <a:rPr lang="en" sz="3500"/>
              <a:t>V. Assessment</a:t>
            </a:r>
            <a:endParaRPr sz="3500"/>
          </a:p>
          <a:p>
            <a:pPr marL="0" lvl="0" indent="0" algn="l" rtl="0">
              <a:spcBef>
                <a:spcPts val="800"/>
              </a:spcBef>
              <a:spcAft>
                <a:spcPts val="0"/>
              </a:spcAft>
              <a:buNone/>
            </a:pPr>
            <a:r>
              <a:rPr lang="en" sz="3500"/>
              <a:t>VI. Student reactions</a:t>
            </a:r>
            <a:endParaRPr sz="3500"/>
          </a:p>
          <a:p>
            <a:pPr marL="0" lvl="0" indent="0" algn="l" rtl="0">
              <a:spcBef>
                <a:spcPts val="800"/>
              </a:spcBef>
              <a:spcAft>
                <a:spcPts val="0"/>
              </a:spcAft>
              <a:buNone/>
            </a:pP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81"/>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u="sng" dirty="0">
                <a:solidFill>
                  <a:schemeClr val="hlink"/>
                </a:solidFill>
                <a:hlinkClick r:id="rId3"/>
              </a:rPr>
              <a:t>Teaching</a:t>
            </a:r>
            <a:r>
              <a:rPr lang="en" sz="3800" b="1" dirty="0"/>
              <a:t> &amp; </a:t>
            </a:r>
            <a:r>
              <a:rPr lang="en" sz="3800" b="1" u="sng" dirty="0">
                <a:solidFill>
                  <a:schemeClr val="hlink"/>
                </a:solidFill>
              </a:rPr>
              <a:t>Detecting</a:t>
            </a:r>
            <a:r>
              <a:rPr lang="en" sz="3800" b="1" dirty="0"/>
              <a:t> Verbal Irony</a:t>
            </a:r>
            <a:endParaRPr sz="3800" b="1" dirty="0"/>
          </a:p>
        </p:txBody>
      </p:sp>
      <p:sp>
        <p:nvSpPr>
          <p:cNvPr id="477" name="Google Shape;477;p81"/>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3200"/>
              <a:buFont typeface="Arial"/>
              <a:buNone/>
            </a:pPr>
            <a:r>
              <a:rPr lang="en" sz="3200">
                <a:solidFill>
                  <a:schemeClr val="dk1"/>
                </a:solidFill>
                <a:latin typeface="Calibri"/>
                <a:ea typeface="Calibri"/>
                <a:cs typeface="Calibri"/>
                <a:sym typeface="Calibri"/>
              </a:rPr>
              <a:t>What are some cues people give when they use irony? </a:t>
            </a:r>
            <a:endParaRPr sz="3200">
              <a:solidFill>
                <a:schemeClr val="dk1"/>
              </a:solidFill>
              <a:latin typeface="Calibri"/>
              <a:ea typeface="Calibri"/>
              <a:cs typeface="Calibri"/>
              <a:sym typeface="Calibri"/>
            </a:endParaRPr>
          </a:p>
          <a:p>
            <a:pPr marL="342900" lvl="0" indent="-342900" algn="l" rtl="0">
              <a:spcBef>
                <a:spcPts val="640"/>
              </a:spcBef>
              <a:spcAft>
                <a:spcPts val="0"/>
              </a:spcAft>
              <a:buClr>
                <a:schemeClr val="dk1"/>
              </a:buClr>
              <a:buSzPts val="3200"/>
              <a:buChar char="•"/>
            </a:pPr>
            <a:r>
              <a:rPr lang="en" sz="3200" b="1">
                <a:solidFill>
                  <a:schemeClr val="dk1"/>
                </a:solidFill>
                <a:latin typeface="Calibri"/>
                <a:ea typeface="Calibri"/>
                <a:cs typeface="Calibri"/>
                <a:sym typeface="Calibri"/>
              </a:rPr>
              <a:t>Prosodic cues</a:t>
            </a:r>
            <a:r>
              <a:rPr lang="en" sz="3200">
                <a:solidFill>
                  <a:schemeClr val="dk1"/>
                </a:solidFill>
                <a:latin typeface="Calibri"/>
                <a:ea typeface="Calibri"/>
                <a:cs typeface="Calibri"/>
                <a:sym typeface="Calibri"/>
              </a:rPr>
              <a:t> (e.g., intonation, tone, stress)</a:t>
            </a:r>
            <a:endParaRPr sz="3200">
              <a:solidFill>
                <a:schemeClr val="dk1"/>
              </a:solidFill>
              <a:latin typeface="Calibri"/>
              <a:ea typeface="Calibri"/>
              <a:cs typeface="Calibri"/>
              <a:sym typeface="Calibri"/>
            </a:endParaRPr>
          </a:p>
          <a:p>
            <a:pPr marL="342900" lvl="0" indent="-342900" algn="l" rtl="0">
              <a:spcBef>
                <a:spcPts val="640"/>
              </a:spcBef>
              <a:spcAft>
                <a:spcPts val="0"/>
              </a:spcAft>
              <a:buClr>
                <a:schemeClr val="dk1"/>
              </a:buClr>
              <a:buSzPts val="3200"/>
              <a:buChar char="•"/>
            </a:pPr>
            <a:r>
              <a:rPr lang="en" sz="3200" b="1">
                <a:solidFill>
                  <a:schemeClr val="dk1"/>
                </a:solidFill>
                <a:latin typeface="Calibri"/>
                <a:ea typeface="Calibri"/>
                <a:cs typeface="Calibri"/>
                <a:sym typeface="Calibri"/>
              </a:rPr>
              <a:t>Visual cues</a:t>
            </a:r>
            <a:r>
              <a:rPr lang="en" sz="3200">
                <a:solidFill>
                  <a:schemeClr val="dk1"/>
                </a:solidFill>
                <a:latin typeface="Calibri"/>
                <a:ea typeface="Calibri"/>
                <a:cs typeface="Calibri"/>
                <a:sym typeface="Calibri"/>
              </a:rPr>
              <a:t> (e.g., body language, expression)</a:t>
            </a:r>
            <a:endParaRPr sz="3200">
              <a:solidFill>
                <a:schemeClr val="dk1"/>
              </a:solidFill>
              <a:latin typeface="Calibri"/>
              <a:ea typeface="Calibri"/>
              <a:cs typeface="Calibri"/>
              <a:sym typeface="Calibri"/>
            </a:endParaRPr>
          </a:p>
          <a:p>
            <a:pPr marL="342900" lvl="0" indent="-342900" algn="l" rtl="0">
              <a:spcBef>
                <a:spcPts val="640"/>
              </a:spcBef>
              <a:spcAft>
                <a:spcPts val="0"/>
              </a:spcAft>
              <a:buClr>
                <a:schemeClr val="dk1"/>
              </a:buClr>
              <a:buSzPts val="3200"/>
              <a:buChar char="•"/>
            </a:pPr>
            <a:r>
              <a:rPr lang="en" sz="3200" b="1">
                <a:solidFill>
                  <a:schemeClr val="dk1"/>
                </a:solidFill>
                <a:latin typeface="Calibri"/>
                <a:ea typeface="Calibri"/>
                <a:cs typeface="Calibri"/>
                <a:sym typeface="Calibri"/>
              </a:rPr>
              <a:t>Verbal context cues</a:t>
            </a:r>
            <a:r>
              <a:rPr lang="en" sz="3200">
                <a:solidFill>
                  <a:schemeClr val="dk1"/>
                </a:solidFill>
                <a:latin typeface="Calibri"/>
                <a:ea typeface="Calibri"/>
                <a:cs typeface="Calibri"/>
                <a:sym typeface="Calibri"/>
              </a:rPr>
              <a:t> (e.g., words don’t match the context/situation)</a:t>
            </a:r>
            <a:endParaRPr sz="32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3200">
                <a:solidFill>
                  <a:schemeClr val="dk1"/>
                </a:solidFill>
                <a:latin typeface="Calibri"/>
                <a:ea typeface="Calibri"/>
                <a:cs typeface="Calibri"/>
                <a:sym typeface="Calibri"/>
              </a:rPr>
              <a:t>Fill out the chart as much as you can with your group. </a:t>
            </a:r>
            <a:br>
              <a:rPr lang="en" sz="2800"/>
            </a:b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2"/>
          <p:cNvSpPr txBox="1">
            <a:spLocks noGrp="1"/>
          </p:cNvSpPr>
          <p:nvPr>
            <p:ph type="body" idx="4294967295"/>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483" name="Google Shape;483;p82" title="Screenshot (82).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3"/>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Visual Cues Examples</a:t>
            </a:r>
            <a:endParaRPr sz="3800" b="1"/>
          </a:p>
        </p:txBody>
      </p:sp>
      <p:sp>
        <p:nvSpPr>
          <p:cNvPr id="489" name="Google Shape;489;p83"/>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490" name="Google Shape;490;p83" descr="face26"/>
          <p:cNvPicPr preferRelativeResize="0"/>
          <p:nvPr/>
        </p:nvPicPr>
        <p:blipFill rotWithShape="1">
          <a:blip r:embed="rId3">
            <a:alphaModFix/>
          </a:blip>
          <a:srcRect/>
          <a:stretch/>
        </p:blipFill>
        <p:spPr>
          <a:xfrm>
            <a:off x="477850" y="1081530"/>
            <a:ext cx="3384150" cy="3810000"/>
          </a:xfrm>
          <a:prstGeom prst="rect">
            <a:avLst/>
          </a:prstGeom>
          <a:noFill/>
          <a:ln>
            <a:noFill/>
          </a:ln>
        </p:spPr>
      </p:pic>
      <p:pic>
        <p:nvPicPr>
          <p:cNvPr id="491" name="Google Shape;491;p83"/>
          <p:cNvPicPr preferRelativeResize="0"/>
          <p:nvPr/>
        </p:nvPicPr>
        <p:blipFill rotWithShape="1">
          <a:blip r:embed="rId4">
            <a:alphaModFix/>
          </a:blip>
          <a:srcRect l="24161" b="33368"/>
          <a:stretch/>
        </p:blipFill>
        <p:spPr>
          <a:xfrm>
            <a:off x="5349259" y="1081530"/>
            <a:ext cx="2724336" cy="381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4"/>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Visual Cues Examples</a:t>
            </a:r>
            <a:endParaRPr sz="3800" b="1"/>
          </a:p>
        </p:txBody>
      </p:sp>
      <p:sp>
        <p:nvSpPr>
          <p:cNvPr id="497" name="Google Shape;497;p84"/>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498" name="Google Shape;498;p84"/>
          <p:cNvPicPr preferRelativeResize="0"/>
          <p:nvPr/>
        </p:nvPicPr>
        <p:blipFill rotWithShape="1">
          <a:blip r:embed="rId3">
            <a:alphaModFix/>
          </a:blip>
          <a:srcRect l="21543" r="17769"/>
          <a:stretch/>
        </p:blipFill>
        <p:spPr>
          <a:xfrm>
            <a:off x="474176" y="1167776"/>
            <a:ext cx="3785449" cy="3502725"/>
          </a:xfrm>
          <a:prstGeom prst="rect">
            <a:avLst/>
          </a:prstGeom>
          <a:noFill/>
          <a:ln>
            <a:noFill/>
          </a:ln>
        </p:spPr>
      </p:pic>
      <p:pic>
        <p:nvPicPr>
          <p:cNvPr id="499" name="Google Shape;499;p84"/>
          <p:cNvPicPr preferRelativeResize="0"/>
          <p:nvPr/>
        </p:nvPicPr>
        <p:blipFill rotWithShape="1">
          <a:blip r:embed="rId4">
            <a:alphaModFix/>
          </a:blip>
          <a:srcRect l="20042" r="30725" b="15618"/>
          <a:stretch/>
        </p:blipFill>
        <p:spPr>
          <a:xfrm>
            <a:off x="5079700" y="1167775"/>
            <a:ext cx="3410650" cy="3453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85"/>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Visual Cues Examples</a:t>
            </a:r>
            <a:endParaRPr sz="3800" b="1"/>
          </a:p>
        </p:txBody>
      </p:sp>
      <p:sp>
        <p:nvSpPr>
          <p:cNvPr id="505" name="Google Shape;505;p85"/>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506" name="Google Shape;506;p85"/>
          <p:cNvPicPr preferRelativeResize="0"/>
          <p:nvPr/>
        </p:nvPicPr>
        <p:blipFill rotWithShape="1">
          <a:blip r:embed="rId3">
            <a:alphaModFix/>
          </a:blip>
          <a:srcRect/>
          <a:stretch/>
        </p:blipFill>
        <p:spPr>
          <a:xfrm>
            <a:off x="368026" y="1189027"/>
            <a:ext cx="3799425" cy="3594975"/>
          </a:xfrm>
          <a:prstGeom prst="rect">
            <a:avLst/>
          </a:prstGeom>
          <a:noFill/>
          <a:ln>
            <a:noFill/>
          </a:ln>
        </p:spPr>
      </p:pic>
      <p:pic>
        <p:nvPicPr>
          <p:cNvPr id="507" name="Google Shape;507;p85"/>
          <p:cNvPicPr preferRelativeResize="0"/>
          <p:nvPr/>
        </p:nvPicPr>
        <p:blipFill rotWithShape="1">
          <a:blip r:embed="rId4">
            <a:alphaModFix/>
          </a:blip>
          <a:srcRect l="32660" r="16076"/>
          <a:stretch/>
        </p:blipFill>
        <p:spPr>
          <a:xfrm>
            <a:off x="5054301" y="1278325"/>
            <a:ext cx="3233420" cy="341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6"/>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Rothermich &amp; Pell (2015) RISC</a:t>
            </a:r>
            <a:endParaRPr sz="3800" b="1"/>
          </a:p>
        </p:txBody>
      </p:sp>
      <p:sp>
        <p:nvSpPr>
          <p:cNvPr id="513" name="Google Shape;513;p86"/>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br>
              <a:rPr lang="en" sz="2800"/>
            </a:br>
            <a:endParaRPr sz="2800"/>
          </a:p>
        </p:txBody>
      </p:sp>
      <p:pic>
        <p:nvPicPr>
          <p:cNvPr id="514" name="Google Shape;514;p86"/>
          <p:cNvPicPr preferRelativeResize="0"/>
          <p:nvPr/>
        </p:nvPicPr>
        <p:blipFill>
          <a:blip r:embed="rId3">
            <a:alphaModFix/>
          </a:blip>
          <a:stretch>
            <a:fillRect/>
          </a:stretch>
        </p:blipFill>
        <p:spPr>
          <a:xfrm>
            <a:off x="464775" y="907675"/>
            <a:ext cx="8211000" cy="4157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7"/>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B0F0"/>
                </a:solidFill>
              </a:rPr>
              <a:t>Case Studies</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8"/>
          <p:cNvSpPr txBox="1">
            <a:spLocks noGrp="1"/>
          </p:cNvSpPr>
          <p:nvPr>
            <p:ph type="title"/>
          </p:nvPr>
        </p:nvSpPr>
        <p:spPr>
          <a:xfrm>
            <a:off x="481250" y="100245"/>
            <a:ext cx="8412000" cy="9285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400" b="1"/>
              <a:t>Cross-cultural humor </a:t>
            </a:r>
            <a:endParaRPr sz="3400" b="1"/>
          </a:p>
          <a:p>
            <a:pPr marL="0" lvl="0" indent="0" algn="ctr" rtl="0">
              <a:spcBef>
                <a:spcPts val="0"/>
              </a:spcBef>
              <a:spcAft>
                <a:spcPts val="0"/>
              </a:spcAft>
              <a:buNone/>
            </a:pPr>
            <a:r>
              <a:rPr lang="en" sz="3400" b="1"/>
              <a:t>misunderstanding case studies?</a:t>
            </a:r>
            <a:endParaRPr sz="3400" b="1"/>
          </a:p>
        </p:txBody>
      </p:sp>
      <p:sp>
        <p:nvSpPr>
          <p:cNvPr id="525" name="Google Shape;525;p88"/>
          <p:cNvSpPr txBox="1">
            <a:spLocks noGrp="1"/>
          </p:cNvSpPr>
          <p:nvPr>
            <p:ph type="body" idx="1"/>
          </p:nvPr>
        </p:nvSpPr>
        <p:spPr>
          <a:xfrm>
            <a:off x="50150" y="1132150"/>
            <a:ext cx="4283400" cy="3881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700">
                <a:solidFill>
                  <a:srgbClr val="000000"/>
                </a:solidFill>
              </a:rPr>
              <a:t>Examining the causes (and consequences) of misunderstandings involving humor across cultures:</a:t>
            </a:r>
            <a:endParaRPr sz="2700">
              <a:solidFill>
                <a:srgbClr val="000000"/>
              </a:solidFill>
            </a:endParaRPr>
          </a:p>
          <a:p>
            <a:pPr marL="457200" lvl="0" indent="-400050" algn="l" rtl="0">
              <a:spcBef>
                <a:spcPts val="800"/>
              </a:spcBef>
              <a:spcAft>
                <a:spcPts val="0"/>
              </a:spcAft>
              <a:buClr>
                <a:srgbClr val="000000"/>
              </a:buClr>
              <a:buSzPts val="2700"/>
              <a:buChar char="•"/>
            </a:pPr>
            <a:r>
              <a:rPr lang="en" sz="2700">
                <a:solidFill>
                  <a:srgbClr val="000000"/>
                </a:solidFill>
              </a:rPr>
              <a:t>In interpersonal communication </a:t>
            </a:r>
            <a:r>
              <a:rPr lang="en" sz="2700" u="sng">
                <a:solidFill>
                  <a:srgbClr val="000000"/>
                </a:solidFill>
              </a:rPr>
              <a:t>and/or</a:t>
            </a:r>
            <a:endParaRPr sz="2700" u="sng">
              <a:solidFill>
                <a:srgbClr val="000000"/>
              </a:solidFill>
            </a:endParaRPr>
          </a:p>
          <a:p>
            <a:pPr marL="457200" lvl="0" indent="-400050" algn="l" rtl="0">
              <a:spcBef>
                <a:spcPts val="0"/>
              </a:spcBef>
              <a:spcAft>
                <a:spcPts val="0"/>
              </a:spcAft>
              <a:buClr>
                <a:srgbClr val="000000"/>
              </a:buClr>
              <a:buSzPts val="2700"/>
              <a:buChar char="•"/>
            </a:pPr>
            <a:r>
              <a:rPr lang="en" sz="2700">
                <a:solidFill>
                  <a:srgbClr val="000000"/>
                </a:solidFill>
              </a:rPr>
              <a:t>Humor in the mass media</a:t>
            </a:r>
            <a:endParaRPr sz="2700">
              <a:solidFill>
                <a:srgbClr val="000000"/>
              </a:solidFill>
            </a:endParaRPr>
          </a:p>
          <a:p>
            <a:pPr marL="0" lvl="0" indent="0" algn="l" rtl="0">
              <a:spcBef>
                <a:spcPts val="800"/>
              </a:spcBef>
              <a:spcAft>
                <a:spcPts val="0"/>
              </a:spcAft>
              <a:buNone/>
            </a:pPr>
            <a:endParaRPr sz="2400"/>
          </a:p>
          <a:p>
            <a:pPr marL="0" lvl="0" indent="0" algn="l" rtl="0">
              <a:spcBef>
                <a:spcPts val="800"/>
              </a:spcBef>
              <a:spcAft>
                <a:spcPts val="0"/>
              </a:spcAft>
              <a:buNone/>
            </a:pPr>
            <a:endParaRPr sz="2400" b="1"/>
          </a:p>
        </p:txBody>
      </p:sp>
      <p:sp>
        <p:nvSpPr>
          <p:cNvPr id="526" name="Google Shape;526;p88"/>
          <p:cNvSpPr txBox="1">
            <a:spLocks noGrp="1"/>
          </p:cNvSpPr>
          <p:nvPr>
            <p:ph type="body" idx="2"/>
          </p:nvPr>
        </p:nvSpPr>
        <p:spPr>
          <a:xfrm>
            <a:off x="5535799" y="1605839"/>
            <a:ext cx="3202500" cy="2326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527" name="Google Shape;527;p88"/>
          <p:cNvPicPr preferRelativeResize="0"/>
          <p:nvPr/>
        </p:nvPicPr>
        <p:blipFill>
          <a:blip r:embed="rId3">
            <a:alphaModFix/>
          </a:blip>
          <a:stretch>
            <a:fillRect/>
          </a:stretch>
        </p:blipFill>
        <p:spPr>
          <a:xfrm>
            <a:off x="4741025" y="1132150"/>
            <a:ext cx="4196900" cy="37655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9"/>
          <p:cNvSpPr txBox="1">
            <a:spLocks noGrp="1"/>
          </p:cNvSpPr>
          <p:nvPr>
            <p:ph type="title"/>
          </p:nvPr>
        </p:nvSpPr>
        <p:spPr>
          <a:xfrm>
            <a:off x="457200" y="53700"/>
            <a:ext cx="8229600" cy="77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 b="1"/>
              <a:t>Main Characters</a:t>
            </a:r>
            <a:endParaRPr b="1"/>
          </a:p>
        </p:txBody>
      </p:sp>
      <p:sp>
        <p:nvSpPr>
          <p:cNvPr id="533" name="Google Shape;533;p89"/>
          <p:cNvSpPr txBox="1">
            <a:spLocks noGrp="1"/>
          </p:cNvSpPr>
          <p:nvPr>
            <p:ph type="body" idx="1"/>
          </p:nvPr>
        </p:nvSpPr>
        <p:spPr>
          <a:xfrm>
            <a:off x="457200" y="725044"/>
            <a:ext cx="4038600" cy="3869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 b="1"/>
              <a:t>Matt Murton, American, batter</a:t>
            </a:r>
            <a:endParaRPr/>
          </a:p>
        </p:txBody>
      </p:sp>
      <p:sp>
        <p:nvSpPr>
          <p:cNvPr id="534" name="Google Shape;534;p89"/>
          <p:cNvSpPr txBox="1">
            <a:spLocks noGrp="1"/>
          </p:cNvSpPr>
          <p:nvPr>
            <p:ph type="body" idx="2"/>
          </p:nvPr>
        </p:nvSpPr>
        <p:spPr>
          <a:xfrm>
            <a:off x="4648200" y="725044"/>
            <a:ext cx="4038600" cy="3869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 b="1"/>
              <a:t>Atsushi Nohmi, Japanese, pitcher </a:t>
            </a:r>
            <a:endParaRPr/>
          </a:p>
        </p:txBody>
      </p:sp>
      <p:pic>
        <p:nvPicPr>
          <p:cNvPr id="535" name="Google Shape;535;p89"/>
          <p:cNvPicPr preferRelativeResize="0"/>
          <p:nvPr/>
        </p:nvPicPr>
        <p:blipFill rotWithShape="1">
          <a:blip r:embed="rId3">
            <a:alphaModFix/>
          </a:blip>
          <a:srcRect/>
          <a:stretch/>
        </p:blipFill>
        <p:spPr>
          <a:xfrm>
            <a:off x="1474675" y="1449563"/>
            <a:ext cx="2322991" cy="3154680"/>
          </a:xfrm>
          <a:prstGeom prst="rect">
            <a:avLst/>
          </a:prstGeom>
          <a:noFill/>
          <a:ln>
            <a:noFill/>
          </a:ln>
        </p:spPr>
      </p:pic>
      <p:pic>
        <p:nvPicPr>
          <p:cNvPr id="536" name="Google Shape;536;p89"/>
          <p:cNvPicPr preferRelativeResize="0"/>
          <p:nvPr/>
        </p:nvPicPr>
        <p:blipFill rotWithShape="1">
          <a:blip r:embed="rId4">
            <a:alphaModFix/>
          </a:blip>
          <a:srcRect/>
          <a:stretch/>
        </p:blipFill>
        <p:spPr>
          <a:xfrm>
            <a:off x="5856913" y="1380984"/>
            <a:ext cx="2423990" cy="32918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90"/>
          <p:cNvSpPr txBox="1">
            <a:spLocks noGrp="1"/>
          </p:cNvSpPr>
          <p:nvPr>
            <p:ph type="title"/>
          </p:nvPr>
        </p:nvSpPr>
        <p:spPr>
          <a:xfrm>
            <a:off x="457200" y="154484"/>
            <a:ext cx="8229600" cy="643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 b="1"/>
              <a:t>Matt Murton in Japan</a:t>
            </a:r>
            <a:endParaRPr b="1"/>
          </a:p>
        </p:txBody>
      </p:sp>
      <p:sp>
        <p:nvSpPr>
          <p:cNvPr id="542" name="Google Shape;542;p90"/>
          <p:cNvSpPr txBox="1">
            <a:spLocks noGrp="1"/>
          </p:cNvSpPr>
          <p:nvPr>
            <p:ph type="body" idx="1"/>
          </p:nvPr>
        </p:nvSpPr>
        <p:spPr>
          <a:xfrm>
            <a:off x="84000" y="1016981"/>
            <a:ext cx="5080200" cy="3558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 sz="3300" b="1" dirty="0"/>
              <a:t>2010</a:t>
            </a:r>
            <a:r>
              <a:rPr lang="en" sz="3300" dirty="0"/>
              <a:t>: Broke single-season hits record</a:t>
            </a:r>
            <a:endParaRPr sz="3300" dirty="0"/>
          </a:p>
          <a:p>
            <a:pPr marL="0" lvl="0" indent="0" algn="l" rtl="0">
              <a:spcBef>
                <a:spcPts val="560"/>
              </a:spcBef>
              <a:spcAft>
                <a:spcPts val="0"/>
              </a:spcAft>
              <a:buClr>
                <a:schemeClr val="dk1"/>
              </a:buClr>
              <a:buSzPts val="2800"/>
              <a:buNone/>
            </a:pPr>
            <a:r>
              <a:rPr lang="en" sz="3300" b="1" dirty="0"/>
              <a:t>2011</a:t>
            </a:r>
            <a:r>
              <a:rPr lang="en" sz="3300" dirty="0"/>
              <a:t>: Led the team in hits</a:t>
            </a:r>
            <a:endParaRPr sz="3300" dirty="0"/>
          </a:p>
          <a:p>
            <a:pPr marL="0" lvl="0" indent="0" algn="l" rtl="0">
              <a:spcBef>
                <a:spcPts val="560"/>
              </a:spcBef>
              <a:spcAft>
                <a:spcPts val="0"/>
              </a:spcAft>
              <a:buClr>
                <a:schemeClr val="dk1"/>
              </a:buClr>
              <a:buSzPts val="2800"/>
              <a:buNone/>
            </a:pPr>
            <a:r>
              <a:rPr lang="en" sz="3300" b="1" dirty="0"/>
              <a:t>2012</a:t>
            </a:r>
            <a:r>
              <a:rPr lang="en" sz="3300" dirty="0"/>
              <a:t>: Had a bad start to the season (along with the Tigers)</a:t>
            </a:r>
            <a:endParaRPr sz="3300" dirty="0"/>
          </a:p>
        </p:txBody>
      </p:sp>
      <p:pic>
        <p:nvPicPr>
          <p:cNvPr id="543" name="Google Shape;543;p90"/>
          <p:cNvPicPr preferRelativeResize="0">
            <a:picLocks noGrp="1"/>
          </p:cNvPicPr>
          <p:nvPr>
            <p:ph type="body" idx="2"/>
          </p:nvPr>
        </p:nvPicPr>
        <p:blipFill rotWithShape="1">
          <a:blip r:embed="rId3">
            <a:alphaModFix/>
          </a:blip>
          <a:srcRect/>
          <a:stretch/>
        </p:blipFill>
        <p:spPr>
          <a:xfrm>
            <a:off x="5260550" y="952275"/>
            <a:ext cx="3883500" cy="3991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4"/>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00FF"/>
                </a:solidFill>
              </a:rPr>
              <a:t>I. Why Humor???</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1"/>
          <p:cNvSpPr txBox="1">
            <a:spLocks noGrp="1"/>
          </p:cNvSpPr>
          <p:nvPr>
            <p:ph type="title"/>
          </p:nvPr>
        </p:nvSpPr>
        <p:spPr>
          <a:xfrm>
            <a:off x="457200" y="64032"/>
            <a:ext cx="8229600" cy="72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 b="1"/>
              <a:t>The Incident</a:t>
            </a:r>
            <a:r>
              <a:rPr lang="en"/>
              <a:t>: 2012 Season </a:t>
            </a:r>
            <a:endParaRPr/>
          </a:p>
        </p:txBody>
      </p:sp>
      <p:sp>
        <p:nvSpPr>
          <p:cNvPr id="549" name="Google Shape;549;p91"/>
          <p:cNvSpPr txBox="1">
            <a:spLocks noGrp="1"/>
          </p:cNvSpPr>
          <p:nvPr>
            <p:ph type="body" idx="1"/>
          </p:nvPr>
        </p:nvSpPr>
        <p:spPr>
          <a:xfrm>
            <a:off x="457200" y="725045"/>
            <a:ext cx="4038600" cy="3869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 sz="3000"/>
              <a:t>Murton made a bad play in the field during the game</a:t>
            </a:r>
            <a:endParaRPr sz="3000"/>
          </a:p>
          <a:p>
            <a:pPr marL="342900" lvl="0" indent="-165100" algn="l" rtl="0">
              <a:spcBef>
                <a:spcPts val="560"/>
              </a:spcBef>
              <a:spcAft>
                <a:spcPts val="0"/>
              </a:spcAft>
              <a:buClr>
                <a:schemeClr val="dk1"/>
              </a:buClr>
              <a:buSzPts val="2800"/>
              <a:buNone/>
            </a:pPr>
            <a:endParaRPr/>
          </a:p>
        </p:txBody>
      </p:sp>
      <p:sp>
        <p:nvSpPr>
          <p:cNvPr id="550" name="Google Shape;550;p91"/>
          <p:cNvSpPr txBox="1">
            <a:spLocks noGrp="1"/>
          </p:cNvSpPr>
          <p:nvPr>
            <p:ph type="body" idx="2"/>
          </p:nvPr>
        </p:nvSpPr>
        <p:spPr>
          <a:xfrm>
            <a:off x="4648200" y="725075"/>
            <a:ext cx="4306500" cy="386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 sz="3000" b="1" dirty="0"/>
              <a:t>Reporter</a:t>
            </a:r>
            <a:r>
              <a:rPr lang="en" sz="3000" dirty="0"/>
              <a:t>: Were you trying  your hardest when you made that throw? </a:t>
            </a:r>
            <a:endParaRPr sz="3000" dirty="0"/>
          </a:p>
          <a:p>
            <a:pPr marL="342900" lvl="0" indent="-165100" algn="l" rtl="0">
              <a:spcBef>
                <a:spcPts val="560"/>
              </a:spcBef>
              <a:spcAft>
                <a:spcPts val="0"/>
              </a:spcAft>
              <a:buClr>
                <a:schemeClr val="dk1"/>
              </a:buClr>
              <a:buSzPts val="2800"/>
              <a:buNone/>
            </a:pPr>
            <a:endParaRPr sz="3000" dirty="0"/>
          </a:p>
          <a:p>
            <a:pPr marL="0" lvl="0" indent="0" algn="l" rtl="0">
              <a:spcBef>
                <a:spcPts val="560"/>
              </a:spcBef>
              <a:spcAft>
                <a:spcPts val="0"/>
              </a:spcAft>
              <a:buClr>
                <a:schemeClr val="dk1"/>
              </a:buClr>
              <a:buSzPts val="2800"/>
              <a:buNone/>
            </a:pPr>
            <a:r>
              <a:rPr lang="en" sz="3000" b="1" dirty="0"/>
              <a:t>Murton</a:t>
            </a:r>
            <a:r>
              <a:rPr lang="en" sz="3000" dirty="0"/>
              <a:t>: No. I don’t like Nohmi, so I let the other team score a run…</a:t>
            </a:r>
            <a:endParaRPr sz="3000" dirty="0"/>
          </a:p>
          <a:p>
            <a:pPr marL="342900" lvl="0" indent="-165100" algn="l" rtl="0">
              <a:spcBef>
                <a:spcPts val="560"/>
              </a:spcBef>
              <a:spcAft>
                <a:spcPts val="0"/>
              </a:spcAft>
              <a:buClr>
                <a:schemeClr val="dk1"/>
              </a:buClr>
              <a:buSzPts val="2800"/>
              <a:buNone/>
            </a:pPr>
            <a:endParaRPr dirty="0"/>
          </a:p>
        </p:txBody>
      </p:sp>
      <p:pic>
        <p:nvPicPr>
          <p:cNvPr id="551" name="Google Shape;551;p91"/>
          <p:cNvPicPr preferRelativeResize="0"/>
          <p:nvPr/>
        </p:nvPicPr>
        <p:blipFill rotWithShape="1">
          <a:blip r:embed="rId3">
            <a:alphaModFix/>
          </a:blip>
          <a:srcRect l="-5980" t="-9680" r="5980" b="9679"/>
          <a:stretch/>
        </p:blipFill>
        <p:spPr>
          <a:xfrm>
            <a:off x="1561025" y="1651538"/>
            <a:ext cx="2072453" cy="28803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animEffect transition="in" filter="fade">
                                      <p:cBhvr>
                                        <p:cTn id="7" dur="500"/>
                                        <p:tgtEl>
                                          <p:spTgt spid="5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
                                            <p:txEl>
                                              <p:pRg st="2" end="2"/>
                                            </p:txEl>
                                          </p:spTgt>
                                        </p:tgtEl>
                                        <p:attrNameLst>
                                          <p:attrName>style.visibility</p:attrName>
                                        </p:attrNameLst>
                                      </p:cBhvr>
                                      <p:to>
                                        <p:strVal val="visible"/>
                                      </p:to>
                                    </p:set>
                                    <p:animEffect transition="in" filter="fade">
                                      <p:cBhvr>
                                        <p:cTn id="12" dur="500"/>
                                        <p:tgtEl>
                                          <p:spTgt spid="5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92"/>
          <p:cNvSpPr txBox="1">
            <a:spLocks noGrp="1"/>
          </p:cNvSpPr>
          <p:nvPr>
            <p:ph type="title"/>
          </p:nvPr>
        </p:nvSpPr>
        <p:spPr>
          <a:xfrm>
            <a:off x="457200" y="105357"/>
            <a:ext cx="8229600" cy="809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n" sz="3600" b="1" dirty="0"/>
              <a:t>Next Day Sports Newspaper Headline?</a:t>
            </a:r>
            <a:endParaRPr sz="3600" b="1" dirty="0"/>
          </a:p>
        </p:txBody>
      </p:sp>
      <p:pic>
        <p:nvPicPr>
          <p:cNvPr id="557" name="Google Shape;557;p92"/>
          <p:cNvPicPr preferRelativeResize="0">
            <a:picLocks noGrp="1"/>
          </p:cNvPicPr>
          <p:nvPr>
            <p:ph type="body" idx="1"/>
          </p:nvPr>
        </p:nvPicPr>
        <p:blipFill rotWithShape="1">
          <a:blip r:embed="rId3">
            <a:alphaModFix/>
          </a:blip>
          <a:srcRect/>
          <a:stretch/>
        </p:blipFill>
        <p:spPr>
          <a:xfrm>
            <a:off x="914400" y="807675"/>
            <a:ext cx="7459800" cy="429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5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3"/>
          <p:cNvSpPr txBox="1">
            <a:spLocks noGrp="1"/>
          </p:cNvSpPr>
          <p:nvPr>
            <p:ph type="title"/>
          </p:nvPr>
        </p:nvSpPr>
        <p:spPr>
          <a:xfrm>
            <a:off x="156150" y="117125"/>
            <a:ext cx="8901000" cy="7515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Case Study Discussion </a:t>
            </a:r>
            <a:endParaRPr sz="3800" b="1"/>
          </a:p>
        </p:txBody>
      </p:sp>
      <p:sp>
        <p:nvSpPr>
          <p:cNvPr id="563" name="Google Shape;563;p93"/>
          <p:cNvSpPr txBox="1">
            <a:spLocks noGrp="1"/>
          </p:cNvSpPr>
          <p:nvPr>
            <p:ph type="body" idx="1"/>
          </p:nvPr>
        </p:nvSpPr>
        <p:spPr>
          <a:xfrm>
            <a:off x="156150" y="1034550"/>
            <a:ext cx="4233900" cy="327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800"/>
              <a:buFont typeface="Arial"/>
              <a:buNone/>
            </a:pPr>
            <a:r>
              <a:rPr lang="en" sz="3000">
                <a:solidFill>
                  <a:schemeClr val="dk1"/>
                </a:solidFill>
                <a:latin typeface="Calibri"/>
                <a:ea typeface="Calibri"/>
                <a:cs typeface="Calibri"/>
                <a:sym typeface="Calibri"/>
              </a:rPr>
              <a:t>1. What is the best solution to this incident? </a:t>
            </a:r>
            <a:endParaRPr sz="3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800"/>
              <a:buFont typeface="Arial"/>
              <a:buNone/>
            </a:pPr>
            <a:r>
              <a:rPr lang="en" sz="3000">
                <a:solidFill>
                  <a:schemeClr val="dk1"/>
                </a:solidFill>
                <a:latin typeface="Calibri"/>
                <a:ea typeface="Calibri"/>
                <a:cs typeface="Calibri"/>
                <a:sym typeface="Calibri"/>
              </a:rPr>
              <a:t>2. What action(s) would you take as the manager or general manager? </a:t>
            </a:r>
            <a:endParaRPr sz="3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800"/>
              <a:buFont typeface="Arial"/>
              <a:buNone/>
            </a:pPr>
            <a:r>
              <a:rPr lang="en" sz="3000">
                <a:solidFill>
                  <a:schemeClr val="dk1"/>
                </a:solidFill>
                <a:latin typeface="Calibri"/>
                <a:ea typeface="Calibri"/>
                <a:cs typeface="Calibri"/>
                <a:sym typeface="Calibri"/>
              </a:rPr>
              <a:t>3. What action(s) would you take as Matt Murton?</a:t>
            </a:r>
            <a:endParaRPr sz="3000">
              <a:solidFill>
                <a:schemeClr val="dk1"/>
              </a:solidFill>
              <a:latin typeface="Calibri"/>
              <a:ea typeface="Calibri"/>
              <a:cs typeface="Calibri"/>
              <a:sym typeface="Calibri"/>
            </a:endParaRPr>
          </a:p>
        </p:txBody>
      </p:sp>
      <p:sp>
        <p:nvSpPr>
          <p:cNvPr id="564" name="Google Shape;564;p93"/>
          <p:cNvSpPr txBox="1">
            <a:spLocks noGrp="1"/>
          </p:cNvSpPr>
          <p:nvPr>
            <p:ph type="body" idx="2"/>
          </p:nvPr>
        </p:nvSpPr>
        <p:spPr>
          <a:xfrm>
            <a:off x="4645750" y="1034425"/>
            <a:ext cx="4411500" cy="3270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800"/>
              <a:buFont typeface="Arial"/>
              <a:buNone/>
            </a:pPr>
            <a:r>
              <a:rPr lang="en" sz="3000" b="1">
                <a:solidFill>
                  <a:schemeClr val="dk1"/>
                </a:solidFill>
                <a:latin typeface="Calibri"/>
                <a:ea typeface="Calibri"/>
                <a:cs typeface="Calibri"/>
                <a:sym typeface="Calibri"/>
              </a:rPr>
              <a:t>Possible perspectives / feelings to consider</a:t>
            </a:r>
            <a:r>
              <a:rPr lang="en"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marL="342900" lvl="0" indent="-355600" algn="l" rtl="0">
              <a:spcBef>
                <a:spcPts val="560"/>
              </a:spcBef>
              <a:spcAft>
                <a:spcPts val="0"/>
              </a:spcAft>
              <a:buClr>
                <a:schemeClr val="dk1"/>
              </a:buClr>
              <a:buSzPts val="3000"/>
              <a:buChar char="•"/>
            </a:pPr>
            <a:r>
              <a:rPr lang="en" sz="3000">
                <a:solidFill>
                  <a:schemeClr val="dk1"/>
                </a:solidFill>
                <a:latin typeface="Calibri"/>
                <a:ea typeface="Calibri"/>
                <a:cs typeface="Calibri"/>
                <a:sym typeface="Calibri"/>
              </a:rPr>
              <a:t>Matt Murton</a:t>
            </a:r>
            <a:endParaRPr sz="3000">
              <a:solidFill>
                <a:schemeClr val="dk1"/>
              </a:solidFill>
              <a:latin typeface="Calibri"/>
              <a:ea typeface="Calibri"/>
              <a:cs typeface="Calibri"/>
              <a:sym typeface="Calibri"/>
            </a:endParaRPr>
          </a:p>
          <a:p>
            <a:pPr marL="342900" lvl="0" indent="-355600" algn="l" rtl="0">
              <a:spcBef>
                <a:spcPts val="560"/>
              </a:spcBef>
              <a:spcAft>
                <a:spcPts val="0"/>
              </a:spcAft>
              <a:buClr>
                <a:schemeClr val="dk1"/>
              </a:buClr>
              <a:buSzPts val="3000"/>
              <a:buFont typeface="Calibri"/>
              <a:buChar char="•"/>
            </a:pPr>
            <a:r>
              <a:rPr lang="en" sz="3000">
                <a:solidFill>
                  <a:schemeClr val="dk1"/>
                </a:solidFill>
                <a:latin typeface="Calibri"/>
                <a:ea typeface="Calibri"/>
                <a:cs typeface="Calibri"/>
                <a:sym typeface="Calibri"/>
              </a:rPr>
              <a:t>Murton’s interpreter</a:t>
            </a:r>
            <a:endParaRPr sz="3000">
              <a:solidFill>
                <a:schemeClr val="dk1"/>
              </a:solidFill>
              <a:latin typeface="Calibri"/>
              <a:ea typeface="Calibri"/>
              <a:cs typeface="Calibri"/>
              <a:sym typeface="Calibri"/>
            </a:endParaRPr>
          </a:p>
          <a:p>
            <a:pPr marL="342900" lvl="0" indent="-355600" algn="l" rtl="0">
              <a:spcBef>
                <a:spcPts val="560"/>
              </a:spcBef>
              <a:spcAft>
                <a:spcPts val="0"/>
              </a:spcAft>
              <a:buClr>
                <a:schemeClr val="dk1"/>
              </a:buClr>
              <a:buSzPts val="3000"/>
              <a:buChar char="•"/>
            </a:pPr>
            <a:r>
              <a:rPr lang="en" sz="3000">
                <a:solidFill>
                  <a:schemeClr val="dk1"/>
                </a:solidFill>
                <a:latin typeface="Calibri"/>
                <a:ea typeface="Calibri"/>
                <a:cs typeface="Calibri"/>
                <a:sym typeface="Calibri"/>
              </a:rPr>
              <a:t>Atsushi Nohmi</a:t>
            </a:r>
            <a:endParaRPr sz="3000">
              <a:solidFill>
                <a:schemeClr val="dk1"/>
              </a:solidFill>
              <a:latin typeface="Calibri"/>
              <a:ea typeface="Calibri"/>
              <a:cs typeface="Calibri"/>
              <a:sym typeface="Calibri"/>
            </a:endParaRPr>
          </a:p>
          <a:p>
            <a:pPr marL="342900" lvl="0" indent="-355600" algn="l" rtl="0">
              <a:spcBef>
                <a:spcPts val="560"/>
              </a:spcBef>
              <a:spcAft>
                <a:spcPts val="0"/>
              </a:spcAft>
              <a:buClr>
                <a:schemeClr val="dk1"/>
              </a:buClr>
              <a:buSzPts val="3000"/>
              <a:buChar char="•"/>
            </a:pPr>
            <a:r>
              <a:rPr lang="en" sz="3000">
                <a:solidFill>
                  <a:schemeClr val="dk1"/>
                </a:solidFill>
                <a:latin typeface="Calibri"/>
                <a:ea typeface="Calibri"/>
                <a:cs typeface="Calibri"/>
                <a:sym typeface="Calibri"/>
              </a:rPr>
              <a:t>The reporter / reporters</a:t>
            </a:r>
            <a:endParaRPr sz="3000">
              <a:solidFill>
                <a:schemeClr val="dk1"/>
              </a:solidFill>
              <a:latin typeface="Calibri"/>
              <a:ea typeface="Calibri"/>
              <a:cs typeface="Calibri"/>
              <a:sym typeface="Calibri"/>
            </a:endParaRPr>
          </a:p>
          <a:p>
            <a:pPr marL="342900" lvl="0" indent="-355600" algn="l" rtl="0">
              <a:spcBef>
                <a:spcPts val="560"/>
              </a:spcBef>
              <a:spcAft>
                <a:spcPts val="0"/>
              </a:spcAft>
              <a:buClr>
                <a:schemeClr val="dk1"/>
              </a:buClr>
              <a:buSzPts val="3000"/>
              <a:buChar char="•"/>
            </a:pPr>
            <a:r>
              <a:rPr lang="en" sz="3000">
                <a:solidFill>
                  <a:schemeClr val="dk1"/>
                </a:solidFill>
                <a:latin typeface="Calibri"/>
                <a:ea typeface="Calibri"/>
                <a:cs typeface="Calibri"/>
                <a:sym typeface="Calibri"/>
              </a:rPr>
              <a:t>Fans </a:t>
            </a:r>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4"/>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Written Reaction Prompts</a:t>
            </a:r>
            <a:endParaRPr sz="3800" b="1"/>
          </a:p>
        </p:txBody>
      </p:sp>
      <p:sp>
        <p:nvSpPr>
          <p:cNvPr id="570" name="Google Shape;570;p94"/>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2600">
                <a:solidFill>
                  <a:schemeClr val="dk1"/>
                </a:solidFill>
                <a:latin typeface="Book Antiqua"/>
                <a:ea typeface="Book Antiqua"/>
                <a:cs typeface="Book Antiqua"/>
                <a:sym typeface="Book Antiqua"/>
              </a:rPr>
              <a:t>1. What is your general reaction to the Matt Murton sarcasm incident? For example, do you feel Murton should have been punished in some way? Do you think he should have been made to apologize to Nohmi (his teammate) or others? </a:t>
            </a:r>
            <a:endParaRPr sz="2600">
              <a:solidFill>
                <a:schemeClr val="dk1"/>
              </a:solidFill>
              <a:latin typeface="Book Antiqua"/>
              <a:ea typeface="Book Antiqua"/>
              <a:cs typeface="Book Antiqua"/>
              <a:sym typeface="Book Antiqua"/>
            </a:endParaRPr>
          </a:p>
          <a:p>
            <a:pPr marL="0" lvl="0" indent="0" algn="l" rtl="0">
              <a:spcBef>
                <a:spcPts val="0"/>
              </a:spcBef>
              <a:spcAft>
                <a:spcPts val="0"/>
              </a:spcAft>
              <a:buClr>
                <a:schemeClr val="dk1"/>
              </a:buClr>
              <a:buSzPts val="1100"/>
              <a:buFont typeface="Arial"/>
              <a:buNone/>
            </a:pPr>
            <a:endParaRPr sz="2600">
              <a:solidFill>
                <a:schemeClr val="dk1"/>
              </a:solidFill>
              <a:latin typeface="Book Antiqua"/>
              <a:ea typeface="Book Antiqua"/>
              <a:cs typeface="Book Antiqua"/>
              <a:sym typeface="Book Antiqua"/>
            </a:endParaRPr>
          </a:p>
          <a:p>
            <a:pPr marL="0" lvl="0" indent="0" algn="l" rtl="0">
              <a:spcBef>
                <a:spcPts val="0"/>
              </a:spcBef>
              <a:spcAft>
                <a:spcPts val="0"/>
              </a:spcAft>
              <a:buClr>
                <a:schemeClr val="dk1"/>
              </a:buClr>
              <a:buSzPts val="1100"/>
              <a:buFont typeface="Arial"/>
              <a:buNone/>
            </a:pPr>
            <a:r>
              <a:rPr lang="en" sz="2600">
                <a:solidFill>
                  <a:schemeClr val="dk1"/>
                </a:solidFill>
                <a:latin typeface="Book Antiqua"/>
                <a:ea typeface="Book Antiqua"/>
                <a:cs typeface="Book Antiqua"/>
                <a:sym typeface="Book Antiqua"/>
              </a:rPr>
              <a:t>2. Do you a focus on verbal irony should be included as part of English language education? If so, what aspects (e.g., detection, reaction, production) should be focused on? </a:t>
            </a:r>
            <a:endParaRPr sz="2600">
              <a:solidFill>
                <a:schemeClr val="dk1"/>
              </a:solidFill>
              <a:latin typeface="Book Antiqua"/>
              <a:ea typeface="Book Antiqua"/>
              <a:cs typeface="Book Antiqua"/>
              <a:sym typeface="Book Antiqua"/>
            </a:endParaRPr>
          </a:p>
          <a:p>
            <a:pPr marL="0" lvl="0" indent="0" algn="l" rtl="0">
              <a:spcBef>
                <a:spcPts val="0"/>
              </a:spcBef>
              <a:spcAft>
                <a:spcPts val="0"/>
              </a:spcAft>
              <a:buClr>
                <a:schemeClr val="dk1"/>
              </a:buClr>
              <a:buSzPts val="1100"/>
              <a:buFont typeface="Arial"/>
              <a:buNone/>
            </a:pPr>
            <a:endParaRPr>
              <a:solidFill>
                <a:schemeClr val="dk1"/>
              </a:solidFill>
              <a:latin typeface="Book Antiqua"/>
              <a:ea typeface="Book Antiqua"/>
              <a:cs typeface="Book Antiqua"/>
              <a:sym typeface="Book Antiqua"/>
            </a:endParaRPr>
          </a:p>
          <a:p>
            <a:pPr marL="0" lvl="0" indent="0" algn="l" rtl="0">
              <a:spcBef>
                <a:spcPts val="800"/>
              </a:spcBef>
              <a:spcAft>
                <a:spcPts val="0"/>
              </a:spcAft>
              <a:buNone/>
            </a:pPr>
            <a:endParaRPr sz="2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5"/>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l" rtl="0">
              <a:lnSpc>
                <a:spcPct val="90000"/>
              </a:lnSpc>
              <a:spcBef>
                <a:spcPts val="0"/>
              </a:spcBef>
              <a:spcAft>
                <a:spcPts val="0"/>
              </a:spcAft>
              <a:buClr>
                <a:srgbClr val="262626"/>
              </a:buClr>
              <a:buSzPts val="800"/>
              <a:buFont typeface="Gill Sans"/>
              <a:buNone/>
            </a:pPr>
            <a:br>
              <a:rPr lang="en" sz="3000" b="1"/>
            </a:br>
            <a:r>
              <a:rPr lang="en" sz="7500" b="1">
                <a:solidFill>
                  <a:srgbClr val="00B0F0"/>
                </a:solidFill>
              </a:rPr>
              <a:t>Student Reactions</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6"/>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Prompt 2 Student Reactions</a:t>
            </a:r>
            <a:endParaRPr sz="3800" b="1"/>
          </a:p>
        </p:txBody>
      </p:sp>
      <p:sp>
        <p:nvSpPr>
          <p:cNvPr id="581" name="Google Shape;581;p96"/>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640"/>
              </a:spcBef>
              <a:spcAft>
                <a:spcPts val="0"/>
              </a:spcAft>
              <a:buClr>
                <a:schemeClr val="dk1"/>
              </a:buClr>
              <a:buSzPts val="1100"/>
              <a:buFont typeface="Arial"/>
              <a:buNone/>
            </a:pPr>
            <a:r>
              <a:rPr lang="en" sz="2800"/>
              <a:t>“In Australian culture...sarcasm is a part of most people’s everyday speech. People that don’t understand sarcasm can often feel </a:t>
            </a:r>
            <a:r>
              <a:rPr lang="en" sz="2800" b="1">
                <a:solidFill>
                  <a:srgbClr val="FF0000"/>
                </a:solidFill>
              </a:rPr>
              <a:t>isolated</a:t>
            </a:r>
            <a:r>
              <a:rPr lang="en" sz="2800"/>
              <a:t> or maybe </a:t>
            </a:r>
            <a:r>
              <a:rPr lang="en" sz="2800" b="1">
                <a:solidFill>
                  <a:srgbClr val="FF0000"/>
                </a:solidFill>
              </a:rPr>
              <a:t>excluded</a:t>
            </a:r>
            <a:r>
              <a:rPr lang="en" sz="2800"/>
              <a:t> from conversations. This form of Australian banter, however, is not something I could say I am proud about….</a:t>
            </a:r>
            <a:endParaRPr sz="2800"/>
          </a:p>
          <a:p>
            <a:pPr marL="0" lvl="0" indent="0" algn="l" rtl="0">
              <a:spcBef>
                <a:spcPts val="640"/>
              </a:spcBef>
              <a:spcAft>
                <a:spcPts val="0"/>
              </a:spcAft>
              <a:buClr>
                <a:schemeClr val="dk1"/>
              </a:buClr>
              <a:buSzPts val="1100"/>
              <a:buFont typeface="Arial"/>
              <a:buNone/>
            </a:pPr>
            <a:r>
              <a:rPr lang="en" sz="2800"/>
              <a:t>However, whether the sarcasm is good or bad, I think it is important for an English learner to have the knowledge to understand the mechanics of sarcasm.” (</a:t>
            </a:r>
            <a:r>
              <a:rPr lang="en" sz="2800" b="1"/>
              <a:t>Australia</a:t>
            </a:r>
            <a:r>
              <a:rPr lang="en" sz="2800"/>
              <a:t>)</a:t>
            </a:r>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7"/>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Prompt 2 Student Reactions</a:t>
            </a:r>
            <a:endParaRPr sz="3800" b="1"/>
          </a:p>
        </p:txBody>
      </p:sp>
      <p:sp>
        <p:nvSpPr>
          <p:cNvPr id="587" name="Google Shape;587;p97"/>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640"/>
              </a:spcBef>
              <a:spcAft>
                <a:spcPts val="0"/>
              </a:spcAft>
              <a:buNone/>
            </a:pPr>
            <a:r>
              <a:rPr lang="en" sz="2700"/>
              <a:t>“I had a unique experience studying English as my family moved to a predominantly English speaking country when I was younger…</a:t>
            </a:r>
            <a:endParaRPr sz="2700"/>
          </a:p>
          <a:p>
            <a:pPr marL="0" lvl="0" indent="0" algn="l" rtl="0">
              <a:spcBef>
                <a:spcPts val="640"/>
              </a:spcBef>
              <a:spcAft>
                <a:spcPts val="0"/>
              </a:spcAft>
              <a:buNone/>
            </a:pPr>
            <a:r>
              <a:rPr lang="en" sz="2700"/>
              <a:t>However, me having had that experience which helped me understand, detect, and use sarcasm properly I believe it greatly elevated my language proficiency as well as </a:t>
            </a:r>
            <a:r>
              <a:rPr lang="en" sz="2700" b="1">
                <a:solidFill>
                  <a:srgbClr val="0000FF"/>
                </a:solidFill>
              </a:rPr>
              <a:t>helped me get along better with Native-English speaking people</a:t>
            </a:r>
            <a:r>
              <a:rPr lang="en" sz="2700"/>
              <a:t>.” (</a:t>
            </a:r>
            <a:r>
              <a:rPr lang="en" sz="2700" b="1"/>
              <a:t>Bulgaria</a:t>
            </a:r>
            <a:r>
              <a:rPr lang="en" sz="2700"/>
              <a:t>)</a:t>
            </a:r>
            <a:endParaRPr sz="2700"/>
          </a:p>
          <a:p>
            <a:pPr marL="0" lvl="0" indent="0" algn="l" rtl="0">
              <a:spcBef>
                <a:spcPts val="640"/>
              </a:spcBef>
              <a:spcAft>
                <a:spcPts val="0"/>
              </a:spcAft>
              <a:buNone/>
            </a:pPr>
            <a:endParaRPr sz="2600"/>
          </a:p>
          <a:p>
            <a:pPr marL="0" lvl="0" indent="0" algn="l" rtl="0">
              <a:spcBef>
                <a:spcPts val="64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8"/>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Bond or barrier?</a:t>
            </a:r>
            <a:endParaRPr sz="3800" b="1"/>
          </a:p>
        </p:txBody>
      </p:sp>
      <p:sp>
        <p:nvSpPr>
          <p:cNvPr id="593" name="Google Shape;593;p98"/>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640"/>
              </a:spcBef>
              <a:spcAft>
                <a:spcPts val="0"/>
              </a:spcAft>
              <a:buNone/>
            </a:pPr>
            <a:r>
              <a:rPr lang="en" sz="2700"/>
              <a:t>“One friend...culturally raised in a Japanese environment most of his life...</a:t>
            </a:r>
            <a:r>
              <a:rPr lang="en" sz="2700" b="1">
                <a:solidFill>
                  <a:srgbClr val="FF0000"/>
                </a:solidFill>
              </a:rPr>
              <a:t>got very upset with my sarcastic answer</a:t>
            </a:r>
            <a:r>
              <a:rPr lang="en" sz="2700"/>
              <a:t> to his question. I did make my sarcasm very obvious…</a:t>
            </a:r>
            <a:endParaRPr sz="2700"/>
          </a:p>
          <a:p>
            <a:pPr marL="0" lvl="0" indent="0" algn="l" rtl="0">
              <a:spcBef>
                <a:spcPts val="640"/>
              </a:spcBef>
              <a:spcAft>
                <a:spcPts val="0"/>
              </a:spcAft>
              <a:buNone/>
            </a:pPr>
            <a:r>
              <a:rPr lang="en" sz="2700"/>
              <a:t>...however, seeing that he still got hurt, I would like to emphasise on how easy one culturally-Japanese person may be </a:t>
            </a:r>
            <a:r>
              <a:rPr lang="en" sz="2700" b="1">
                <a:solidFill>
                  <a:srgbClr val="FF0000"/>
                </a:solidFill>
              </a:rPr>
              <a:t>offended by misunderstanding the cynical joke</a:t>
            </a:r>
            <a:r>
              <a:rPr lang="en" sz="2700"/>
              <a:t>, no matter the obviousness, the unintentional purpose, or how hilarious the flow was.” (</a:t>
            </a:r>
            <a:r>
              <a:rPr lang="en" sz="2700" b="1"/>
              <a:t>Japan/England</a:t>
            </a:r>
            <a:r>
              <a:rPr lang="en" sz="2700"/>
              <a:t>)</a:t>
            </a:r>
            <a:endParaRPr sz="2700"/>
          </a:p>
          <a:p>
            <a:pPr marL="0" lvl="0" indent="0" algn="l" rtl="0">
              <a:spcBef>
                <a:spcPts val="640"/>
              </a:spcBef>
              <a:spcAft>
                <a:spcPts val="0"/>
              </a:spcAft>
              <a:buNone/>
            </a:pPr>
            <a:endParaRPr sz="2700"/>
          </a:p>
          <a:p>
            <a:pPr marL="0" lvl="0" indent="0" algn="l" rtl="0">
              <a:spcBef>
                <a:spcPts val="640"/>
              </a:spcBef>
              <a:spcAft>
                <a:spcPts val="0"/>
              </a:spcAft>
              <a:buNone/>
            </a:pPr>
            <a:endParaRPr sz="2600"/>
          </a:p>
          <a:p>
            <a:pPr marL="0" lvl="0" indent="0" algn="l" rtl="0">
              <a:spcBef>
                <a:spcPts val="64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9"/>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00FF"/>
                </a:solidFill>
              </a:rPr>
              <a:t>V. Assessment</a:t>
            </a: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00"/>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Assessment</a:t>
            </a:r>
            <a:endParaRPr sz="3800" b="1"/>
          </a:p>
        </p:txBody>
      </p:sp>
      <p:sp>
        <p:nvSpPr>
          <p:cNvPr id="604" name="Google Shape;604;p100"/>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457200" lvl="0" indent="-450850" algn="l" rtl="0">
              <a:lnSpc>
                <a:spcPct val="100000"/>
              </a:lnSpc>
              <a:spcBef>
                <a:spcPts val="800"/>
              </a:spcBef>
              <a:spcAft>
                <a:spcPts val="0"/>
              </a:spcAft>
              <a:buSzPts val="3500"/>
              <a:buChar char="•"/>
            </a:pPr>
            <a:r>
              <a:rPr lang="en" sz="3500"/>
              <a:t>Preparation and participation</a:t>
            </a:r>
            <a:endParaRPr sz="3500"/>
          </a:p>
          <a:p>
            <a:pPr marL="457200" lvl="0" indent="-450850" algn="l" rtl="0">
              <a:lnSpc>
                <a:spcPct val="100000"/>
              </a:lnSpc>
              <a:spcBef>
                <a:spcPts val="0"/>
              </a:spcBef>
              <a:spcAft>
                <a:spcPts val="0"/>
              </a:spcAft>
              <a:buSzPts val="3500"/>
              <a:buChar char="•"/>
            </a:pPr>
            <a:r>
              <a:rPr lang="en" sz="3500"/>
              <a:t>Unit written reflections</a:t>
            </a:r>
            <a:endParaRPr sz="3500"/>
          </a:p>
          <a:p>
            <a:pPr marL="457200" lvl="0" indent="-406400" algn="l" rtl="0">
              <a:lnSpc>
                <a:spcPct val="100000"/>
              </a:lnSpc>
              <a:spcBef>
                <a:spcPts val="0"/>
              </a:spcBef>
              <a:spcAft>
                <a:spcPts val="0"/>
              </a:spcAft>
              <a:buSzPts val="2800"/>
              <a:buChar char="•"/>
            </a:pPr>
            <a:r>
              <a:rPr lang="en" sz="3500"/>
              <a:t>Final presentation</a:t>
            </a:r>
            <a:br>
              <a:rPr lang="en" sz="2800"/>
            </a:b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5"/>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Why an entire course about humor?</a:t>
            </a:r>
            <a:endParaRPr sz="3800" b="1"/>
          </a:p>
        </p:txBody>
      </p:sp>
      <p:sp>
        <p:nvSpPr>
          <p:cNvPr id="378" name="Google Shape;378;p65"/>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457200" lvl="0" indent="-406400" algn="l" rtl="0">
              <a:spcBef>
                <a:spcPts val="800"/>
              </a:spcBef>
              <a:spcAft>
                <a:spcPts val="0"/>
              </a:spcAft>
              <a:buSzPts val="2800"/>
              <a:buChar char="•"/>
            </a:pPr>
            <a:r>
              <a:rPr lang="en" sz="2800"/>
              <a:t>“Laughter </a:t>
            </a:r>
            <a:r>
              <a:rPr lang="en" sz="2800" b="1">
                <a:solidFill>
                  <a:srgbClr val="0000FF"/>
                </a:solidFill>
              </a:rPr>
              <a:t>forms a bond</a:t>
            </a:r>
            <a:r>
              <a:rPr lang="en" sz="2800"/>
              <a:t>, but it simultaneously </a:t>
            </a:r>
            <a:r>
              <a:rPr lang="en" sz="2800" b="1">
                <a:solidFill>
                  <a:srgbClr val="FF0000"/>
                </a:solidFill>
              </a:rPr>
              <a:t>draws a line</a:t>
            </a:r>
            <a:r>
              <a:rPr lang="en" sz="2800"/>
              <a:t>.” (Lorenz, 1963)</a:t>
            </a:r>
            <a:endParaRPr sz="2800"/>
          </a:p>
          <a:p>
            <a:pPr marL="457200" lvl="0" indent="-406400" algn="l" rtl="0">
              <a:spcBef>
                <a:spcPts val="0"/>
              </a:spcBef>
              <a:spcAft>
                <a:spcPts val="0"/>
              </a:spcAft>
              <a:buSzPts val="2800"/>
              <a:buChar char="•"/>
            </a:pPr>
            <a:r>
              <a:rPr lang="en" sz="2800"/>
              <a:t>Humor can help interlocutors </a:t>
            </a:r>
            <a:r>
              <a:rPr lang="en" sz="2800" b="1">
                <a:solidFill>
                  <a:srgbClr val="0000FF"/>
                </a:solidFill>
              </a:rPr>
              <a:t>bond</a:t>
            </a:r>
            <a:r>
              <a:rPr lang="en" sz="2800"/>
              <a:t> (Attardo, 2002), </a:t>
            </a:r>
            <a:r>
              <a:rPr lang="en" sz="2800" b="1">
                <a:solidFill>
                  <a:srgbClr val="0000FF"/>
                </a:solidFill>
              </a:rPr>
              <a:t>maintain relationships</a:t>
            </a:r>
            <a:r>
              <a:rPr lang="en" sz="2800"/>
              <a:t> (Bell, 2011), and </a:t>
            </a:r>
            <a:r>
              <a:rPr lang="en" sz="2800" b="1">
                <a:solidFill>
                  <a:srgbClr val="0000FF"/>
                </a:solidFill>
              </a:rPr>
              <a:t>diffuse tension</a:t>
            </a:r>
            <a:r>
              <a:rPr lang="en" sz="2800"/>
              <a:t> (Gibbs, 2007)</a:t>
            </a:r>
            <a:endParaRPr sz="2800"/>
          </a:p>
          <a:p>
            <a:pPr marL="457200" lvl="0" indent="-406400" algn="l" rtl="0">
              <a:spcBef>
                <a:spcPts val="0"/>
              </a:spcBef>
              <a:spcAft>
                <a:spcPts val="0"/>
              </a:spcAft>
              <a:buSzPts val="2800"/>
              <a:buChar char="•"/>
            </a:pPr>
            <a:r>
              <a:rPr lang="en" sz="2800"/>
              <a:t>Cross-cultural humor differences can lead to </a:t>
            </a:r>
            <a:r>
              <a:rPr lang="en" sz="2800" b="1">
                <a:solidFill>
                  <a:srgbClr val="FF0000"/>
                </a:solidFill>
              </a:rPr>
              <a:t>confusion, embarrassment, anger</a:t>
            </a:r>
            <a:r>
              <a:rPr lang="en" sz="2800"/>
              <a:t> (Bell &amp; Pomerantz, 2016; Lems, 2013; Rucynski &amp; Prichard, 2020) </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10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fade">
                                      <p:cBhvr>
                                        <p:cTn id="12" dur="1000"/>
                                        <p:tgtEl>
                                          <p:spTgt spid="3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
                                            <p:txEl>
                                              <p:pRg st="2" end="2"/>
                                            </p:txEl>
                                          </p:spTgt>
                                        </p:tgtEl>
                                        <p:attrNameLst>
                                          <p:attrName>style.visibility</p:attrName>
                                        </p:attrNameLst>
                                      </p:cBhvr>
                                      <p:to>
                                        <p:strVal val="visible"/>
                                      </p:to>
                                    </p:set>
                                    <p:animEffect transition="in" filter="fade">
                                      <p:cBhvr>
                                        <p:cTn id="17" dur="1000"/>
                                        <p:tgtEl>
                                          <p:spTgt spid="3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101"/>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600"/>
              <a:buNone/>
            </a:pPr>
            <a:endParaRPr sz="3500" b="1"/>
          </a:p>
          <a:p>
            <a:pPr marL="0" lvl="0" indent="0" algn="ctr" rtl="0">
              <a:lnSpc>
                <a:spcPct val="90000"/>
              </a:lnSpc>
              <a:spcBef>
                <a:spcPts val="0"/>
              </a:spcBef>
              <a:spcAft>
                <a:spcPts val="0"/>
              </a:spcAft>
              <a:buSzPts val="600"/>
              <a:buNone/>
            </a:pPr>
            <a:br>
              <a:rPr lang="en" sz="3000" b="1"/>
            </a:br>
            <a:r>
              <a:rPr lang="en" sz="6000" b="1">
                <a:solidFill>
                  <a:srgbClr val="00B0F0"/>
                </a:solidFill>
              </a:rPr>
              <a:t>Final Presentations: </a:t>
            </a:r>
            <a:br>
              <a:rPr lang="en" sz="6000" b="1">
                <a:solidFill>
                  <a:srgbClr val="00B0F0"/>
                </a:solidFill>
              </a:rPr>
            </a:br>
            <a:r>
              <a:rPr lang="en" sz="6000" b="1">
                <a:solidFill>
                  <a:srgbClr val="00B0F0"/>
                </a:solidFill>
              </a:rPr>
              <a:t>Independent Research</a:t>
            </a:r>
            <a:br>
              <a:rPr lang="en" sz="3000" b="1">
                <a:solidFill>
                  <a:schemeClr val="dk1"/>
                </a:solidFill>
              </a:rPr>
            </a:br>
            <a:br>
              <a:rPr lang="en" sz="3300">
                <a:solidFill>
                  <a:srgbClr val="433C2E"/>
                </a:solidFill>
                <a:latin typeface="Libre Baskerville"/>
                <a:ea typeface="Libre Baskerville"/>
                <a:cs typeface="Libre Baskerville"/>
                <a:sym typeface="Libre Baskerville"/>
              </a:rPr>
            </a:br>
            <a:endParaRPr sz="2700">
              <a:solidFill>
                <a:srgbClr val="433C2E"/>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02"/>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Final Presentation Theme / Details</a:t>
            </a:r>
            <a:endParaRPr sz="3800" b="1"/>
          </a:p>
        </p:txBody>
      </p:sp>
      <p:sp>
        <p:nvSpPr>
          <p:cNvPr id="615" name="Google Shape;615;p102"/>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457200" lvl="0" indent="-450850" algn="l" rtl="0">
              <a:lnSpc>
                <a:spcPct val="100000"/>
              </a:lnSpc>
              <a:spcBef>
                <a:spcPts val="800"/>
              </a:spcBef>
              <a:spcAft>
                <a:spcPts val="0"/>
              </a:spcAft>
              <a:buSzPts val="3500"/>
              <a:buChar char="•"/>
            </a:pPr>
            <a:r>
              <a:rPr lang="en" sz="3500"/>
              <a:t>Expand on any theme related to humor and culture</a:t>
            </a:r>
            <a:endParaRPr sz="3500"/>
          </a:p>
          <a:p>
            <a:pPr marL="457200" lvl="0" indent="-450850" algn="l" rtl="0">
              <a:lnSpc>
                <a:spcPct val="100000"/>
              </a:lnSpc>
              <a:spcBef>
                <a:spcPts val="0"/>
              </a:spcBef>
              <a:spcAft>
                <a:spcPts val="0"/>
              </a:spcAft>
              <a:buSzPts val="3500"/>
              <a:buChar char="•"/>
            </a:pPr>
            <a:r>
              <a:rPr lang="en" sz="3500"/>
              <a:t>Focus on one of the course units </a:t>
            </a:r>
            <a:r>
              <a:rPr lang="en" sz="3500" u="sng"/>
              <a:t>or</a:t>
            </a:r>
            <a:r>
              <a:rPr lang="en" sz="3500"/>
              <a:t> another theme / genre of humor</a:t>
            </a:r>
            <a:endParaRPr sz="3500"/>
          </a:p>
          <a:p>
            <a:pPr marL="457200" lvl="0" indent="-406400" algn="l" rtl="0">
              <a:lnSpc>
                <a:spcPct val="100000"/>
              </a:lnSpc>
              <a:spcBef>
                <a:spcPts val="0"/>
              </a:spcBef>
              <a:spcAft>
                <a:spcPts val="0"/>
              </a:spcAft>
              <a:buSzPts val="2800"/>
              <a:buChar char="•"/>
            </a:pPr>
            <a:r>
              <a:rPr lang="en" sz="3500"/>
              <a:t>Focus on Japan </a:t>
            </a:r>
            <a:r>
              <a:rPr lang="en" sz="3500" u="sng"/>
              <a:t>or</a:t>
            </a:r>
            <a:r>
              <a:rPr lang="en" sz="3500"/>
              <a:t> your own culture </a:t>
            </a:r>
            <a:r>
              <a:rPr lang="en" sz="3500" u="sng"/>
              <a:t>or</a:t>
            </a:r>
            <a:r>
              <a:rPr lang="en" sz="3500"/>
              <a:t> compare / contrast</a:t>
            </a:r>
            <a:br>
              <a:rPr lang="en" sz="2800"/>
            </a:b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03"/>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Independent Research Topics</a:t>
            </a:r>
            <a:endParaRPr sz="3800" b="1"/>
          </a:p>
        </p:txBody>
      </p:sp>
      <p:sp>
        <p:nvSpPr>
          <p:cNvPr id="621" name="Google Shape;621;p103"/>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How Kimie Oshima spread </a:t>
            </a:r>
            <a:r>
              <a:rPr lang="en" sz="1700" i="1">
                <a:latin typeface="Times New Roman"/>
                <a:ea typeface="Times New Roman"/>
                <a:cs typeface="Times New Roman"/>
                <a:sym typeface="Times New Roman"/>
              </a:rPr>
              <a:t>rakugo</a:t>
            </a:r>
            <a:r>
              <a:rPr lang="en" sz="1700">
                <a:latin typeface="Times New Roman"/>
                <a:ea typeface="Times New Roman"/>
                <a:cs typeface="Times New Roman"/>
                <a:sym typeface="Times New Roman"/>
              </a:rPr>
              <a:t> overseas</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Language as a weapon: a look into French equivalents of humour such as “esprit”, “humeur” and “farce” </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Examining “</a:t>
            </a:r>
            <a:r>
              <a:rPr lang="en" sz="1700" i="1">
                <a:latin typeface="Times New Roman"/>
                <a:ea typeface="Times New Roman"/>
                <a:cs typeface="Times New Roman"/>
                <a:sym typeface="Times New Roman"/>
              </a:rPr>
              <a:t>manzai</a:t>
            </a:r>
            <a:r>
              <a:rPr lang="en" sz="1700">
                <a:latin typeface="Times New Roman"/>
                <a:ea typeface="Times New Roman"/>
                <a:cs typeface="Times New Roman"/>
                <a:sym typeface="Times New Roman"/>
              </a:rPr>
              <a:t>” and why it is difficult for non-Japanese to get (enjoy) this type of humor</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Trevor Noah’s global success</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Examining the reception of pointed topics (politics, naming specific people, social issues) in Japanese comedy, specifically through the career of Daisuke Muramoto</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Examining ‘funny politicians’- how political actors use humor on Twitter </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The usage of satire in politics: An analysis of the </a:t>
            </a:r>
            <a:r>
              <a:rPr lang="en" sz="1700" i="1">
                <a:latin typeface="Times New Roman"/>
                <a:ea typeface="Times New Roman"/>
                <a:cs typeface="Times New Roman"/>
                <a:sym typeface="Times New Roman"/>
              </a:rPr>
              <a:t>Charlie Hebdo</a:t>
            </a:r>
            <a:r>
              <a:rPr lang="en" sz="1700">
                <a:latin typeface="Times New Roman"/>
                <a:ea typeface="Times New Roman"/>
                <a:cs typeface="Times New Roman"/>
                <a:sym typeface="Times New Roman"/>
              </a:rPr>
              <a:t> incident</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The similarity of sarcastic words between England and Kyoto</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The impact of the use of humor in international relations: Can humor transcend cultural barriers?</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“Oh, So You Want to Learn About Sarcasm?” - What is sarcasm, and why is it so popular in the UK?</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Exploring American stand-up comedy and Asian stand-up comedy: Similarities and differences</a:t>
            </a:r>
            <a:endParaRPr sz="1700">
              <a:latin typeface="Calibri"/>
              <a:ea typeface="Calibri"/>
              <a:cs typeface="Calibri"/>
              <a:sym typeface="Calibri"/>
            </a:endParaRPr>
          </a:p>
          <a:p>
            <a:pPr marL="457200" marR="0" lvl="0" indent="-336550" algn="l" rtl="0">
              <a:lnSpc>
                <a:spcPct val="107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Filipino in the US via stand up comedians and social media comedians</a:t>
            </a:r>
            <a:endParaRPr sz="1700">
              <a:latin typeface="Calibri"/>
              <a:ea typeface="Calibri"/>
              <a:cs typeface="Calibri"/>
              <a:sym typeface="Calibri"/>
            </a:endParaRPr>
          </a:p>
          <a:p>
            <a:pPr marL="0" lvl="0" indent="0" algn="l" rtl="0">
              <a:lnSpc>
                <a:spcPct val="100000"/>
              </a:lnSpc>
              <a:spcBef>
                <a:spcPts val="800"/>
              </a:spcBef>
              <a:spcAft>
                <a:spcPts val="0"/>
              </a:spcAft>
              <a:buSzPts val="1100"/>
              <a:buNone/>
            </a:pPr>
            <a:br>
              <a:rPr lang="en" sz="2800"/>
            </a:b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04"/>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00FF"/>
                </a:solidFill>
              </a:rPr>
              <a:t>VI. Student Reactions</a:t>
            </a:r>
            <a:endParaRPr sz="2700" cap="none">
              <a:solidFill>
                <a:srgbClr val="433C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5"/>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Humor as Content</a:t>
            </a:r>
            <a:endParaRPr sz="3800" b="1"/>
          </a:p>
        </p:txBody>
      </p:sp>
      <p:sp>
        <p:nvSpPr>
          <p:cNvPr id="632" name="Google Shape;632;p105"/>
          <p:cNvSpPr txBox="1">
            <a:spLocks noGrp="1"/>
          </p:cNvSpPr>
          <p:nvPr>
            <p:ph type="body" idx="1"/>
          </p:nvPr>
        </p:nvSpPr>
        <p:spPr>
          <a:xfrm>
            <a:off x="114863" y="928494"/>
            <a:ext cx="8983500" cy="4157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000"/>
              <a:t>“I scarcely check or read political news unless professor gives me an assignment of it....my lack of interest on checking news that is because of the biased articles. </a:t>
            </a:r>
            <a:endParaRPr sz="3000"/>
          </a:p>
          <a:p>
            <a:pPr marL="0" lvl="0" indent="0" algn="l" rtl="0">
              <a:spcBef>
                <a:spcPts val="800"/>
              </a:spcBef>
              <a:spcAft>
                <a:spcPts val="0"/>
              </a:spcAft>
              <a:buNone/>
            </a:pPr>
            <a:endParaRPr sz="3000"/>
          </a:p>
          <a:p>
            <a:pPr marL="0" lvl="0" indent="0" algn="l" rtl="0">
              <a:spcBef>
                <a:spcPts val="800"/>
              </a:spcBef>
              <a:spcAft>
                <a:spcPts val="0"/>
              </a:spcAft>
              <a:buNone/>
            </a:pPr>
            <a:r>
              <a:rPr lang="en" sz="3000"/>
              <a:t>...I was amazed that </a:t>
            </a:r>
            <a:r>
              <a:rPr lang="en" sz="3000" i="1"/>
              <a:t>The Rising Wasabi</a:t>
            </a:r>
            <a:r>
              <a:rPr lang="en" sz="3000"/>
              <a:t> </a:t>
            </a:r>
            <a:r>
              <a:rPr lang="en" sz="3000" b="1">
                <a:solidFill>
                  <a:srgbClr val="4A86E8"/>
                </a:solidFill>
              </a:rPr>
              <a:t>generated my interest</a:t>
            </a:r>
            <a:r>
              <a:rPr lang="en" sz="3000"/>
              <a:t> on reading and knowing more about Japanese current political and social situation…” (</a:t>
            </a:r>
            <a:r>
              <a:rPr lang="en" sz="3000" b="1"/>
              <a:t>Japan</a:t>
            </a:r>
            <a:r>
              <a:rPr lang="en" sz="3000"/>
              <a:t>)</a:t>
            </a:r>
            <a:endParaRPr sz="3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6"/>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Humor as an Academic Subject?</a:t>
            </a:r>
            <a:endParaRPr sz="3800" b="1"/>
          </a:p>
        </p:txBody>
      </p:sp>
      <p:sp>
        <p:nvSpPr>
          <p:cNvPr id="638" name="Google Shape;638;p106"/>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000">
                <a:solidFill>
                  <a:schemeClr val="dk1"/>
                </a:solidFill>
                <a:latin typeface="Book Antiqua"/>
                <a:ea typeface="Book Antiqua"/>
                <a:cs typeface="Book Antiqua"/>
                <a:sym typeface="Book Antiqua"/>
              </a:rPr>
              <a:t>“I think I put more work into this presentation than any other presentation in my two years of university....</a:t>
            </a:r>
            <a:endParaRPr sz="3000">
              <a:solidFill>
                <a:schemeClr val="dk1"/>
              </a:solidFill>
              <a:latin typeface="Book Antiqua"/>
              <a:ea typeface="Book Antiqua"/>
              <a:cs typeface="Book Antiqua"/>
              <a:sym typeface="Book Antiqua"/>
            </a:endParaRPr>
          </a:p>
          <a:p>
            <a:pPr marL="0" lvl="0" indent="0" algn="l" rtl="0">
              <a:spcBef>
                <a:spcPts val="800"/>
              </a:spcBef>
              <a:spcAft>
                <a:spcPts val="0"/>
              </a:spcAft>
              <a:buNone/>
            </a:pPr>
            <a:endParaRPr sz="3000">
              <a:solidFill>
                <a:schemeClr val="dk1"/>
              </a:solidFill>
              <a:latin typeface="Book Antiqua"/>
              <a:ea typeface="Book Antiqua"/>
              <a:cs typeface="Book Antiqua"/>
              <a:sym typeface="Book Antiqua"/>
            </a:endParaRPr>
          </a:p>
          <a:p>
            <a:pPr marL="0" lvl="0" indent="0" algn="l" rtl="0">
              <a:spcBef>
                <a:spcPts val="800"/>
              </a:spcBef>
              <a:spcAft>
                <a:spcPts val="0"/>
              </a:spcAft>
              <a:buNone/>
            </a:pPr>
            <a:r>
              <a:rPr lang="en" sz="3000">
                <a:solidFill>
                  <a:schemeClr val="dk1"/>
                </a:solidFill>
                <a:latin typeface="Book Antiqua"/>
                <a:ea typeface="Book Antiqua"/>
                <a:cs typeface="Book Antiqua"/>
                <a:sym typeface="Book Antiqua"/>
              </a:rPr>
              <a:t>...I was really fascinated to look into the cultural origins of all the humor I had taken for granted.” </a:t>
            </a:r>
            <a:endParaRPr sz="3000">
              <a:solidFill>
                <a:schemeClr val="dk1"/>
              </a:solidFill>
              <a:latin typeface="Book Antiqua"/>
              <a:ea typeface="Book Antiqua"/>
              <a:cs typeface="Book Antiqua"/>
              <a:sym typeface="Book Antiqu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7"/>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Humor in Action!</a:t>
            </a:r>
            <a:endParaRPr sz="3800" b="1"/>
          </a:p>
        </p:txBody>
      </p:sp>
      <p:sp>
        <p:nvSpPr>
          <p:cNvPr id="644" name="Google Shape;644;p107"/>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640"/>
              </a:spcBef>
              <a:spcAft>
                <a:spcPts val="0"/>
              </a:spcAft>
              <a:buClr>
                <a:schemeClr val="dk1"/>
              </a:buClr>
              <a:buSzPts val="1100"/>
              <a:buFont typeface="Arial"/>
              <a:buNone/>
            </a:pPr>
            <a:r>
              <a:rPr lang="en" sz="3000"/>
              <a:t>“Dear Professor John,</a:t>
            </a:r>
            <a:endParaRPr sz="3000"/>
          </a:p>
          <a:p>
            <a:pPr marL="0" lvl="0" indent="0" algn="l" rtl="0">
              <a:spcBef>
                <a:spcPts val="640"/>
              </a:spcBef>
              <a:spcAft>
                <a:spcPts val="0"/>
              </a:spcAft>
              <a:buClr>
                <a:schemeClr val="dk1"/>
              </a:buClr>
              <a:buSzPts val="1100"/>
              <a:buFont typeface="Arial"/>
              <a:buNone/>
            </a:pPr>
            <a:r>
              <a:rPr lang="en" sz="3000"/>
              <a:t>This is _____.</a:t>
            </a:r>
            <a:endParaRPr sz="3000"/>
          </a:p>
          <a:p>
            <a:pPr marL="0" lvl="0" indent="0" algn="l" rtl="0">
              <a:spcBef>
                <a:spcPts val="640"/>
              </a:spcBef>
              <a:spcAft>
                <a:spcPts val="0"/>
              </a:spcAft>
              <a:buClr>
                <a:schemeClr val="dk1"/>
              </a:buClr>
              <a:buSzPts val="1100"/>
              <a:buFont typeface="Arial"/>
              <a:buNone/>
            </a:pPr>
            <a:r>
              <a:rPr lang="en" sz="3000"/>
              <a:t>Here is my essay on sarcasm due today; it's an absolute masterpiece, totally worthy of reading (exaggerated eye-roll); hopefully it's not too bad.” (</a:t>
            </a:r>
            <a:r>
              <a:rPr lang="en" sz="3000" b="1"/>
              <a:t>Japan/England</a:t>
            </a:r>
            <a:r>
              <a:rPr lang="en" sz="3000"/>
              <a:t>)</a:t>
            </a:r>
            <a:endParaRPr sz="3000"/>
          </a:p>
          <a:p>
            <a:pPr marL="0" lvl="0" indent="0" algn="l" rtl="0">
              <a:spcBef>
                <a:spcPts val="640"/>
              </a:spcBef>
              <a:spcAft>
                <a:spcPts val="0"/>
              </a:spcAft>
              <a:buClr>
                <a:schemeClr val="dk1"/>
              </a:buClr>
              <a:buSzPts val="1100"/>
              <a:buFont typeface="Arial"/>
              <a:buNone/>
            </a:pPr>
            <a:endParaRPr sz="2700"/>
          </a:p>
          <a:p>
            <a:pPr marL="0" lvl="0" indent="0" algn="l" rtl="0">
              <a:spcBef>
                <a:spcPts val="640"/>
              </a:spcBef>
              <a:spcAft>
                <a:spcPts val="0"/>
              </a:spcAft>
              <a:buNone/>
            </a:pPr>
            <a:endParaRPr sz="2600"/>
          </a:p>
          <a:p>
            <a:pPr marL="0" lvl="0" indent="0" algn="l" rtl="0">
              <a:spcBef>
                <a:spcPts val="64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8"/>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00FF"/>
                </a:solidFill>
              </a:rPr>
              <a:t>Final Thoughts</a:t>
            </a:r>
            <a:endParaRPr sz="2700" cap="none">
              <a:solidFill>
                <a:srgbClr val="433C2E"/>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9"/>
          <p:cNvSpPr txBox="1">
            <a:spLocks noGrp="1"/>
          </p:cNvSpPr>
          <p:nvPr>
            <p:ph type="title"/>
          </p:nvPr>
        </p:nvSpPr>
        <p:spPr>
          <a:xfrm>
            <a:off x="87844" y="48806"/>
            <a:ext cx="8969400" cy="7710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SzPts val="1400"/>
              <a:buNone/>
            </a:pPr>
            <a:r>
              <a:rPr lang="en" sz="3500" b="1"/>
              <a:t>Humor &amp; Cross-Cultural Communication</a:t>
            </a:r>
            <a:endParaRPr sz="3500" b="1"/>
          </a:p>
        </p:txBody>
      </p:sp>
      <p:sp>
        <p:nvSpPr>
          <p:cNvPr id="655" name="Google Shape;655;p109"/>
          <p:cNvSpPr txBox="1">
            <a:spLocks noGrp="1"/>
          </p:cNvSpPr>
          <p:nvPr>
            <p:ph type="body" idx="1"/>
          </p:nvPr>
        </p:nvSpPr>
        <p:spPr>
          <a:xfrm>
            <a:off x="156169" y="917438"/>
            <a:ext cx="4431000" cy="33876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800"/>
              </a:spcBef>
              <a:spcAft>
                <a:spcPts val="0"/>
              </a:spcAft>
              <a:buSzPts val="1400"/>
              <a:buNone/>
            </a:pPr>
            <a:endParaRPr sz="2900" b="1"/>
          </a:p>
        </p:txBody>
      </p:sp>
      <p:sp>
        <p:nvSpPr>
          <p:cNvPr id="656" name="Google Shape;656;p109"/>
          <p:cNvSpPr txBox="1">
            <a:spLocks noGrp="1"/>
          </p:cNvSpPr>
          <p:nvPr>
            <p:ph type="body" idx="2"/>
          </p:nvPr>
        </p:nvSpPr>
        <p:spPr>
          <a:xfrm>
            <a:off x="4071019" y="945469"/>
            <a:ext cx="4992900" cy="3466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400"/>
              <a:buFont typeface="Arial"/>
              <a:buNone/>
            </a:pPr>
            <a:r>
              <a:rPr lang="en" sz="2700"/>
              <a:t>“...that probably wasn’t the right way to respond. But it was certainly in jest, a joke. Therein lies </a:t>
            </a:r>
            <a:r>
              <a:rPr lang="en" sz="2700" b="1" u="sng">
                <a:solidFill>
                  <a:srgbClr val="FF0000"/>
                </a:solidFill>
              </a:rPr>
              <a:t>a cultural lesson that our jokes don’t always translate</a:t>
            </a:r>
            <a:r>
              <a:rPr lang="en" sz="2700"/>
              <a:t>.”--Matt Murton</a:t>
            </a:r>
            <a:endParaRPr sz="2700"/>
          </a:p>
        </p:txBody>
      </p:sp>
      <p:pic>
        <p:nvPicPr>
          <p:cNvPr id="657" name="Google Shape;657;p109"/>
          <p:cNvPicPr preferRelativeResize="0"/>
          <p:nvPr/>
        </p:nvPicPr>
        <p:blipFill>
          <a:blip r:embed="rId3">
            <a:alphaModFix/>
          </a:blip>
          <a:stretch>
            <a:fillRect/>
          </a:stretch>
        </p:blipFill>
        <p:spPr>
          <a:xfrm>
            <a:off x="87844" y="876956"/>
            <a:ext cx="3925951" cy="41581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10"/>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Happy Ending</a:t>
            </a:r>
            <a:endParaRPr sz="3800" b="1"/>
          </a:p>
        </p:txBody>
      </p:sp>
      <p:sp>
        <p:nvSpPr>
          <p:cNvPr id="663" name="Google Shape;663;p110"/>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endParaRPr sz="3000">
              <a:solidFill>
                <a:schemeClr val="dk1"/>
              </a:solidFill>
              <a:latin typeface="Book Antiqua"/>
              <a:ea typeface="Book Antiqua"/>
              <a:cs typeface="Book Antiqua"/>
              <a:sym typeface="Book Antiqua"/>
            </a:endParaRPr>
          </a:p>
          <a:p>
            <a:pPr marL="0" lvl="0" indent="0" algn="l" rtl="0">
              <a:spcBef>
                <a:spcPts val="0"/>
              </a:spcBef>
              <a:spcAft>
                <a:spcPts val="0"/>
              </a:spcAft>
              <a:buClr>
                <a:schemeClr val="dk1"/>
              </a:buClr>
              <a:buSzPts val="1100"/>
              <a:buFont typeface="Arial"/>
              <a:buNone/>
            </a:pPr>
            <a:endParaRPr sz="2400">
              <a:solidFill>
                <a:schemeClr val="dk1"/>
              </a:solidFill>
              <a:latin typeface="Book Antiqua"/>
              <a:ea typeface="Book Antiqua"/>
              <a:cs typeface="Book Antiqua"/>
              <a:sym typeface="Book Antiqua"/>
            </a:endParaRPr>
          </a:p>
          <a:p>
            <a:pPr marL="0" lvl="0" indent="0" algn="l" rtl="0">
              <a:spcBef>
                <a:spcPts val="0"/>
              </a:spcBef>
              <a:spcAft>
                <a:spcPts val="0"/>
              </a:spcAft>
              <a:buClr>
                <a:schemeClr val="dk1"/>
              </a:buClr>
              <a:buSzPts val="1100"/>
              <a:buFont typeface="Arial"/>
              <a:buNone/>
            </a:pPr>
            <a:endParaRPr sz="2400">
              <a:solidFill>
                <a:schemeClr val="dk1"/>
              </a:solidFill>
              <a:latin typeface="Book Antiqua"/>
              <a:ea typeface="Book Antiqua"/>
              <a:cs typeface="Book Antiqua"/>
              <a:sym typeface="Book Antiqua"/>
            </a:endParaRPr>
          </a:p>
          <a:p>
            <a:pPr marL="0" lvl="0" indent="0" algn="l" rtl="0">
              <a:spcBef>
                <a:spcPts val="0"/>
              </a:spcBef>
              <a:spcAft>
                <a:spcPts val="0"/>
              </a:spcAft>
              <a:buClr>
                <a:schemeClr val="dk1"/>
              </a:buClr>
              <a:buSzPts val="1100"/>
              <a:buFont typeface="Arial"/>
              <a:buNone/>
            </a:pPr>
            <a:endParaRPr>
              <a:solidFill>
                <a:schemeClr val="dk1"/>
              </a:solidFill>
              <a:latin typeface="Book Antiqua"/>
              <a:ea typeface="Book Antiqua"/>
              <a:cs typeface="Book Antiqua"/>
              <a:sym typeface="Book Antiqua"/>
            </a:endParaRPr>
          </a:p>
          <a:p>
            <a:pPr marL="0" lvl="0" indent="0" algn="l" rtl="0">
              <a:spcBef>
                <a:spcPts val="800"/>
              </a:spcBef>
              <a:spcAft>
                <a:spcPts val="0"/>
              </a:spcAft>
              <a:buNone/>
            </a:pPr>
            <a:endParaRPr sz="2600"/>
          </a:p>
        </p:txBody>
      </p:sp>
      <p:pic>
        <p:nvPicPr>
          <p:cNvPr id="664" name="Google Shape;664;p110"/>
          <p:cNvPicPr preferRelativeResize="0"/>
          <p:nvPr/>
        </p:nvPicPr>
        <p:blipFill>
          <a:blip r:embed="rId3">
            <a:alphaModFix/>
          </a:blip>
          <a:stretch>
            <a:fillRect/>
          </a:stretch>
        </p:blipFill>
        <p:spPr>
          <a:xfrm>
            <a:off x="858875" y="868625"/>
            <a:ext cx="7407826" cy="4274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6"/>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2500" b="1">
                <a:solidFill>
                  <a:srgbClr val="0000FF"/>
                </a:solidFill>
              </a:rPr>
            </a:br>
            <a:r>
              <a:rPr lang="en" sz="6100" b="1">
                <a:solidFill>
                  <a:srgbClr val="0000FF"/>
                </a:solidFill>
              </a:rPr>
              <a:t>II. Course Background</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11"/>
          <p:cNvSpPr txBox="1">
            <a:spLocks noGrp="1"/>
          </p:cNvSpPr>
          <p:nvPr>
            <p:ph type="title"/>
          </p:nvPr>
        </p:nvSpPr>
        <p:spPr>
          <a:xfrm>
            <a:off x="199481" y="90244"/>
            <a:ext cx="8814300" cy="7320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SzPts val="1400"/>
              <a:buNone/>
            </a:pPr>
            <a:r>
              <a:rPr lang="en" sz="3800"/>
              <a:t> Select Publications</a:t>
            </a:r>
            <a:endParaRPr sz="3800"/>
          </a:p>
        </p:txBody>
      </p:sp>
      <p:sp>
        <p:nvSpPr>
          <p:cNvPr id="670" name="Google Shape;670;p111"/>
          <p:cNvSpPr txBox="1">
            <a:spLocks noGrp="1"/>
          </p:cNvSpPr>
          <p:nvPr>
            <p:ph type="body" idx="1"/>
          </p:nvPr>
        </p:nvSpPr>
        <p:spPr>
          <a:xfrm>
            <a:off x="110288" y="902363"/>
            <a:ext cx="8983500" cy="3970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 sz="2100"/>
              <a:t>Neff, P. &amp; Rucynski, J. (2017). Japanese perceptions of humor in the English</a:t>
            </a:r>
            <a:endParaRPr sz="2100"/>
          </a:p>
          <a:p>
            <a:pPr marL="0" lvl="0" indent="342900" algn="l" rtl="0">
              <a:lnSpc>
                <a:spcPct val="100000"/>
              </a:lnSpc>
              <a:spcBef>
                <a:spcPts val="0"/>
              </a:spcBef>
              <a:spcAft>
                <a:spcPts val="0"/>
              </a:spcAft>
              <a:buSzPts val="1400"/>
              <a:buNone/>
            </a:pPr>
            <a:r>
              <a:rPr lang="en" sz="2100"/>
              <a:t>language classroom. </a:t>
            </a:r>
            <a:r>
              <a:rPr lang="en" sz="2100" i="1"/>
              <a:t>Humor, 30</a:t>
            </a:r>
            <a:r>
              <a:rPr lang="en" sz="2100"/>
              <a:t>(3), 279-301.</a:t>
            </a:r>
            <a:endParaRPr sz="2100"/>
          </a:p>
          <a:p>
            <a:pPr marL="0" lvl="0" indent="0" algn="l" rtl="0">
              <a:lnSpc>
                <a:spcPct val="100000"/>
              </a:lnSpc>
              <a:spcBef>
                <a:spcPts val="0"/>
              </a:spcBef>
              <a:spcAft>
                <a:spcPts val="0"/>
              </a:spcAft>
              <a:buSzPts val="1400"/>
              <a:buNone/>
            </a:pPr>
            <a:r>
              <a:rPr lang="en" sz="2100"/>
              <a:t>Prichard, C. &amp; Rucynski, J. (2019). Second language learners’ ability to detect</a:t>
            </a:r>
            <a:endParaRPr sz="2100"/>
          </a:p>
          <a:p>
            <a:pPr marL="342900" lvl="0" indent="0" algn="l" rtl="0">
              <a:lnSpc>
                <a:spcPct val="100000"/>
              </a:lnSpc>
              <a:spcBef>
                <a:spcPts val="0"/>
              </a:spcBef>
              <a:spcAft>
                <a:spcPts val="0"/>
              </a:spcAft>
              <a:buSzPts val="1400"/>
              <a:buNone/>
            </a:pPr>
            <a:r>
              <a:rPr lang="en" sz="2100"/>
              <a:t>satirical news and the effect of humor competency training. </a:t>
            </a:r>
            <a:r>
              <a:rPr lang="en" sz="2100" i="1"/>
              <a:t>TESOL Journal, 10</a:t>
            </a:r>
            <a:r>
              <a:rPr lang="en" sz="2100"/>
              <a:t>(1), e00366.</a:t>
            </a:r>
            <a:endParaRPr sz="2100"/>
          </a:p>
          <a:p>
            <a:pPr marL="0" lvl="0" indent="0" algn="l" rtl="0">
              <a:lnSpc>
                <a:spcPct val="100000"/>
              </a:lnSpc>
              <a:spcBef>
                <a:spcPts val="0"/>
              </a:spcBef>
              <a:spcAft>
                <a:spcPts val="0"/>
              </a:spcAft>
              <a:buSzPts val="1400"/>
              <a:buNone/>
            </a:pPr>
            <a:r>
              <a:rPr lang="en" sz="2100"/>
              <a:t>Prichard, C. &amp; Rucynski, J. (2022). L2 learners' ability to recognize ironic online</a:t>
            </a:r>
            <a:endParaRPr sz="2100"/>
          </a:p>
          <a:p>
            <a:pPr marL="0" lvl="0" indent="457200" algn="l" rtl="0">
              <a:lnSpc>
                <a:spcPct val="100000"/>
              </a:lnSpc>
              <a:spcBef>
                <a:spcPts val="0"/>
              </a:spcBef>
              <a:spcAft>
                <a:spcPts val="0"/>
              </a:spcAft>
              <a:buSzPts val="1400"/>
              <a:buNone/>
            </a:pPr>
            <a:r>
              <a:rPr lang="en" sz="2100"/>
              <a:t>comments and the effect of instruction. System, </a:t>
            </a:r>
            <a:r>
              <a:rPr lang="en" sz="2100" i="1"/>
              <a:t>105</a:t>
            </a:r>
            <a:r>
              <a:rPr lang="en" sz="2100"/>
              <a:t>, 102733. </a:t>
            </a:r>
            <a:endParaRPr sz="2100"/>
          </a:p>
          <a:p>
            <a:pPr marL="0" lvl="0" indent="0" algn="l" rtl="0">
              <a:lnSpc>
                <a:spcPct val="100000"/>
              </a:lnSpc>
              <a:spcBef>
                <a:spcPts val="0"/>
              </a:spcBef>
              <a:spcAft>
                <a:spcPts val="0"/>
              </a:spcAft>
              <a:buSzPts val="1400"/>
              <a:buNone/>
            </a:pPr>
            <a:r>
              <a:rPr lang="en" sz="2100"/>
              <a:t>Rucynski, J. &amp; Prichard, C. (Eds.). (2020). </a:t>
            </a:r>
            <a:r>
              <a:rPr lang="en" sz="2100" i="1"/>
              <a:t>Bridging the humor barrier: Humor</a:t>
            </a:r>
            <a:endParaRPr sz="2100" i="1"/>
          </a:p>
          <a:p>
            <a:pPr marL="342900" lvl="0" indent="0" algn="l" rtl="0">
              <a:lnSpc>
                <a:spcPct val="100000"/>
              </a:lnSpc>
              <a:spcBef>
                <a:spcPts val="0"/>
              </a:spcBef>
              <a:spcAft>
                <a:spcPts val="0"/>
              </a:spcAft>
              <a:buSzPts val="1400"/>
              <a:buNone/>
            </a:pPr>
            <a:r>
              <a:rPr lang="en" sz="2100" i="1"/>
              <a:t>competency training in English language teaching</a:t>
            </a:r>
            <a:r>
              <a:rPr lang="en" sz="2100"/>
              <a:t>. Lexington Books.</a:t>
            </a:r>
            <a:endParaRPr sz="2100"/>
          </a:p>
          <a:p>
            <a:pPr marL="0" lvl="0" indent="0" algn="l" rtl="0">
              <a:lnSpc>
                <a:spcPct val="100000"/>
              </a:lnSpc>
              <a:spcBef>
                <a:spcPts val="0"/>
              </a:spcBef>
              <a:spcAft>
                <a:spcPts val="0"/>
              </a:spcAft>
              <a:buSzPts val="1400"/>
              <a:buNone/>
            </a:pPr>
            <a:r>
              <a:rPr lang="en" sz="2100"/>
              <a:t>Rucynski, J. (Ed.). (2016). </a:t>
            </a:r>
            <a:r>
              <a:rPr lang="en" sz="2100" i="1"/>
              <a:t>New ways in teaching with humor</a:t>
            </a:r>
            <a:r>
              <a:rPr lang="en" sz="2100"/>
              <a:t>. TESOL Press.</a:t>
            </a:r>
            <a:endParaRPr sz="2100"/>
          </a:p>
          <a:p>
            <a:pPr marL="0" lvl="0" indent="0" algn="l" rtl="0">
              <a:lnSpc>
                <a:spcPct val="100000"/>
              </a:lnSpc>
              <a:spcBef>
                <a:spcPts val="0"/>
              </a:spcBef>
              <a:spcAft>
                <a:spcPts val="0"/>
              </a:spcAft>
              <a:buSzPts val="1400"/>
              <a:buNone/>
            </a:pPr>
            <a:r>
              <a:rPr lang="en" sz="2100"/>
              <a:t>Rucynski, J. &amp; Prichard, C. (2021). Implementing humor instruction into</a:t>
            </a:r>
            <a:endParaRPr sz="2100"/>
          </a:p>
          <a:p>
            <a:pPr marL="0" lvl="0" indent="457200" algn="l" rtl="0">
              <a:lnSpc>
                <a:spcPct val="100000"/>
              </a:lnSpc>
              <a:spcBef>
                <a:spcPts val="0"/>
              </a:spcBef>
              <a:spcAft>
                <a:spcPts val="0"/>
              </a:spcAft>
              <a:buSzPts val="1400"/>
              <a:buNone/>
            </a:pPr>
            <a:r>
              <a:rPr lang="en" sz="2100"/>
              <a:t>English language teaching. </a:t>
            </a:r>
            <a:r>
              <a:rPr lang="en" sz="2100" i="1"/>
              <a:t>English Teaching Forum</a:t>
            </a:r>
            <a:r>
              <a:rPr lang="en" sz="2100"/>
              <a:t>. </a:t>
            </a:r>
            <a:endParaRPr sz="2100"/>
          </a:p>
          <a:p>
            <a:pPr marL="0" lvl="0" indent="0" algn="l" rtl="0">
              <a:lnSpc>
                <a:spcPct val="100000"/>
              </a:lnSpc>
              <a:spcBef>
                <a:spcPts val="0"/>
              </a:spcBef>
              <a:spcAft>
                <a:spcPts val="0"/>
              </a:spcAft>
              <a:buSzPts val="1400"/>
              <a:buNone/>
            </a:pPr>
            <a:endParaRPr sz="2200"/>
          </a:p>
          <a:p>
            <a:pPr marL="0" lvl="0" indent="0" algn="l" rtl="0">
              <a:lnSpc>
                <a:spcPct val="100000"/>
              </a:lnSpc>
              <a:spcBef>
                <a:spcPts val="800"/>
              </a:spcBef>
              <a:spcAft>
                <a:spcPts val="0"/>
              </a:spcAft>
              <a:buSzPts val="1400"/>
              <a:buNone/>
            </a:pPr>
            <a:endParaRPr sz="25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12"/>
          <p:cNvSpPr txBox="1">
            <a:spLocks noGrp="1"/>
          </p:cNvSpPr>
          <p:nvPr>
            <p:ph type="title"/>
          </p:nvPr>
        </p:nvSpPr>
        <p:spPr>
          <a:xfrm>
            <a:off x="199481" y="90244"/>
            <a:ext cx="8814300" cy="7320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SzPts val="1400"/>
              <a:buNone/>
            </a:pPr>
            <a:r>
              <a:rPr lang="en" sz="3800"/>
              <a:t>Recent Book Chapters</a:t>
            </a:r>
            <a:endParaRPr sz="3800"/>
          </a:p>
        </p:txBody>
      </p:sp>
      <p:sp>
        <p:nvSpPr>
          <p:cNvPr id="676" name="Google Shape;676;p112"/>
          <p:cNvSpPr txBox="1">
            <a:spLocks noGrp="1"/>
          </p:cNvSpPr>
          <p:nvPr>
            <p:ph type="body" idx="1"/>
          </p:nvPr>
        </p:nvSpPr>
        <p:spPr>
          <a:xfrm>
            <a:off x="110288" y="902363"/>
            <a:ext cx="8983500" cy="3970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endParaRPr sz="2200"/>
          </a:p>
          <a:p>
            <a:pPr marL="0" lvl="0" indent="0" algn="l" rtl="0">
              <a:lnSpc>
                <a:spcPct val="100000"/>
              </a:lnSpc>
              <a:spcBef>
                <a:spcPts val="800"/>
              </a:spcBef>
              <a:spcAft>
                <a:spcPts val="0"/>
              </a:spcAft>
              <a:buSzPts val="1400"/>
              <a:buNone/>
            </a:pPr>
            <a:endParaRPr sz="2500"/>
          </a:p>
        </p:txBody>
      </p:sp>
      <p:pic>
        <p:nvPicPr>
          <p:cNvPr id="677" name="Google Shape;677;p112"/>
          <p:cNvPicPr preferRelativeResize="0"/>
          <p:nvPr/>
        </p:nvPicPr>
        <p:blipFill>
          <a:blip r:embed="rId3">
            <a:alphaModFix/>
          </a:blip>
          <a:stretch>
            <a:fillRect/>
          </a:stretch>
        </p:blipFill>
        <p:spPr>
          <a:xfrm>
            <a:off x="984425" y="902375"/>
            <a:ext cx="3214699" cy="4241124"/>
          </a:xfrm>
          <a:prstGeom prst="rect">
            <a:avLst/>
          </a:prstGeom>
          <a:noFill/>
          <a:ln>
            <a:noFill/>
          </a:ln>
        </p:spPr>
      </p:pic>
      <p:pic>
        <p:nvPicPr>
          <p:cNvPr id="678" name="Google Shape;678;p112"/>
          <p:cNvPicPr preferRelativeResize="0"/>
          <p:nvPr/>
        </p:nvPicPr>
        <p:blipFill>
          <a:blip r:embed="rId4">
            <a:alphaModFix/>
          </a:blip>
          <a:stretch>
            <a:fillRect/>
          </a:stretch>
        </p:blipFill>
        <p:spPr>
          <a:xfrm>
            <a:off x="5146975" y="902375"/>
            <a:ext cx="3430699" cy="4191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13"/>
          <p:cNvSpPr txBox="1">
            <a:spLocks noGrp="1"/>
          </p:cNvSpPr>
          <p:nvPr>
            <p:ph type="ctrTitle"/>
          </p:nvPr>
        </p:nvSpPr>
        <p:spPr>
          <a:xfrm>
            <a:off x="321950" y="1427375"/>
            <a:ext cx="8500200" cy="2224200"/>
          </a:xfrm>
          <a:prstGeom prst="rect">
            <a:avLst/>
          </a:prstGeom>
          <a:noFill/>
          <a:ln>
            <a:noFill/>
          </a:ln>
        </p:spPr>
        <p:txBody>
          <a:bodyPr spcFirstLastPara="1" wrap="square" lIns="68575" tIns="34275" rIns="68575" bIns="34275" anchor="ctr" anchorCtr="0">
            <a:noAutofit/>
          </a:bodyPr>
          <a:lstStyle/>
          <a:p>
            <a:pPr marL="0" lvl="0" indent="0" algn="l" rtl="0">
              <a:lnSpc>
                <a:spcPct val="80000"/>
              </a:lnSpc>
              <a:spcBef>
                <a:spcPts val="0"/>
              </a:spcBef>
              <a:spcAft>
                <a:spcPts val="0"/>
              </a:spcAft>
              <a:buClr>
                <a:srgbClr val="262626"/>
              </a:buClr>
              <a:buSzPts val="800"/>
              <a:buFont typeface="Gill Sans"/>
              <a:buNone/>
            </a:pPr>
            <a:r>
              <a:rPr lang="en" sz="5900" b="1" dirty="0">
                <a:solidFill>
                  <a:srgbClr val="00B0F0"/>
                </a:solidFill>
              </a:rPr>
              <a:t>Exploring the role of humor in intercultural communication</a:t>
            </a:r>
            <a:endParaRPr sz="5900" b="1" dirty="0">
              <a:solidFill>
                <a:srgbClr val="00B0F0"/>
              </a:solidFill>
            </a:endParaRPr>
          </a:p>
          <a:p>
            <a:pPr marL="0" lvl="0" indent="0" algn="l" rtl="0">
              <a:lnSpc>
                <a:spcPct val="90000"/>
              </a:lnSpc>
              <a:spcBef>
                <a:spcPts val="0"/>
              </a:spcBef>
              <a:spcAft>
                <a:spcPts val="0"/>
              </a:spcAft>
              <a:buClr>
                <a:srgbClr val="262626"/>
              </a:buClr>
              <a:buSzPts val="800"/>
              <a:buFont typeface="Gill Sans"/>
              <a:buNone/>
            </a:pPr>
            <a:r>
              <a:rPr lang="en" sz="3600" b="1"/>
              <a:t>John Rucynski </a:t>
            </a:r>
            <a:br>
              <a:rPr lang="en" sz="3600" b="1"/>
            </a:br>
            <a:r>
              <a:rPr lang="en" sz="3600" b="1"/>
              <a:t>rucyns-j@okayama-u.ac.jp</a:t>
            </a:r>
            <a:endParaRPr sz="3600" b="1" dirty="0"/>
          </a:p>
          <a:p>
            <a:pPr marL="0" lvl="0" indent="0" algn="l" rtl="0">
              <a:lnSpc>
                <a:spcPct val="90000"/>
              </a:lnSpc>
              <a:spcBef>
                <a:spcPts val="0"/>
              </a:spcBef>
              <a:spcAft>
                <a:spcPts val="0"/>
              </a:spcAft>
              <a:buClr>
                <a:srgbClr val="262626"/>
              </a:buClr>
              <a:buSzPts val="800"/>
              <a:buFont typeface="Gill Sans"/>
              <a:buNone/>
            </a:pPr>
            <a:r>
              <a:rPr lang="en" sz="3600" b="1" dirty="0"/>
              <a:t>Okayama University</a:t>
            </a:r>
            <a:br>
              <a:rPr lang="en" sz="3400" b="1" dirty="0"/>
            </a:br>
            <a:endParaRPr sz="3400" b="1" dirty="0"/>
          </a:p>
          <a:p>
            <a:pPr marL="0" lvl="0" indent="0" algn="l" rtl="0">
              <a:lnSpc>
                <a:spcPct val="90000"/>
              </a:lnSpc>
              <a:spcBef>
                <a:spcPts val="0"/>
              </a:spcBef>
              <a:spcAft>
                <a:spcPts val="0"/>
              </a:spcAft>
              <a:buClr>
                <a:srgbClr val="262626"/>
              </a:buClr>
              <a:buSzPts val="800"/>
              <a:buFont typeface="Gill Sans"/>
              <a:buNone/>
            </a:pPr>
            <a:r>
              <a:rPr lang="en" sz="2500" b="1" dirty="0">
                <a:solidFill>
                  <a:schemeClr val="dk1"/>
                </a:solidFill>
              </a:rPr>
              <a:t>2025 PanSIG, Kanda University of International Studies</a:t>
            </a:r>
            <a:endParaRPr sz="2800" cap="none" dirty="0">
              <a:solidFill>
                <a:srgbClr val="433C2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7"/>
          <p:cNvSpPr txBox="1">
            <a:spLocks noGrp="1"/>
          </p:cNvSpPr>
          <p:nvPr>
            <p:ph type="title"/>
          </p:nvPr>
        </p:nvSpPr>
        <p:spPr>
          <a:xfrm>
            <a:off x="199481" y="48806"/>
            <a:ext cx="8814300" cy="780600"/>
          </a:xfrm>
          <a:prstGeom prst="rect">
            <a:avLst/>
          </a:prstGeom>
        </p:spPr>
        <p:txBody>
          <a:bodyPr spcFirstLastPara="1" wrap="square" lIns="137150" tIns="137150" rIns="137150" bIns="137150" anchor="ctr" anchorCtr="0">
            <a:noAutofit/>
          </a:bodyPr>
          <a:lstStyle/>
          <a:p>
            <a:pPr marL="0" lvl="0" indent="0" algn="ctr" rtl="0">
              <a:spcBef>
                <a:spcPts val="0"/>
              </a:spcBef>
              <a:spcAft>
                <a:spcPts val="0"/>
              </a:spcAft>
              <a:buNone/>
            </a:pPr>
            <a:r>
              <a:rPr lang="en" sz="3800" b="1"/>
              <a:t>Teaching Context</a:t>
            </a:r>
            <a:endParaRPr sz="3800" b="1"/>
          </a:p>
        </p:txBody>
      </p:sp>
      <p:sp>
        <p:nvSpPr>
          <p:cNvPr id="389" name="Google Shape;389;p67"/>
          <p:cNvSpPr txBox="1">
            <a:spLocks noGrp="1"/>
          </p:cNvSpPr>
          <p:nvPr>
            <p:ph type="body" idx="1"/>
          </p:nvPr>
        </p:nvSpPr>
        <p:spPr>
          <a:xfrm>
            <a:off x="110288" y="907669"/>
            <a:ext cx="8983500" cy="41577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“Humor &amp; Intercultural Communication” course</a:t>
            </a:r>
            <a:endParaRPr sz="3000"/>
          </a:p>
          <a:p>
            <a:pPr marL="457200" lvl="0" indent="-419100" algn="l" rtl="0">
              <a:spcBef>
                <a:spcPts val="0"/>
              </a:spcBef>
              <a:spcAft>
                <a:spcPts val="0"/>
              </a:spcAft>
              <a:buSzPts val="3000"/>
              <a:buChar char="•"/>
            </a:pPr>
            <a:r>
              <a:rPr lang="en" sz="3000"/>
              <a:t>“EPOK Combined” course</a:t>
            </a:r>
            <a:endParaRPr sz="3000"/>
          </a:p>
          <a:p>
            <a:pPr marL="457200" lvl="0" indent="-419100" algn="l" rtl="0">
              <a:spcBef>
                <a:spcPts val="0"/>
              </a:spcBef>
              <a:spcAft>
                <a:spcPts val="0"/>
              </a:spcAft>
              <a:buSzPts val="3000"/>
              <a:buChar char="•"/>
            </a:pPr>
            <a:r>
              <a:rPr lang="en" sz="3000"/>
              <a:t>Multicultural class (30-40 students; Japanese students + international students from all Three Circles of English)</a:t>
            </a:r>
            <a:endParaRPr sz="3000"/>
          </a:p>
          <a:p>
            <a:pPr marL="457200" lvl="0" indent="-419100" algn="l" rtl="0">
              <a:spcBef>
                <a:spcPts val="0"/>
              </a:spcBef>
              <a:spcAft>
                <a:spcPts val="0"/>
              </a:spcAft>
              <a:buSzPts val="3000"/>
              <a:buChar char="•"/>
            </a:pPr>
            <a:r>
              <a:rPr lang="en" sz="3000"/>
              <a:t>English level TOEIC 600+ </a:t>
            </a:r>
            <a:endParaRPr sz="3000"/>
          </a:p>
          <a:p>
            <a:pPr marL="457200" lvl="0" indent="-419100" algn="l" rtl="0">
              <a:spcBef>
                <a:spcPts val="0"/>
              </a:spcBef>
              <a:spcAft>
                <a:spcPts val="0"/>
              </a:spcAft>
              <a:buSzPts val="3000"/>
              <a:buChar char="•"/>
            </a:pPr>
            <a:r>
              <a:rPr lang="en" sz="3000"/>
              <a:t>8 classes (x 100 minutes)</a:t>
            </a:r>
            <a:endParaRPr sz="3000"/>
          </a:p>
          <a:p>
            <a:pPr marL="457200" lvl="0" indent="0" algn="l" rtl="0">
              <a:spcBef>
                <a:spcPts val="800"/>
              </a:spcBef>
              <a:spcAft>
                <a:spcPts val="0"/>
              </a:spcAft>
              <a:buNone/>
            </a:pP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8"/>
          <p:cNvSpPr txBox="1">
            <a:spLocks noGrp="1"/>
          </p:cNvSpPr>
          <p:nvPr>
            <p:ph type="ctrTitle"/>
          </p:nvPr>
        </p:nvSpPr>
        <p:spPr>
          <a:xfrm>
            <a:off x="363682" y="1597819"/>
            <a:ext cx="8500200" cy="1659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800"/>
              <a:buFont typeface="Gill Sans"/>
              <a:buNone/>
            </a:pPr>
            <a:endParaRPr sz="3500" b="1"/>
          </a:p>
          <a:p>
            <a:pPr marL="0" lvl="0" indent="0" algn="ctr" rtl="0">
              <a:lnSpc>
                <a:spcPct val="90000"/>
              </a:lnSpc>
              <a:spcBef>
                <a:spcPts val="0"/>
              </a:spcBef>
              <a:spcAft>
                <a:spcPts val="0"/>
              </a:spcAft>
              <a:buClr>
                <a:srgbClr val="262626"/>
              </a:buClr>
              <a:buSzPts val="800"/>
              <a:buFont typeface="Gill Sans"/>
              <a:buNone/>
            </a:pPr>
            <a:br>
              <a:rPr lang="en" sz="3000" b="1"/>
            </a:br>
            <a:r>
              <a:rPr lang="en" sz="6600" b="1">
                <a:solidFill>
                  <a:srgbClr val="0000FF"/>
                </a:solidFill>
              </a:rPr>
              <a:t>III. Course Contents</a:t>
            </a:r>
            <a:br>
              <a:rPr lang="en" sz="3000" b="1" cap="none">
                <a:solidFill>
                  <a:schemeClr val="dk1"/>
                </a:solidFill>
              </a:rPr>
            </a:br>
            <a:br>
              <a:rPr lang="en" sz="3300" cap="none">
                <a:solidFill>
                  <a:srgbClr val="433C2E"/>
                </a:solidFill>
                <a:latin typeface="Libre Baskerville"/>
                <a:ea typeface="Libre Baskerville"/>
                <a:cs typeface="Libre Baskerville"/>
                <a:sym typeface="Libre Baskerville"/>
              </a:rPr>
            </a:br>
            <a:endParaRPr sz="2700" cap="none">
              <a:solidFill>
                <a:srgbClr val="433C2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9"/>
          <p:cNvSpPr txBox="1">
            <a:spLocks noGrp="1"/>
          </p:cNvSpPr>
          <p:nvPr>
            <p:ph type="title"/>
          </p:nvPr>
        </p:nvSpPr>
        <p:spPr>
          <a:xfrm>
            <a:off x="199481" y="48806"/>
            <a:ext cx="8814300" cy="7806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1100"/>
              <a:buNone/>
            </a:pPr>
            <a:r>
              <a:rPr lang="en" sz="3800" b="1"/>
              <a:t>Course Units</a:t>
            </a:r>
            <a:endParaRPr sz="3800" b="1"/>
          </a:p>
        </p:txBody>
      </p:sp>
      <p:sp>
        <p:nvSpPr>
          <p:cNvPr id="400" name="Google Shape;400;p69"/>
          <p:cNvSpPr txBox="1">
            <a:spLocks noGrp="1"/>
          </p:cNvSpPr>
          <p:nvPr>
            <p:ph type="body" idx="1"/>
          </p:nvPr>
        </p:nvSpPr>
        <p:spPr>
          <a:xfrm>
            <a:off x="110288" y="907669"/>
            <a:ext cx="8983500" cy="4157700"/>
          </a:xfrm>
          <a:prstGeom prst="rect">
            <a:avLst/>
          </a:prstGeom>
          <a:noFill/>
          <a:ln>
            <a:noFill/>
          </a:ln>
        </p:spPr>
        <p:txBody>
          <a:bodyPr spcFirstLastPara="1" wrap="square" lIns="68575" tIns="34275" rIns="68575" bIns="34275" anchor="t" anchorCtr="0">
            <a:noAutofit/>
          </a:bodyPr>
          <a:lstStyle/>
          <a:p>
            <a:pPr marL="457200" lvl="0" indent="-438150" algn="l" rtl="0">
              <a:lnSpc>
                <a:spcPct val="100000"/>
              </a:lnSpc>
              <a:spcBef>
                <a:spcPts val="800"/>
              </a:spcBef>
              <a:spcAft>
                <a:spcPts val="0"/>
              </a:spcAft>
              <a:buSzPts val="3300"/>
              <a:buChar char="•"/>
            </a:pPr>
            <a:r>
              <a:rPr lang="en" sz="3300"/>
              <a:t>Introduction: Benefits and risks of humor</a:t>
            </a:r>
            <a:endParaRPr sz="3300"/>
          </a:p>
          <a:p>
            <a:pPr marL="457200" lvl="0" indent="-438150" algn="l" rtl="0">
              <a:lnSpc>
                <a:spcPct val="100000"/>
              </a:lnSpc>
              <a:spcBef>
                <a:spcPts val="0"/>
              </a:spcBef>
              <a:spcAft>
                <a:spcPts val="0"/>
              </a:spcAft>
              <a:buSzPts val="3300"/>
              <a:buChar char="•"/>
            </a:pPr>
            <a:r>
              <a:rPr lang="en" sz="3300"/>
              <a:t>Cultural stereotypes in humor</a:t>
            </a:r>
            <a:endParaRPr sz="3300"/>
          </a:p>
          <a:p>
            <a:pPr marL="457200" lvl="0" indent="-438150" algn="l" rtl="0">
              <a:lnSpc>
                <a:spcPct val="100000"/>
              </a:lnSpc>
              <a:spcBef>
                <a:spcPts val="0"/>
              </a:spcBef>
              <a:spcAft>
                <a:spcPts val="0"/>
              </a:spcAft>
              <a:buSzPts val="3300"/>
              <a:buChar char="•"/>
            </a:pPr>
            <a:r>
              <a:rPr lang="en" sz="3300"/>
              <a:t>Crossing borders with humor</a:t>
            </a:r>
            <a:endParaRPr sz="3300"/>
          </a:p>
          <a:p>
            <a:pPr marL="457200" lvl="0" indent="-438150" algn="l" rtl="0">
              <a:lnSpc>
                <a:spcPct val="100000"/>
              </a:lnSpc>
              <a:spcBef>
                <a:spcPts val="0"/>
              </a:spcBef>
              <a:spcAft>
                <a:spcPts val="0"/>
              </a:spcAft>
              <a:buSzPts val="3300"/>
              <a:buChar char="•"/>
            </a:pPr>
            <a:r>
              <a:rPr lang="en" sz="3300"/>
              <a:t>Verbal irony </a:t>
            </a:r>
            <a:endParaRPr sz="3300"/>
          </a:p>
          <a:p>
            <a:pPr marL="457200" lvl="0" indent="-438150" algn="l" rtl="0">
              <a:lnSpc>
                <a:spcPct val="100000"/>
              </a:lnSpc>
              <a:spcBef>
                <a:spcPts val="0"/>
              </a:spcBef>
              <a:spcAft>
                <a:spcPts val="0"/>
              </a:spcAft>
              <a:buSzPts val="3300"/>
              <a:buChar char="•"/>
            </a:pPr>
            <a:r>
              <a:rPr lang="en" sz="3300"/>
              <a:t>Satirical news </a:t>
            </a:r>
            <a:endParaRPr sz="3300"/>
          </a:p>
          <a:p>
            <a:pPr marL="457200" lvl="0" indent="-406400" algn="l" rtl="0">
              <a:lnSpc>
                <a:spcPct val="100000"/>
              </a:lnSpc>
              <a:spcBef>
                <a:spcPts val="0"/>
              </a:spcBef>
              <a:spcAft>
                <a:spcPts val="0"/>
              </a:spcAft>
              <a:buSzPts val="2800"/>
              <a:buChar char="•"/>
            </a:pPr>
            <a:r>
              <a:rPr lang="en" sz="3300"/>
              <a:t>Social issues and humor</a:t>
            </a:r>
            <a:endParaRPr sz="3300"/>
          </a:p>
          <a:p>
            <a:pPr marL="457200" lvl="0" indent="-406400" algn="l" rtl="0">
              <a:lnSpc>
                <a:spcPct val="100000"/>
              </a:lnSpc>
              <a:spcBef>
                <a:spcPts val="0"/>
              </a:spcBef>
              <a:spcAft>
                <a:spcPts val="0"/>
              </a:spcAft>
              <a:buSzPts val="2800"/>
              <a:buChar char="•"/>
            </a:pPr>
            <a:r>
              <a:rPr lang="en" sz="3300"/>
              <a:t>Individual research + presentation</a:t>
            </a:r>
            <a:br>
              <a:rPr lang="en" sz="2800"/>
            </a:b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70"/>
          <p:cNvSpPr txBox="1">
            <a:spLocks noGrp="1"/>
          </p:cNvSpPr>
          <p:nvPr>
            <p:ph type="title"/>
          </p:nvPr>
        </p:nvSpPr>
        <p:spPr>
          <a:xfrm>
            <a:off x="108394" y="100256"/>
            <a:ext cx="8884500" cy="58950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SzPts val="1400"/>
              <a:buNone/>
            </a:pPr>
            <a:r>
              <a:rPr lang="en" sz="3800" b="1" u="sng" dirty="0">
                <a:solidFill>
                  <a:schemeClr val="hlink"/>
                </a:solidFill>
              </a:rPr>
              <a:t>Humor: A Double-Edged Sword?</a:t>
            </a:r>
            <a:endParaRPr sz="3800" b="1" dirty="0"/>
          </a:p>
        </p:txBody>
      </p:sp>
      <p:sp>
        <p:nvSpPr>
          <p:cNvPr id="406" name="Google Shape;406;p70"/>
          <p:cNvSpPr txBox="1">
            <a:spLocks noGrp="1"/>
          </p:cNvSpPr>
          <p:nvPr>
            <p:ph type="body" idx="1"/>
          </p:nvPr>
        </p:nvSpPr>
        <p:spPr>
          <a:xfrm>
            <a:off x="50150" y="751975"/>
            <a:ext cx="5641800" cy="4261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Clr>
                <a:schemeClr val="dk1"/>
              </a:buClr>
              <a:buSzPts val="800"/>
              <a:buFont typeface="Arial"/>
              <a:buNone/>
            </a:pPr>
            <a:r>
              <a:rPr lang="en" sz="3800" b="1" dirty="0"/>
              <a:t>Konrad Lorenz</a:t>
            </a:r>
            <a:r>
              <a:rPr lang="en" sz="3800" dirty="0"/>
              <a:t>:</a:t>
            </a:r>
            <a:endParaRPr sz="3800" dirty="0"/>
          </a:p>
          <a:p>
            <a:pPr marL="0" lvl="0" indent="0" algn="l" rtl="0">
              <a:lnSpc>
                <a:spcPct val="100000"/>
              </a:lnSpc>
              <a:spcBef>
                <a:spcPts val="800"/>
              </a:spcBef>
              <a:spcAft>
                <a:spcPts val="0"/>
              </a:spcAft>
              <a:buNone/>
            </a:pPr>
            <a:r>
              <a:rPr lang="en" sz="3600" dirty="0"/>
              <a:t>“Laughter </a:t>
            </a:r>
            <a:r>
              <a:rPr lang="en" sz="3800" b="1" dirty="0">
                <a:solidFill>
                  <a:srgbClr val="0000FF"/>
                </a:solidFill>
              </a:rPr>
              <a:t>forms a bond</a:t>
            </a:r>
            <a:r>
              <a:rPr lang="en" sz="3600" dirty="0"/>
              <a:t>, but it simultaneously </a:t>
            </a:r>
            <a:r>
              <a:rPr lang="en" sz="3800" b="1" dirty="0">
                <a:solidFill>
                  <a:srgbClr val="FF0000"/>
                </a:solidFill>
              </a:rPr>
              <a:t>draws a line</a:t>
            </a:r>
            <a:r>
              <a:rPr lang="en" sz="3600" dirty="0"/>
              <a:t>.”</a:t>
            </a:r>
            <a:r>
              <a:rPr lang="en" sz="2800" dirty="0"/>
              <a:t> </a:t>
            </a:r>
            <a:endParaRPr sz="2800" dirty="0"/>
          </a:p>
          <a:p>
            <a:pPr marL="0" lvl="0" indent="0" algn="l" rtl="0">
              <a:lnSpc>
                <a:spcPct val="100000"/>
              </a:lnSpc>
              <a:spcBef>
                <a:spcPts val="800"/>
              </a:spcBef>
              <a:spcAft>
                <a:spcPts val="0"/>
              </a:spcAft>
              <a:buSzPts val="1400"/>
              <a:buNone/>
            </a:pPr>
            <a:endParaRPr sz="2400" dirty="0"/>
          </a:p>
          <a:p>
            <a:pPr marL="0" lvl="0" indent="0" algn="l" rtl="0">
              <a:lnSpc>
                <a:spcPct val="100000"/>
              </a:lnSpc>
              <a:spcBef>
                <a:spcPts val="800"/>
              </a:spcBef>
              <a:spcAft>
                <a:spcPts val="0"/>
              </a:spcAft>
              <a:buSzPts val="1400"/>
              <a:buNone/>
            </a:pPr>
            <a:endParaRPr sz="2400" b="1" dirty="0"/>
          </a:p>
        </p:txBody>
      </p:sp>
      <p:sp>
        <p:nvSpPr>
          <p:cNvPr id="407" name="Google Shape;407;p70"/>
          <p:cNvSpPr txBox="1">
            <a:spLocks noGrp="1"/>
          </p:cNvSpPr>
          <p:nvPr>
            <p:ph type="body" idx="2"/>
          </p:nvPr>
        </p:nvSpPr>
        <p:spPr>
          <a:xfrm>
            <a:off x="5535799" y="1605839"/>
            <a:ext cx="3202800" cy="23265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800"/>
              </a:spcBef>
              <a:spcAft>
                <a:spcPts val="0"/>
              </a:spcAft>
              <a:buSzPts val="1400"/>
              <a:buNone/>
            </a:pPr>
            <a:endParaRPr/>
          </a:p>
        </p:txBody>
      </p:sp>
      <p:pic>
        <p:nvPicPr>
          <p:cNvPr id="408" name="Google Shape;408;p70"/>
          <p:cNvPicPr preferRelativeResize="0"/>
          <p:nvPr/>
        </p:nvPicPr>
        <p:blipFill rotWithShape="1">
          <a:blip r:embed="rId3">
            <a:alphaModFix/>
          </a:blip>
          <a:srcRect/>
          <a:stretch/>
        </p:blipFill>
        <p:spPr>
          <a:xfrm>
            <a:off x="5535800" y="789600"/>
            <a:ext cx="3457149" cy="4186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1702</Words>
  <Application>Microsoft Office PowerPoint</Application>
  <PresentationFormat>On-screen Show (16:9)</PresentationFormat>
  <Paragraphs>195</Paragraphs>
  <Slides>52</Slides>
  <Notes>52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52</vt:i4>
      </vt:variant>
    </vt:vector>
  </HeadingPairs>
  <TitlesOfParts>
    <vt:vector size="63" baseType="lpstr">
      <vt:lpstr>Arial</vt:lpstr>
      <vt:lpstr>Times New Roman</vt:lpstr>
      <vt:lpstr>Gill Sans</vt:lpstr>
      <vt:lpstr>Libre Baskerville</vt:lpstr>
      <vt:lpstr>Book Antiqua</vt:lpstr>
      <vt:lpstr>Calibri</vt:lpstr>
      <vt:lpstr>Simple Light</vt:lpstr>
      <vt:lpstr>Parcel</vt:lpstr>
      <vt:lpstr>Parcel</vt:lpstr>
      <vt:lpstr>Parcel</vt:lpstr>
      <vt:lpstr>Office Theme</vt:lpstr>
      <vt:lpstr>Exploring the role of humor in intercultural communication John Rucynski  Okayama University  2025 PanSIG, Kanda University of International Studies</vt:lpstr>
      <vt:lpstr>Presentation Outline</vt:lpstr>
      <vt:lpstr>  I. Why Humor???  </vt:lpstr>
      <vt:lpstr>Why an entire course about humor?</vt:lpstr>
      <vt:lpstr>  II. Course Background  </vt:lpstr>
      <vt:lpstr>Teaching Context</vt:lpstr>
      <vt:lpstr>  III. Course Contents  </vt:lpstr>
      <vt:lpstr>Course Units</vt:lpstr>
      <vt:lpstr>Humor: A Double-Edged Sword?</vt:lpstr>
      <vt:lpstr>PowerPoint Presentation</vt:lpstr>
      <vt:lpstr>  IV. Sample Unit:  Verbal Irony  </vt:lpstr>
      <vt:lpstr>Rationale: Unit on Verbal Irony</vt:lpstr>
      <vt:lpstr>  Sample Class Discussions &amp; Activities  </vt:lpstr>
      <vt:lpstr>How’s the weather today?</vt:lpstr>
      <vt:lpstr>Greeting in Japan?</vt:lpstr>
      <vt:lpstr>“Tokyo Reaches ‘Atsui Ne’ Yearly Peak”</vt:lpstr>
      <vt:lpstr>PowerPoint Presentation</vt:lpstr>
      <vt:lpstr>PowerPoint Presentation</vt:lpstr>
      <vt:lpstr>Humor Competency Training Stages</vt:lpstr>
      <vt:lpstr>Teaching &amp; Detecting Verbal Irony</vt:lpstr>
      <vt:lpstr>PowerPoint Presentation</vt:lpstr>
      <vt:lpstr>Visual Cues Examples</vt:lpstr>
      <vt:lpstr>Visual Cues Examples</vt:lpstr>
      <vt:lpstr>Visual Cues Examples</vt:lpstr>
      <vt:lpstr>Rothermich &amp; Pell (2015) RISC</vt:lpstr>
      <vt:lpstr>  Case Studies  </vt:lpstr>
      <vt:lpstr>Cross-cultural humor  misunderstanding case studies?</vt:lpstr>
      <vt:lpstr>Main Characters</vt:lpstr>
      <vt:lpstr>Matt Murton in Japan</vt:lpstr>
      <vt:lpstr>The Incident: 2012 Season </vt:lpstr>
      <vt:lpstr>Next Day Sports Newspaper Headline?</vt:lpstr>
      <vt:lpstr>Case Study Discussion </vt:lpstr>
      <vt:lpstr>Written Reaction Prompts</vt:lpstr>
      <vt:lpstr>  Student Reactions  </vt:lpstr>
      <vt:lpstr>Prompt 2 Student Reactions</vt:lpstr>
      <vt:lpstr>Prompt 2 Student Reactions</vt:lpstr>
      <vt:lpstr>Bond or barrier?</vt:lpstr>
      <vt:lpstr>  V. Assessment </vt:lpstr>
      <vt:lpstr>Assessment</vt:lpstr>
      <vt:lpstr>  Final Presentations:  Independent Research  </vt:lpstr>
      <vt:lpstr>Final Presentation Theme / Details</vt:lpstr>
      <vt:lpstr>Independent Research Topics</vt:lpstr>
      <vt:lpstr>  VI. Student Reactions</vt:lpstr>
      <vt:lpstr>Humor as Content</vt:lpstr>
      <vt:lpstr>Humor as an Academic Subject?</vt:lpstr>
      <vt:lpstr>Humor in Action!</vt:lpstr>
      <vt:lpstr>  Final Thoughts</vt:lpstr>
      <vt:lpstr>Humor &amp; Cross-Cultural Communication</vt:lpstr>
      <vt:lpstr>Happy Ending</vt:lpstr>
      <vt:lpstr> Select Publications</vt:lpstr>
      <vt:lpstr>Recent Book Chapters</vt:lpstr>
      <vt:lpstr>Exploring the role of humor in intercultural communication John Rucynski  rucyns-j@okayama-u.ac.jp Okayama University  2025 PanSIG, Kanda University of International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John</dc:creator>
  <cp:lastModifiedBy>RUCYNSKI JOHN　EDWARD</cp:lastModifiedBy>
  <cp:revision>1</cp:revision>
  <dcterms:modified xsi:type="dcterms:W3CDTF">2025-05-12T22:11:11Z</dcterms:modified>
</cp:coreProperties>
</file>