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3" r:id="rId1"/>
  </p:sldMasterIdLst>
  <p:notesMasterIdLst>
    <p:notesMasterId r:id="rId32"/>
  </p:notesMasterIdLst>
  <p:sldIdLst>
    <p:sldId id="256" r:id="rId2"/>
    <p:sldId id="257" r:id="rId3"/>
    <p:sldId id="258" r:id="rId4"/>
    <p:sldId id="287" r:id="rId5"/>
    <p:sldId id="259" r:id="rId6"/>
    <p:sldId id="261" r:id="rId7"/>
    <p:sldId id="290" r:id="rId8"/>
    <p:sldId id="263" r:id="rId9"/>
    <p:sldId id="262" r:id="rId10"/>
    <p:sldId id="266" r:id="rId11"/>
    <p:sldId id="267" r:id="rId12"/>
    <p:sldId id="264" r:id="rId13"/>
    <p:sldId id="269" r:id="rId14"/>
    <p:sldId id="271" r:id="rId15"/>
    <p:sldId id="289" r:id="rId16"/>
    <p:sldId id="272" r:id="rId17"/>
    <p:sldId id="276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45"/>
    <p:restoredTop sz="94660"/>
  </p:normalViewPr>
  <p:slideViewPr>
    <p:cSldViewPr snapToGrid="0">
      <p:cViewPr varScale="1">
        <p:scale>
          <a:sx n="100" d="100"/>
          <a:sy n="100" d="100"/>
        </p:scale>
        <p:origin x="4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10" Type="http://schemas.openxmlformats.org/officeDocument/2006/relationships/image" Target="../media/image57.svg"/><Relationship Id="rId4" Type="http://schemas.openxmlformats.org/officeDocument/2006/relationships/image" Target="../media/image51.svg"/><Relationship Id="rId9" Type="http://schemas.openxmlformats.org/officeDocument/2006/relationships/image" Target="../media/image56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10" Type="http://schemas.openxmlformats.org/officeDocument/2006/relationships/image" Target="../media/image57.svg"/><Relationship Id="rId4" Type="http://schemas.openxmlformats.org/officeDocument/2006/relationships/image" Target="../media/image51.svg"/><Relationship Id="rId9" Type="http://schemas.openxmlformats.org/officeDocument/2006/relationships/image" Target="../media/image56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3721A6-3B6F-4D44-99F3-F85384215607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6B7FC2F-F3B5-4A8D-81E3-E56001D20ABB}">
      <dgm:prSet/>
      <dgm:spPr/>
      <dgm:t>
        <a:bodyPr/>
        <a:lstStyle/>
        <a:p>
          <a:pPr>
            <a:defRPr cap="all"/>
          </a:pPr>
          <a:r>
            <a:rPr lang="en-US" b="0" baseline="0"/>
            <a:t>Personal motivation</a:t>
          </a:r>
          <a:endParaRPr lang="en-US"/>
        </a:p>
      </dgm:t>
    </dgm:pt>
    <dgm:pt modelId="{1AC7A489-9C0C-4F4E-98F5-81F9CDBC1D9A}" type="parTrans" cxnId="{2C0EABDC-85F6-4469-9ED9-2435FCA88D40}">
      <dgm:prSet/>
      <dgm:spPr/>
      <dgm:t>
        <a:bodyPr/>
        <a:lstStyle/>
        <a:p>
          <a:endParaRPr lang="en-US"/>
        </a:p>
      </dgm:t>
    </dgm:pt>
    <dgm:pt modelId="{719D9F36-090F-4BD9-9751-B3F3F8EA047B}" type="sibTrans" cxnId="{2C0EABDC-85F6-4469-9ED9-2435FCA88D40}">
      <dgm:prSet/>
      <dgm:spPr/>
      <dgm:t>
        <a:bodyPr/>
        <a:lstStyle/>
        <a:p>
          <a:endParaRPr lang="en-US"/>
        </a:p>
      </dgm:t>
    </dgm:pt>
    <dgm:pt modelId="{3C9CEF1A-D0A9-4F74-A76A-7F7B040B3D48}">
      <dgm:prSet/>
      <dgm:spPr/>
      <dgm:t>
        <a:bodyPr/>
        <a:lstStyle/>
        <a:p>
          <a:pPr>
            <a:defRPr cap="all"/>
          </a:pPr>
          <a:r>
            <a:rPr lang="en-US" b="0" baseline="0"/>
            <a:t>Background of the study</a:t>
          </a:r>
          <a:endParaRPr lang="en-US"/>
        </a:p>
      </dgm:t>
    </dgm:pt>
    <dgm:pt modelId="{3D3EF2E3-F86C-4499-9972-FCA59EFF11E9}" type="parTrans" cxnId="{3A995DF1-68D0-4874-A9E5-8AC3F64179A4}">
      <dgm:prSet/>
      <dgm:spPr/>
      <dgm:t>
        <a:bodyPr/>
        <a:lstStyle/>
        <a:p>
          <a:endParaRPr lang="en-US"/>
        </a:p>
      </dgm:t>
    </dgm:pt>
    <dgm:pt modelId="{5432E536-A732-4017-9F43-177B5C7612D0}" type="sibTrans" cxnId="{3A995DF1-68D0-4874-A9E5-8AC3F64179A4}">
      <dgm:prSet/>
      <dgm:spPr/>
      <dgm:t>
        <a:bodyPr/>
        <a:lstStyle/>
        <a:p>
          <a:endParaRPr lang="en-US"/>
        </a:p>
      </dgm:t>
    </dgm:pt>
    <dgm:pt modelId="{27B52AA4-B1DF-435A-8E48-AF99B1F31056}">
      <dgm:prSet/>
      <dgm:spPr/>
      <dgm:t>
        <a:bodyPr/>
        <a:lstStyle/>
        <a:p>
          <a:pPr>
            <a:defRPr cap="all"/>
          </a:pPr>
          <a:r>
            <a:rPr lang="en-US" b="0" baseline="0"/>
            <a:t>Implementation</a:t>
          </a:r>
          <a:endParaRPr lang="en-US"/>
        </a:p>
      </dgm:t>
    </dgm:pt>
    <dgm:pt modelId="{CE5DA4A9-334F-4737-B271-106A364AC0E9}" type="parTrans" cxnId="{E3B19E77-1846-4279-A30D-5DC9AA4F70BA}">
      <dgm:prSet/>
      <dgm:spPr/>
      <dgm:t>
        <a:bodyPr/>
        <a:lstStyle/>
        <a:p>
          <a:endParaRPr lang="en-US"/>
        </a:p>
      </dgm:t>
    </dgm:pt>
    <dgm:pt modelId="{A4EAE609-2F58-4A57-BAF6-12A9AA01DA28}" type="sibTrans" cxnId="{E3B19E77-1846-4279-A30D-5DC9AA4F70BA}">
      <dgm:prSet/>
      <dgm:spPr/>
      <dgm:t>
        <a:bodyPr/>
        <a:lstStyle/>
        <a:p>
          <a:endParaRPr lang="en-US"/>
        </a:p>
      </dgm:t>
    </dgm:pt>
    <dgm:pt modelId="{D904327D-8BAB-45A9-80B9-525CC164152D}">
      <dgm:prSet/>
      <dgm:spPr/>
      <dgm:t>
        <a:bodyPr/>
        <a:lstStyle/>
        <a:p>
          <a:pPr>
            <a:defRPr cap="all"/>
          </a:pPr>
          <a:r>
            <a:rPr lang="en-US" b="0" baseline="0"/>
            <a:t>Methods</a:t>
          </a:r>
          <a:endParaRPr lang="en-US"/>
        </a:p>
      </dgm:t>
    </dgm:pt>
    <dgm:pt modelId="{DED2EEAD-A6B0-47B4-908D-3DE3005D0047}" type="parTrans" cxnId="{B17D339A-6EFA-4B0B-B6C1-A050EF7DB02A}">
      <dgm:prSet/>
      <dgm:spPr/>
      <dgm:t>
        <a:bodyPr/>
        <a:lstStyle/>
        <a:p>
          <a:endParaRPr lang="en-US"/>
        </a:p>
      </dgm:t>
    </dgm:pt>
    <dgm:pt modelId="{A1717512-3868-482C-AD9E-756A8DD675C9}" type="sibTrans" cxnId="{B17D339A-6EFA-4B0B-B6C1-A050EF7DB02A}">
      <dgm:prSet/>
      <dgm:spPr/>
      <dgm:t>
        <a:bodyPr/>
        <a:lstStyle/>
        <a:p>
          <a:endParaRPr lang="en-US"/>
        </a:p>
      </dgm:t>
    </dgm:pt>
    <dgm:pt modelId="{AAC63FC7-4DA6-48F1-8C7B-075C80E55E0E}">
      <dgm:prSet/>
      <dgm:spPr/>
      <dgm:t>
        <a:bodyPr/>
        <a:lstStyle/>
        <a:p>
          <a:pPr>
            <a:defRPr cap="all"/>
          </a:pPr>
          <a:r>
            <a:rPr lang="en-US" b="0" baseline="0"/>
            <a:t>Outcomes</a:t>
          </a:r>
          <a:endParaRPr lang="en-US"/>
        </a:p>
      </dgm:t>
    </dgm:pt>
    <dgm:pt modelId="{67B587B6-767F-4E59-ABF4-BBFD86373035}" type="parTrans" cxnId="{55048D02-04C3-4A9E-88FB-0D0659047335}">
      <dgm:prSet/>
      <dgm:spPr/>
      <dgm:t>
        <a:bodyPr/>
        <a:lstStyle/>
        <a:p>
          <a:endParaRPr lang="en-US"/>
        </a:p>
      </dgm:t>
    </dgm:pt>
    <dgm:pt modelId="{A3007C05-58D8-4C05-BD18-38144BE49A8F}" type="sibTrans" cxnId="{55048D02-04C3-4A9E-88FB-0D0659047335}">
      <dgm:prSet/>
      <dgm:spPr/>
      <dgm:t>
        <a:bodyPr/>
        <a:lstStyle/>
        <a:p>
          <a:endParaRPr lang="en-US"/>
        </a:p>
      </dgm:t>
    </dgm:pt>
    <dgm:pt modelId="{9AADB932-71A3-EC47-A51C-3024C622E0E6}" type="pres">
      <dgm:prSet presAssocID="{F33721A6-3B6F-4D44-99F3-F85384215607}" presName="vert0" presStyleCnt="0">
        <dgm:presLayoutVars>
          <dgm:dir/>
          <dgm:animOne val="branch"/>
          <dgm:animLvl val="lvl"/>
        </dgm:presLayoutVars>
      </dgm:prSet>
      <dgm:spPr/>
    </dgm:pt>
    <dgm:pt modelId="{831E5147-457D-BB48-A68F-BC012B6B8DFC}" type="pres">
      <dgm:prSet presAssocID="{46B7FC2F-F3B5-4A8D-81E3-E56001D20ABB}" presName="thickLine" presStyleLbl="alignNode1" presStyleIdx="0" presStyleCnt="5"/>
      <dgm:spPr/>
    </dgm:pt>
    <dgm:pt modelId="{BE2BD78B-740E-AD44-95BA-3299CB781088}" type="pres">
      <dgm:prSet presAssocID="{46B7FC2F-F3B5-4A8D-81E3-E56001D20ABB}" presName="horz1" presStyleCnt="0"/>
      <dgm:spPr/>
    </dgm:pt>
    <dgm:pt modelId="{35F9440F-5C1F-1942-B22A-9386B32C8D4A}" type="pres">
      <dgm:prSet presAssocID="{46B7FC2F-F3B5-4A8D-81E3-E56001D20ABB}" presName="tx1" presStyleLbl="revTx" presStyleIdx="0" presStyleCnt="5"/>
      <dgm:spPr/>
    </dgm:pt>
    <dgm:pt modelId="{10C54A78-B409-CA41-91B8-53DFC85D6FA1}" type="pres">
      <dgm:prSet presAssocID="{46B7FC2F-F3B5-4A8D-81E3-E56001D20ABB}" presName="vert1" presStyleCnt="0"/>
      <dgm:spPr/>
    </dgm:pt>
    <dgm:pt modelId="{ABCA8466-A59A-124B-98C1-CDA7A80F13FE}" type="pres">
      <dgm:prSet presAssocID="{3C9CEF1A-D0A9-4F74-A76A-7F7B040B3D48}" presName="thickLine" presStyleLbl="alignNode1" presStyleIdx="1" presStyleCnt="5"/>
      <dgm:spPr/>
    </dgm:pt>
    <dgm:pt modelId="{2425D17C-EAE9-624D-9054-08346A895503}" type="pres">
      <dgm:prSet presAssocID="{3C9CEF1A-D0A9-4F74-A76A-7F7B040B3D48}" presName="horz1" presStyleCnt="0"/>
      <dgm:spPr/>
    </dgm:pt>
    <dgm:pt modelId="{58331A80-FB74-9A4B-BC1E-00AB381AA08E}" type="pres">
      <dgm:prSet presAssocID="{3C9CEF1A-D0A9-4F74-A76A-7F7B040B3D48}" presName="tx1" presStyleLbl="revTx" presStyleIdx="1" presStyleCnt="5"/>
      <dgm:spPr/>
    </dgm:pt>
    <dgm:pt modelId="{AD7B5760-17DE-6546-9663-79CFD8049727}" type="pres">
      <dgm:prSet presAssocID="{3C9CEF1A-D0A9-4F74-A76A-7F7B040B3D48}" presName="vert1" presStyleCnt="0"/>
      <dgm:spPr/>
    </dgm:pt>
    <dgm:pt modelId="{90EC9638-741F-AB44-8569-BA718E62BFF3}" type="pres">
      <dgm:prSet presAssocID="{27B52AA4-B1DF-435A-8E48-AF99B1F31056}" presName="thickLine" presStyleLbl="alignNode1" presStyleIdx="2" presStyleCnt="5"/>
      <dgm:spPr/>
    </dgm:pt>
    <dgm:pt modelId="{C55B3D56-43F9-A945-8C97-DF7968BEA431}" type="pres">
      <dgm:prSet presAssocID="{27B52AA4-B1DF-435A-8E48-AF99B1F31056}" presName="horz1" presStyleCnt="0"/>
      <dgm:spPr/>
    </dgm:pt>
    <dgm:pt modelId="{AB9F26A2-7927-0D44-BFD4-FF3ED279D52E}" type="pres">
      <dgm:prSet presAssocID="{27B52AA4-B1DF-435A-8E48-AF99B1F31056}" presName="tx1" presStyleLbl="revTx" presStyleIdx="2" presStyleCnt="5"/>
      <dgm:spPr/>
    </dgm:pt>
    <dgm:pt modelId="{D200B1D9-277A-2245-8CF3-BA23A1BE2DE5}" type="pres">
      <dgm:prSet presAssocID="{27B52AA4-B1DF-435A-8E48-AF99B1F31056}" presName="vert1" presStyleCnt="0"/>
      <dgm:spPr/>
    </dgm:pt>
    <dgm:pt modelId="{5A926F0C-5F80-C94B-A081-EE3F090E42F9}" type="pres">
      <dgm:prSet presAssocID="{D904327D-8BAB-45A9-80B9-525CC164152D}" presName="thickLine" presStyleLbl="alignNode1" presStyleIdx="3" presStyleCnt="5"/>
      <dgm:spPr/>
    </dgm:pt>
    <dgm:pt modelId="{4DFBFD91-46F6-7A40-A0BA-1900DD146166}" type="pres">
      <dgm:prSet presAssocID="{D904327D-8BAB-45A9-80B9-525CC164152D}" presName="horz1" presStyleCnt="0"/>
      <dgm:spPr/>
    </dgm:pt>
    <dgm:pt modelId="{980172B8-BBB4-1C4B-985B-6146656ABABA}" type="pres">
      <dgm:prSet presAssocID="{D904327D-8BAB-45A9-80B9-525CC164152D}" presName="tx1" presStyleLbl="revTx" presStyleIdx="3" presStyleCnt="5"/>
      <dgm:spPr/>
    </dgm:pt>
    <dgm:pt modelId="{78B96E05-64E7-1641-BCAD-73300A432DA5}" type="pres">
      <dgm:prSet presAssocID="{D904327D-8BAB-45A9-80B9-525CC164152D}" presName="vert1" presStyleCnt="0"/>
      <dgm:spPr/>
    </dgm:pt>
    <dgm:pt modelId="{6106EFAC-4867-814B-89B6-394F6068D89A}" type="pres">
      <dgm:prSet presAssocID="{AAC63FC7-4DA6-48F1-8C7B-075C80E55E0E}" presName="thickLine" presStyleLbl="alignNode1" presStyleIdx="4" presStyleCnt="5"/>
      <dgm:spPr/>
    </dgm:pt>
    <dgm:pt modelId="{964577C9-3D49-9C43-BAA8-6B68569B9182}" type="pres">
      <dgm:prSet presAssocID="{AAC63FC7-4DA6-48F1-8C7B-075C80E55E0E}" presName="horz1" presStyleCnt="0"/>
      <dgm:spPr/>
    </dgm:pt>
    <dgm:pt modelId="{BEDE7884-CBCC-FF49-A01F-96331D7C72C9}" type="pres">
      <dgm:prSet presAssocID="{AAC63FC7-4DA6-48F1-8C7B-075C80E55E0E}" presName="tx1" presStyleLbl="revTx" presStyleIdx="4" presStyleCnt="5"/>
      <dgm:spPr/>
    </dgm:pt>
    <dgm:pt modelId="{47BEAF0E-9253-184E-BD4D-EC74EE88A226}" type="pres">
      <dgm:prSet presAssocID="{AAC63FC7-4DA6-48F1-8C7B-075C80E55E0E}" presName="vert1" presStyleCnt="0"/>
      <dgm:spPr/>
    </dgm:pt>
  </dgm:ptLst>
  <dgm:cxnLst>
    <dgm:cxn modelId="{55048D02-04C3-4A9E-88FB-0D0659047335}" srcId="{F33721A6-3B6F-4D44-99F3-F85384215607}" destId="{AAC63FC7-4DA6-48F1-8C7B-075C80E55E0E}" srcOrd="4" destOrd="0" parTransId="{67B587B6-767F-4E59-ABF4-BBFD86373035}" sibTransId="{A3007C05-58D8-4C05-BD18-38144BE49A8F}"/>
    <dgm:cxn modelId="{A177CD02-4DC0-5D41-A1A5-FDB9356E1104}" type="presOf" srcId="{46B7FC2F-F3B5-4A8D-81E3-E56001D20ABB}" destId="{35F9440F-5C1F-1942-B22A-9386B32C8D4A}" srcOrd="0" destOrd="0" presId="urn:microsoft.com/office/officeart/2008/layout/LinedList"/>
    <dgm:cxn modelId="{D47A110A-EA7B-594B-8B07-D394751F2652}" type="presOf" srcId="{27B52AA4-B1DF-435A-8E48-AF99B1F31056}" destId="{AB9F26A2-7927-0D44-BFD4-FF3ED279D52E}" srcOrd="0" destOrd="0" presId="urn:microsoft.com/office/officeart/2008/layout/LinedList"/>
    <dgm:cxn modelId="{00262C2D-72A1-8949-83DA-D3385686F27D}" type="presOf" srcId="{3C9CEF1A-D0A9-4F74-A76A-7F7B040B3D48}" destId="{58331A80-FB74-9A4B-BC1E-00AB381AA08E}" srcOrd="0" destOrd="0" presId="urn:microsoft.com/office/officeart/2008/layout/LinedList"/>
    <dgm:cxn modelId="{C2F69C64-999F-D646-8F5C-D3F7A5CEB491}" type="presOf" srcId="{F33721A6-3B6F-4D44-99F3-F85384215607}" destId="{9AADB932-71A3-EC47-A51C-3024C622E0E6}" srcOrd="0" destOrd="0" presId="urn:microsoft.com/office/officeart/2008/layout/LinedList"/>
    <dgm:cxn modelId="{E3B19E77-1846-4279-A30D-5DC9AA4F70BA}" srcId="{F33721A6-3B6F-4D44-99F3-F85384215607}" destId="{27B52AA4-B1DF-435A-8E48-AF99B1F31056}" srcOrd="2" destOrd="0" parTransId="{CE5DA4A9-334F-4737-B271-106A364AC0E9}" sibTransId="{A4EAE609-2F58-4A57-BAF6-12A9AA01DA28}"/>
    <dgm:cxn modelId="{E65A7F90-4624-E641-B030-3AECF8193396}" type="presOf" srcId="{AAC63FC7-4DA6-48F1-8C7B-075C80E55E0E}" destId="{BEDE7884-CBCC-FF49-A01F-96331D7C72C9}" srcOrd="0" destOrd="0" presId="urn:microsoft.com/office/officeart/2008/layout/LinedList"/>
    <dgm:cxn modelId="{B17D339A-6EFA-4B0B-B6C1-A050EF7DB02A}" srcId="{F33721A6-3B6F-4D44-99F3-F85384215607}" destId="{D904327D-8BAB-45A9-80B9-525CC164152D}" srcOrd="3" destOrd="0" parTransId="{DED2EEAD-A6B0-47B4-908D-3DE3005D0047}" sibTransId="{A1717512-3868-482C-AD9E-756A8DD675C9}"/>
    <dgm:cxn modelId="{AD5AAFD5-425A-8840-8B38-1F41E3F00E95}" type="presOf" srcId="{D904327D-8BAB-45A9-80B9-525CC164152D}" destId="{980172B8-BBB4-1C4B-985B-6146656ABABA}" srcOrd="0" destOrd="0" presId="urn:microsoft.com/office/officeart/2008/layout/LinedList"/>
    <dgm:cxn modelId="{2C0EABDC-85F6-4469-9ED9-2435FCA88D40}" srcId="{F33721A6-3B6F-4D44-99F3-F85384215607}" destId="{46B7FC2F-F3B5-4A8D-81E3-E56001D20ABB}" srcOrd="0" destOrd="0" parTransId="{1AC7A489-9C0C-4F4E-98F5-81F9CDBC1D9A}" sibTransId="{719D9F36-090F-4BD9-9751-B3F3F8EA047B}"/>
    <dgm:cxn modelId="{3A995DF1-68D0-4874-A9E5-8AC3F64179A4}" srcId="{F33721A6-3B6F-4D44-99F3-F85384215607}" destId="{3C9CEF1A-D0A9-4F74-A76A-7F7B040B3D48}" srcOrd="1" destOrd="0" parTransId="{3D3EF2E3-F86C-4499-9972-FCA59EFF11E9}" sibTransId="{5432E536-A732-4017-9F43-177B5C7612D0}"/>
    <dgm:cxn modelId="{C80818D9-E88A-C841-88DB-7645B90BC66C}" type="presParOf" srcId="{9AADB932-71A3-EC47-A51C-3024C622E0E6}" destId="{831E5147-457D-BB48-A68F-BC012B6B8DFC}" srcOrd="0" destOrd="0" presId="urn:microsoft.com/office/officeart/2008/layout/LinedList"/>
    <dgm:cxn modelId="{CD640AFB-4756-0144-8975-5179D8B4421F}" type="presParOf" srcId="{9AADB932-71A3-EC47-A51C-3024C622E0E6}" destId="{BE2BD78B-740E-AD44-95BA-3299CB781088}" srcOrd="1" destOrd="0" presId="urn:microsoft.com/office/officeart/2008/layout/LinedList"/>
    <dgm:cxn modelId="{81FFBD94-B116-5847-8EAC-B47DB8B9DE13}" type="presParOf" srcId="{BE2BD78B-740E-AD44-95BA-3299CB781088}" destId="{35F9440F-5C1F-1942-B22A-9386B32C8D4A}" srcOrd="0" destOrd="0" presId="urn:microsoft.com/office/officeart/2008/layout/LinedList"/>
    <dgm:cxn modelId="{11F876A9-056A-FA43-8592-9271E399FFCA}" type="presParOf" srcId="{BE2BD78B-740E-AD44-95BA-3299CB781088}" destId="{10C54A78-B409-CA41-91B8-53DFC85D6FA1}" srcOrd="1" destOrd="0" presId="urn:microsoft.com/office/officeart/2008/layout/LinedList"/>
    <dgm:cxn modelId="{5D9F3940-231E-DA41-AD33-5322B8EECF95}" type="presParOf" srcId="{9AADB932-71A3-EC47-A51C-3024C622E0E6}" destId="{ABCA8466-A59A-124B-98C1-CDA7A80F13FE}" srcOrd="2" destOrd="0" presId="urn:microsoft.com/office/officeart/2008/layout/LinedList"/>
    <dgm:cxn modelId="{13D68499-8084-044A-944E-3CB287BC8F82}" type="presParOf" srcId="{9AADB932-71A3-EC47-A51C-3024C622E0E6}" destId="{2425D17C-EAE9-624D-9054-08346A895503}" srcOrd="3" destOrd="0" presId="urn:microsoft.com/office/officeart/2008/layout/LinedList"/>
    <dgm:cxn modelId="{ED2CE0B6-F527-1E4D-A4A4-5208C12CA1D3}" type="presParOf" srcId="{2425D17C-EAE9-624D-9054-08346A895503}" destId="{58331A80-FB74-9A4B-BC1E-00AB381AA08E}" srcOrd="0" destOrd="0" presId="urn:microsoft.com/office/officeart/2008/layout/LinedList"/>
    <dgm:cxn modelId="{C51589F0-9F0D-7440-A222-A589AF8BA2C0}" type="presParOf" srcId="{2425D17C-EAE9-624D-9054-08346A895503}" destId="{AD7B5760-17DE-6546-9663-79CFD8049727}" srcOrd="1" destOrd="0" presId="urn:microsoft.com/office/officeart/2008/layout/LinedList"/>
    <dgm:cxn modelId="{2FAC23E1-06E3-9341-9CFD-3DA9DAD8827F}" type="presParOf" srcId="{9AADB932-71A3-EC47-A51C-3024C622E0E6}" destId="{90EC9638-741F-AB44-8569-BA718E62BFF3}" srcOrd="4" destOrd="0" presId="urn:microsoft.com/office/officeart/2008/layout/LinedList"/>
    <dgm:cxn modelId="{70B4019C-64EE-3F40-BAE9-B9E205E7B74F}" type="presParOf" srcId="{9AADB932-71A3-EC47-A51C-3024C622E0E6}" destId="{C55B3D56-43F9-A945-8C97-DF7968BEA431}" srcOrd="5" destOrd="0" presId="urn:microsoft.com/office/officeart/2008/layout/LinedList"/>
    <dgm:cxn modelId="{C56FE4D5-1B47-6F46-A9F0-3916AEE5AE06}" type="presParOf" srcId="{C55B3D56-43F9-A945-8C97-DF7968BEA431}" destId="{AB9F26A2-7927-0D44-BFD4-FF3ED279D52E}" srcOrd="0" destOrd="0" presId="urn:microsoft.com/office/officeart/2008/layout/LinedList"/>
    <dgm:cxn modelId="{3245A127-ADAC-604A-90A5-55E9AA0FBCE8}" type="presParOf" srcId="{C55B3D56-43F9-A945-8C97-DF7968BEA431}" destId="{D200B1D9-277A-2245-8CF3-BA23A1BE2DE5}" srcOrd="1" destOrd="0" presId="urn:microsoft.com/office/officeart/2008/layout/LinedList"/>
    <dgm:cxn modelId="{41BB6A6B-3B70-8949-B1BE-36770BE7DD38}" type="presParOf" srcId="{9AADB932-71A3-EC47-A51C-3024C622E0E6}" destId="{5A926F0C-5F80-C94B-A081-EE3F090E42F9}" srcOrd="6" destOrd="0" presId="urn:microsoft.com/office/officeart/2008/layout/LinedList"/>
    <dgm:cxn modelId="{3B77F3FF-4D57-F54B-8E2A-25F927F2E751}" type="presParOf" srcId="{9AADB932-71A3-EC47-A51C-3024C622E0E6}" destId="{4DFBFD91-46F6-7A40-A0BA-1900DD146166}" srcOrd="7" destOrd="0" presId="urn:microsoft.com/office/officeart/2008/layout/LinedList"/>
    <dgm:cxn modelId="{434A9B12-653C-0646-81C2-8BDCB62FC65B}" type="presParOf" srcId="{4DFBFD91-46F6-7A40-A0BA-1900DD146166}" destId="{980172B8-BBB4-1C4B-985B-6146656ABABA}" srcOrd="0" destOrd="0" presId="urn:microsoft.com/office/officeart/2008/layout/LinedList"/>
    <dgm:cxn modelId="{21C63436-9495-8741-B465-113B52E656F2}" type="presParOf" srcId="{4DFBFD91-46F6-7A40-A0BA-1900DD146166}" destId="{78B96E05-64E7-1641-BCAD-73300A432DA5}" srcOrd="1" destOrd="0" presId="urn:microsoft.com/office/officeart/2008/layout/LinedList"/>
    <dgm:cxn modelId="{9D213C28-F05F-904C-BD02-F2B007E67DF2}" type="presParOf" srcId="{9AADB932-71A3-EC47-A51C-3024C622E0E6}" destId="{6106EFAC-4867-814B-89B6-394F6068D89A}" srcOrd="8" destOrd="0" presId="urn:microsoft.com/office/officeart/2008/layout/LinedList"/>
    <dgm:cxn modelId="{D8B465AF-98D0-8D4E-9BAF-C70D25712B4C}" type="presParOf" srcId="{9AADB932-71A3-EC47-A51C-3024C622E0E6}" destId="{964577C9-3D49-9C43-BAA8-6B68569B9182}" srcOrd="9" destOrd="0" presId="urn:microsoft.com/office/officeart/2008/layout/LinedList"/>
    <dgm:cxn modelId="{B0C284C7-A0E9-DA4A-A0BA-859C4E710123}" type="presParOf" srcId="{964577C9-3D49-9C43-BAA8-6B68569B9182}" destId="{BEDE7884-CBCC-FF49-A01F-96331D7C72C9}" srcOrd="0" destOrd="0" presId="urn:microsoft.com/office/officeart/2008/layout/LinedList"/>
    <dgm:cxn modelId="{206D0727-A559-904A-B152-EF5BCCD7D390}" type="presParOf" srcId="{964577C9-3D49-9C43-BAA8-6B68569B9182}" destId="{47BEAF0E-9253-184E-BD4D-EC74EE88A22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245FAE6-F6D1-4103-9AEB-AAF623496F1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5" csCatId="colorful" phldr="1"/>
      <dgm:spPr/>
      <dgm:t>
        <a:bodyPr/>
        <a:lstStyle/>
        <a:p>
          <a:endParaRPr lang="en-US"/>
        </a:p>
      </dgm:t>
    </dgm:pt>
    <dgm:pt modelId="{EAA1385D-9709-4AFD-86B9-41FB9183BB09}">
      <dgm:prSet/>
      <dgm:spPr/>
      <dgm:t>
        <a:bodyPr/>
        <a:lstStyle/>
        <a:p>
          <a:r>
            <a:rPr lang="en-US"/>
            <a:t>Thematic expansion</a:t>
          </a:r>
        </a:p>
      </dgm:t>
    </dgm:pt>
    <dgm:pt modelId="{DC5BF2D8-3E11-47FC-943C-FCA9762D427A}" type="parTrans" cxnId="{6215AA6D-B599-4F56-AF64-975E1F4DF2A5}">
      <dgm:prSet/>
      <dgm:spPr/>
      <dgm:t>
        <a:bodyPr/>
        <a:lstStyle/>
        <a:p>
          <a:endParaRPr lang="en-US"/>
        </a:p>
      </dgm:t>
    </dgm:pt>
    <dgm:pt modelId="{9752FE28-404E-4C5F-9F72-C8FCB9962B3E}" type="sibTrans" cxnId="{6215AA6D-B599-4F56-AF64-975E1F4DF2A5}">
      <dgm:prSet/>
      <dgm:spPr/>
      <dgm:t>
        <a:bodyPr/>
        <a:lstStyle/>
        <a:p>
          <a:endParaRPr lang="en-US"/>
        </a:p>
      </dgm:t>
    </dgm:pt>
    <dgm:pt modelId="{CDF673A0-FF61-45E7-A74F-45568CE484EE}">
      <dgm:prSet/>
      <dgm:spPr/>
      <dgm:t>
        <a:bodyPr/>
        <a:lstStyle/>
        <a:p>
          <a:r>
            <a:rPr lang="en-US"/>
            <a:t>Awareness of interconnected systems</a:t>
          </a:r>
        </a:p>
      </dgm:t>
    </dgm:pt>
    <dgm:pt modelId="{6E5E3F35-7E43-4398-B8CE-D74BFFF3C2FD}" type="parTrans" cxnId="{EC3806E3-9617-4D66-B856-B802376A6517}">
      <dgm:prSet/>
      <dgm:spPr/>
      <dgm:t>
        <a:bodyPr/>
        <a:lstStyle/>
        <a:p>
          <a:endParaRPr lang="en-US"/>
        </a:p>
      </dgm:t>
    </dgm:pt>
    <dgm:pt modelId="{23242097-2119-4BF7-9627-714F70CDFBB2}" type="sibTrans" cxnId="{EC3806E3-9617-4D66-B856-B802376A6517}">
      <dgm:prSet/>
      <dgm:spPr/>
      <dgm:t>
        <a:bodyPr/>
        <a:lstStyle/>
        <a:p>
          <a:endParaRPr lang="en-US"/>
        </a:p>
      </dgm:t>
    </dgm:pt>
    <dgm:pt modelId="{CBD35891-E9A1-4321-9A14-30E76E516D37}">
      <dgm:prSet/>
      <dgm:spPr/>
      <dgm:t>
        <a:bodyPr/>
        <a:lstStyle/>
        <a:p>
          <a:r>
            <a:rPr lang="en-US"/>
            <a:t>Emergence of socio-emotional codes (e.g., lack of love, lack of empathy)</a:t>
          </a:r>
        </a:p>
      </dgm:t>
    </dgm:pt>
    <dgm:pt modelId="{CD0C57EB-B391-4D66-B809-A5EF4CD13BFF}" type="parTrans" cxnId="{C96342BE-7CB4-4B99-86E8-ECCD7561AE44}">
      <dgm:prSet/>
      <dgm:spPr/>
      <dgm:t>
        <a:bodyPr/>
        <a:lstStyle/>
        <a:p>
          <a:endParaRPr lang="en-US"/>
        </a:p>
      </dgm:t>
    </dgm:pt>
    <dgm:pt modelId="{C001D71A-986D-4948-8522-EECE4B690457}" type="sibTrans" cxnId="{C96342BE-7CB4-4B99-86E8-ECCD7561AE44}">
      <dgm:prSet/>
      <dgm:spPr/>
      <dgm:t>
        <a:bodyPr/>
        <a:lstStyle/>
        <a:p>
          <a:endParaRPr lang="en-US"/>
        </a:p>
      </dgm:t>
    </dgm:pt>
    <dgm:pt modelId="{318DA14E-4270-4B44-B092-5F2158B8C7CA}" type="pres">
      <dgm:prSet presAssocID="{2245FAE6-F6D1-4103-9AEB-AAF623496F1E}" presName="root" presStyleCnt="0">
        <dgm:presLayoutVars>
          <dgm:dir/>
          <dgm:resizeHandles val="exact"/>
        </dgm:presLayoutVars>
      </dgm:prSet>
      <dgm:spPr/>
    </dgm:pt>
    <dgm:pt modelId="{61999020-F253-4881-8BEC-F9E785843B9B}" type="pres">
      <dgm:prSet presAssocID="{EAA1385D-9709-4AFD-86B9-41FB9183BB09}" presName="compNode" presStyleCnt="0"/>
      <dgm:spPr/>
    </dgm:pt>
    <dgm:pt modelId="{1897483E-708C-41A6-844B-4F11FF080463}" type="pres">
      <dgm:prSet presAssocID="{EAA1385D-9709-4AFD-86B9-41FB9183BB09}" presName="bgRect" presStyleLbl="bgShp" presStyleIdx="0" presStyleCnt="3"/>
      <dgm:spPr/>
    </dgm:pt>
    <dgm:pt modelId="{2B870E01-EC75-41C4-8AC2-8301FF6ABCB5}" type="pres">
      <dgm:prSet presAssocID="{EAA1385D-9709-4AFD-86B9-41FB9183BB0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CE8C5B38-9075-45AE-A3B4-391BE7044045}" type="pres">
      <dgm:prSet presAssocID="{EAA1385D-9709-4AFD-86B9-41FB9183BB09}" presName="spaceRect" presStyleCnt="0"/>
      <dgm:spPr/>
    </dgm:pt>
    <dgm:pt modelId="{D9E161F0-A0F7-4DFD-B57E-2E5D62CFDE02}" type="pres">
      <dgm:prSet presAssocID="{EAA1385D-9709-4AFD-86B9-41FB9183BB09}" presName="parTx" presStyleLbl="revTx" presStyleIdx="0" presStyleCnt="3">
        <dgm:presLayoutVars>
          <dgm:chMax val="0"/>
          <dgm:chPref val="0"/>
        </dgm:presLayoutVars>
      </dgm:prSet>
      <dgm:spPr/>
    </dgm:pt>
    <dgm:pt modelId="{3DCAF68A-F3F4-4563-B111-5A6F97020E0B}" type="pres">
      <dgm:prSet presAssocID="{9752FE28-404E-4C5F-9F72-C8FCB9962B3E}" presName="sibTrans" presStyleCnt="0"/>
      <dgm:spPr/>
    </dgm:pt>
    <dgm:pt modelId="{1E2A8271-9A49-4A82-B2B2-56E06228C1CA}" type="pres">
      <dgm:prSet presAssocID="{CDF673A0-FF61-45E7-A74F-45568CE484EE}" presName="compNode" presStyleCnt="0"/>
      <dgm:spPr/>
    </dgm:pt>
    <dgm:pt modelId="{1E82A7C7-9CE7-4B42-A20F-382B55BEC3C6}" type="pres">
      <dgm:prSet presAssocID="{CDF673A0-FF61-45E7-A74F-45568CE484EE}" presName="bgRect" presStyleLbl="bgShp" presStyleIdx="1" presStyleCnt="3"/>
      <dgm:spPr/>
    </dgm:pt>
    <dgm:pt modelId="{65A8CCDC-BBF3-49D8-9123-AF6D268879F1}" type="pres">
      <dgm:prSet presAssocID="{CDF673A0-FF61-45E7-A74F-45568CE484E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"/>
        </a:ext>
      </dgm:extLst>
    </dgm:pt>
    <dgm:pt modelId="{3D485B0D-CC61-4171-B4B2-854920C30BA3}" type="pres">
      <dgm:prSet presAssocID="{CDF673A0-FF61-45E7-A74F-45568CE484EE}" presName="spaceRect" presStyleCnt="0"/>
      <dgm:spPr/>
    </dgm:pt>
    <dgm:pt modelId="{5D3D721B-6A90-4378-A583-0C815603E824}" type="pres">
      <dgm:prSet presAssocID="{CDF673A0-FF61-45E7-A74F-45568CE484EE}" presName="parTx" presStyleLbl="revTx" presStyleIdx="1" presStyleCnt="3">
        <dgm:presLayoutVars>
          <dgm:chMax val="0"/>
          <dgm:chPref val="0"/>
        </dgm:presLayoutVars>
      </dgm:prSet>
      <dgm:spPr/>
    </dgm:pt>
    <dgm:pt modelId="{E3C9C5B3-DC08-4FB1-9953-57A9F5764D79}" type="pres">
      <dgm:prSet presAssocID="{23242097-2119-4BF7-9627-714F70CDFBB2}" presName="sibTrans" presStyleCnt="0"/>
      <dgm:spPr/>
    </dgm:pt>
    <dgm:pt modelId="{7A0B313B-2633-4EBA-BA0C-5CF671690C0B}" type="pres">
      <dgm:prSet presAssocID="{CBD35891-E9A1-4321-9A14-30E76E516D37}" presName="compNode" presStyleCnt="0"/>
      <dgm:spPr/>
    </dgm:pt>
    <dgm:pt modelId="{94AFF601-5452-4457-BC2F-79D1EE8D64F1}" type="pres">
      <dgm:prSet presAssocID="{CBD35891-E9A1-4321-9A14-30E76E516D37}" presName="bgRect" presStyleLbl="bgShp" presStyleIdx="2" presStyleCnt="3"/>
      <dgm:spPr/>
    </dgm:pt>
    <dgm:pt modelId="{3B9FFB78-DCDE-4FE8-9DC0-FC567D0E14C0}" type="pres">
      <dgm:prSet presAssocID="{CBD35891-E9A1-4321-9A14-30E76E516D3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rvous Face with Solid Fill"/>
        </a:ext>
      </dgm:extLst>
    </dgm:pt>
    <dgm:pt modelId="{AB609CF0-04BD-410B-8F05-25990E9025AF}" type="pres">
      <dgm:prSet presAssocID="{CBD35891-E9A1-4321-9A14-30E76E516D37}" presName="spaceRect" presStyleCnt="0"/>
      <dgm:spPr/>
    </dgm:pt>
    <dgm:pt modelId="{A85CEC83-3A49-4AE7-B006-1A95D9B61407}" type="pres">
      <dgm:prSet presAssocID="{CBD35891-E9A1-4321-9A14-30E76E516D3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60DE63B-EB4D-488A-9996-5540F6D23324}" type="presOf" srcId="{CBD35891-E9A1-4321-9A14-30E76E516D37}" destId="{A85CEC83-3A49-4AE7-B006-1A95D9B61407}" srcOrd="0" destOrd="0" presId="urn:microsoft.com/office/officeart/2018/2/layout/IconVerticalSolidList"/>
    <dgm:cxn modelId="{148CCD4E-A4A7-41DC-A45B-3E339587AD61}" type="presOf" srcId="{CDF673A0-FF61-45E7-A74F-45568CE484EE}" destId="{5D3D721B-6A90-4378-A583-0C815603E824}" srcOrd="0" destOrd="0" presId="urn:microsoft.com/office/officeart/2018/2/layout/IconVerticalSolidList"/>
    <dgm:cxn modelId="{5DC69F6C-24B3-443D-91BF-59330DD0D101}" type="presOf" srcId="{2245FAE6-F6D1-4103-9AEB-AAF623496F1E}" destId="{318DA14E-4270-4B44-B092-5F2158B8C7CA}" srcOrd="0" destOrd="0" presId="urn:microsoft.com/office/officeart/2018/2/layout/IconVerticalSolidList"/>
    <dgm:cxn modelId="{6215AA6D-B599-4F56-AF64-975E1F4DF2A5}" srcId="{2245FAE6-F6D1-4103-9AEB-AAF623496F1E}" destId="{EAA1385D-9709-4AFD-86B9-41FB9183BB09}" srcOrd="0" destOrd="0" parTransId="{DC5BF2D8-3E11-47FC-943C-FCA9762D427A}" sibTransId="{9752FE28-404E-4C5F-9F72-C8FCB9962B3E}"/>
    <dgm:cxn modelId="{F083DCA5-005B-4A1A-AEB8-C3743B4BCC73}" type="presOf" srcId="{EAA1385D-9709-4AFD-86B9-41FB9183BB09}" destId="{D9E161F0-A0F7-4DFD-B57E-2E5D62CFDE02}" srcOrd="0" destOrd="0" presId="urn:microsoft.com/office/officeart/2018/2/layout/IconVerticalSolidList"/>
    <dgm:cxn modelId="{C96342BE-7CB4-4B99-86E8-ECCD7561AE44}" srcId="{2245FAE6-F6D1-4103-9AEB-AAF623496F1E}" destId="{CBD35891-E9A1-4321-9A14-30E76E516D37}" srcOrd="2" destOrd="0" parTransId="{CD0C57EB-B391-4D66-B809-A5EF4CD13BFF}" sibTransId="{C001D71A-986D-4948-8522-EECE4B690457}"/>
    <dgm:cxn modelId="{EC3806E3-9617-4D66-B856-B802376A6517}" srcId="{2245FAE6-F6D1-4103-9AEB-AAF623496F1E}" destId="{CDF673A0-FF61-45E7-A74F-45568CE484EE}" srcOrd="1" destOrd="0" parTransId="{6E5E3F35-7E43-4398-B8CE-D74BFFF3C2FD}" sibTransId="{23242097-2119-4BF7-9627-714F70CDFBB2}"/>
    <dgm:cxn modelId="{AB307DE0-C220-4C38-BBC6-525EF0617181}" type="presParOf" srcId="{318DA14E-4270-4B44-B092-5F2158B8C7CA}" destId="{61999020-F253-4881-8BEC-F9E785843B9B}" srcOrd="0" destOrd="0" presId="urn:microsoft.com/office/officeart/2018/2/layout/IconVerticalSolidList"/>
    <dgm:cxn modelId="{C8323E07-F487-4A2F-9375-38395153953B}" type="presParOf" srcId="{61999020-F253-4881-8BEC-F9E785843B9B}" destId="{1897483E-708C-41A6-844B-4F11FF080463}" srcOrd="0" destOrd="0" presId="urn:microsoft.com/office/officeart/2018/2/layout/IconVerticalSolidList"/>
    <dgm:cxn modelId="{220ECF7B-C0A4-403C-A4B5-AA50A79F5BE3}" type="presParOf" srcId="{61999020-F253-4881-8BEC-F9E785843B9B}" destId="{2B870E01-EC75-41C4-8AC2-8301FF6ABCB5}" srcOrd="1" destOrd="0" presId="urn:microsoft.com/office/officeart/2018/2/layout/IconVerticalSolidList"/>
    <dgm:cxn modelId="{4A9C7AC2-08B7-4B4A-A031-9B57E2D54F88}" type="presParOf" srcId="{61999020-F253-4881-8BEC-F9E785843B9B}" destId="{CE8C5B38-9075-45AE-A3B4-391BE7044045}" srcOrd="2" destOrd="0" presId="urn:microsoft.com/office/officeart/2018/2/layout/IconVerticalSolidList"/>
    <dgm:cxn modelId="{1EC6FF46-4F35-4B17-861A-94023F857BDD}" type="presParOf" srcId="{61999020-F253-4881-8BEC-F9E785843B9B}" destId="{D9E161F0-A0F7-4DFD-B57E-2E5D62CFDE02}" srcOrd="3" destOrd="0" presId="urn:microsoft.com/office/officeart/2018/2/layout/IconVerticalSolidList"/>
    <dgm:cxn modelId="{9FE7FE67-9119-4806-A2FC-EC27BE01EA1C}" type="presParOf" srcId="{318DA14E-4270-4B44-B092-5F2158B8C7CA}" destId="{3DCAF68A-F3F4-4563-B111-5A6F97020E0B}" srcOrd="1" destOrd="0" presId="urn:microsoft.com/office/officeart/2018/2/layout/IconVerticalSolidList"/>
    <dgm:cxn modelId="{BECB4CC5-1E02-48B1-89F8-7C76C11033B5}" type="presParOf" srcId="{318DA14E-4270-4B44-B092-5F2158B8C7CA}" destId="{1E2A8271-9A49-4A82-B2B2-56E06228C1CA}" srcOrd="2" destOrd="0" presId="urn:microsoft.com/office/officeart/2018/2/layout/IconVerticalSolidList"/>
    <dgm:cxn modelId="{8D3AF7A1-5FDE-4E11-B1B3-02782E46B28B}" type="presParOf" srcId="{1E2A8271-9A49-4A82-B2B2-56E06228C1CA}" destId="{1E82A7C7-9CE7-4B42-A20F-382B55BEC3C6}" srcOrd="0" destOrd="0" presId="urn:microsoft.com/office/officeart/2018/2/layout/IconVerticalSolidList"/>
    <dgm:cxn modelId="{DBA471C9-ED5F-485E-AF98-3C0912365554}" type="presParOf" srcId="{1E2A8271-9A49-4A82-B2B2-56E06228C1CA}" destId="{65A8CCDC-BBF3-49D8-9123-AF6D268879F1}" srcOrd="1" destOrd="0" presId="urn:microsoft.com/office/officeart/2018/2/layout/IconVerticalSolidList"/>
    <dgm:cxn modelId="{0B963B74-FF13-4D3A-BB97-3F861F0444CE}" type="presParOf" srcId="{1E2A8271-9A49-4A82-B2B2-56E06228C1CA}" destId="{3D485B0D-CC61-4171-B4B2-854920C30BA3}" srcOrd="2" destOrd="0" presId="urn:microsoft.com/office/officeart/2018/2/layout/IconVerticalSolidList"/>
    <dgm:cxn modelId="{D60ECE37-1C7C-4802-8122-47015207FE62}" type="presParOf" srcId="{1E2A8271-9A49-4A82-B2B2-56E06228C1CA}" destId="{5D3D721B-6A90-4378-A583-0C815603E824}" srcOrd="3" destOrd="0" presId="urn:microsoft.com/office/officeart/2018/2/layout/IconVerticalSolidList"/>
    <dgm:cxn modelId="{D9E7CD48-2FB3-4BEE-8D77-E3FEAC76924B}" type="presParOf" srcId="{318DA14E-4270-4B44-B092-5F2158B8C7CA}" destId="{E3C9C5B3-DC08-4FB1-9953-57A9F5764D79}" srcOrd="3" destOrd="0" presId="urn:microsoft.com/office/officeart/2018/2/layout/IconVerticalSolidList"/>
    <dgm:cxn modelId="{99167C59-6D03-4B2B-9132-01077D1E5378}" type="presParOf" srcId="{318DA14E-4270-4B44-B092-5F2158B8C7CA}" destId="{7A0B313B-2633-4EBA-BA0C-5CF671690C0B}" srcOrd="4" destOrd="0" presId="urn:microsoft.com/office/officeart/2018/2/layout/IconVerticalSolidList"/>
    <dgm:cxn modelId="{15E20FDE-BF6E-447E-9AC4-76605FE56BFF}" type="presParOf" srcId="{7A0B313B-2633-4EBA-BA0C-5CF671690C0B}" destId="{94AFF601-5452-4457-BC2F-79D1EE8D64F1}" srcOrd="0" destOrd="0" presId="urn:microsoft.com/office/officeart/2018/2/layout/IconVerticalSolidList"/>
    <dgm:cxn modelId="{DCF3D5F3-99DA-4A2F-B900-DDEC1C0FA3EE}" type="presParOf" srcId="{7A0B313B-2633-4EBA-BA0C-5CF671690C0B}" destId="{3B9FFB78-DCDE-4FE8-9DC0-FC567D0E14C0}" srcOrd="1" destOrd="0" presId="urn:microsoft.com/office/officeart/2018/2/layout/IconVerticalSolidList"/>
    <dgm:cxn modelId="{273E8B0F-959C-4516-96ED-1084F45DB909}" type="presParOf" srcId="{7A0B313B-2633-4EBA-BA0C-5CF671690C0B}" destId="{AB609CF0-04BD-410B-8F05-25990E9025AF}" srcOrd="2" destOrd="0" presId="urn:microsoft.com/office/officeart/2018/2/layout/IconVerticalSolidList"/>
    <dgm:cxn modelId="{5B8DA276-EB87-41C3-AB87-6FB08352BFB7}" type="presParOf" srcId="{7A0B313B-2633-4EBA-BA0C-5CF671690C0B}" destId="{A85CEC83-3A49-4AE7-B006-1A95D9B6140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1DBB2B8-F32B-4932-B4FD-E726ECA81E7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C16486D1-6F2B-41E6-BD1F-5CBA0C9C33CC}">
      <dgm:prSet/>
      <dgm:spPr/>
      <dgm:t>
        <a:bodyPr/>
        <a:lstStyle/>
        <a:p>
          <a:r>
            <a:rPr lang="en-US"/>
            <a:t>Sig. improvement in listening test results</a:t>
          </a:r>
        </a:p>
      </dgm:t>
    </dgm:pt>
    <dgm:pt modelId="{C29A682B-D2E1-45FA-A696-41A63AF556A1}" type="parTrans" cxnId="{58721289-BE95-47D0-B1EE-AEBCB3FDAD21}">
      <dgm:prSet/>
      <dgm:spPr/>
      <dgm:t>
        <a:bodyPr/>
        <a:lstStyle/>
        <a:p>
          <a:endParaRPr lang="en-US"/>
        </a:p>
      </dgm:t>
    </dgm:pt>
    <dgm:pt modelId="{A16EC50C-549E-4A55-8399-291D2505FFC5}" type="sibTrans" cxnId="{58721289-BE95-47D0-B1EE-AEBCB3FDAD21}">
      <dgm:prSet/>
      <dgm:spPr/>
      <dgm:t>
        <a:bodyPr/>
        <a:lstStyle/>
        <a:p>
          <a:endParaRPr lang="en-US"/>
        </a:p>
      </dgm:t>
    </dgm:pt>
    <dgm:pt modelId="{9319A049-95B5-4888-82D0-32B29519660B}">
      <dgm:prSet/>
      <dgm:spPr/>
      <dgm:t>
        <a:bodyPr/>
        <a:lstStyle/>
        <a:p>
          <a:r>
            <a:rPr lang="en-US"/>
            <a:t>Sig. improvement in speaking test results</a:t>
          </a:r>
        </a:p>
      </dgm:t>
    </dgm:pt>
    <dgm:pt modelId="{619084E7-F09B-4D6B-8EAD-0895F28C049D}" type="parTrans" cxnId="{09616BBE-BCBF-4769-BD79-E1480DBADD5A}">
      <dgm:prSet/>
      <dgm:spPr/>
      <dgm:t>
        <a:bodyPr/>
        <a:lstStyle/>
        <a:p>
          <a:endParaRPr lang="en-US"/>
        </a:p>
      </dgm:t>
    </dgm:pt>
    <dgm:pt modelId="{07D29C29-4BD9-4DF5-9A84-9F1703595D35}" type="sibTrans" cxnId="{09616BBE-BCBF-4769-BD79-E1480DBADD5A}">
      <dgm:prSet/>
      <dgm:spPr/>
      <dgm:t>
        <a:bodyPr/>
        <a:lstStyle/>
        <a:p>
          <a:endParaRPr lang="en-US"/>
        </a:p>
      </dgm:t>
    </dgm:pt>
    <dgm:pt modelId="{6D9C2E04-8E64-43E9-90A8-8AA755492925}">
      <dgm:prSet/>
      <dgm:spPr/>
      <dgm:t>
        <a:bodyPr/>
        <a:lstStyle/>
        <a:p>
          <a:r>
            <a:rPr lang="en-US"/>
            <a:t>An increase in their </a:t>
          </a:r>
          <a:r>
            <a:rPr lang="en-US" b="1"/>
            <a:t>use of environmental vocabulary + </a:t>
          </a:r>
          <a:r>
            <a:rPr lang="en-US"/>
            <a:t>triangulated through interviews</a:t>
          </a:r>
        </a:p>
      </dgm:t>
    </dgm:pt>
    <dgm:pt modelId="{70FA15BF-64CE-4FA7-ABB0-DA3088DE68C2}" type="parTrans" cxnId="{6C2D90FE-FD8B-448F-B67F-CB1A16B47268}">
      <dgm:prSet/>
      <dgm:spPr/>
      <dgm:t>
        <a:bodyPr/>
        <a:lstStyle/>
        <a:p>
          <a:endParaRPr lang="en-US"/>
        </a:p>
      </dgm:t>
    </dgm:pt>
    <dgm:pt modelId="{8E92C9D4-52E2-4C56-8E39-415D1FACC517}" type="sibTrans" cxnId="{6C2D90FE-FD8B-448F-B67F-CB1A16B47268}">
      <dgm:prSet/>
      <dgm:spPr/>
      <dgm:t>
        <a:bodyPr/>
        <a:lstStyle/>
        <a:p>
          <a:endParaRPr lang="en-US"/>
        </a:p>
      </dgm:t>
    </dgm:pt>
    <dgm:pt modelId="{146505C7-DAF9-4911-9D76-41081A0CBC0F}">
      <dgm:prSet/>
      <dgm:spPr/>
      <dgm:t>
        <a:bodyPr/>
        <a:lstStyle/>
        <a:p>
          <a:r>
            <a:rPr lang="en-US"/>
            <a:t>Environmental themes providing meaningful input and context for L2 acquisition</a:t>
          </a:r>
        </a:p>
      </dgm:t>
    </dgm:pt>
    <dgm:pt modelId="{1F94D3CF-0679-400A-99E5-22AD5B1F8FDE}" type="parTrans" cxnId="{178CC59D-C4A7-41CE-BA82-D98126A762DD}">
      <dgm:prSet/>
      <dgm:spPr/>
      <dgm:t>
        <a:bodyPr/>
        <a:lstStyle/>
        <a:p>
          <a:endParaRPr lang="en-US"/>
        </a:p>
      </dgm:t>
    </dgm:pt>
    <dgm:pt modelId="{56093514-D7BC-4881-BE4A-4356A885C4B0}" type="sibTrans" cxnId="{178CC59D-C4A7-41CE-BA82-D98126A762DD}">
      <dgm:prSet/>
      <dgm:spPr/>
      <dgm:t>
        <a:bodyPr/>
        <a:lstStyle/>
        <a:p>
          <a:endParaRPr lang="en-US"/>
        </a:p>
      </dgm:t>
    </dgm:pt>
    <dgm:pt modelId="{6CCCAF84-7B29-46CA-9E4B-6EDF53B9F980}">
      <dgm:prSet/>
      <dgm:spPr/>
      <dgm:t>
        <a:bodyPr/>
        <a:lstStyle/>
        <a:p>
          <a:r>
            <a:rPr lang="en-US"/>
            <a:t>Greater engagement with lessons through the themes</a:t>
          </a:r>
        </a:p>
      </dgm:t>
    </dgm:pt>
    <dgm:pt modelId="{82B783AB-4C1C-4181-970D-2500D303CFB8}" type="parTrans" cxnId="{41DD6FFA-E1DF-49AF-8311-8C8A2672389E}">
      <dgm:prSet/>
      <dgm:spPr/>
      <dgm:t>
        <a:bodyPr/>
        <a:lstStyle/>
        <a:p>
          <a:endParaRPr lang="en-US"/>
        </a:p>
      </dgm:t>
    </dgm:pt>
    <dgm:pt modelId="{439CA44E-519F-4C0B-867B-676611FA7C95}" type="sibTrans" cxnId="{41DD6FFA-E1DF-49AF-8311-8C8A2672389E}">
      <dgm:prSet/>
      <dgm:spPr/>
      <dgm:t>
        <a:bodyPr/>
        <a:lstStyle/>
        <a:p>
          <a:endParaRPr lang="en-US"/>
        </a:p>
      </dgm:t>
    </dgm:pt>
    <dgm:pt modelId="{19CFF598-BEBF-4E9A-9092-4F65448EF523}">
      <dgm:prSet/>
      <dgm:spPr/>
      <dgm:t>
        <a:bodyPr/>
        <a:lstStyle/>
        <a:p>
          <a:r>
            <a:rPr lang="en-US"/>
            <a:t>Linguistic objectives of the study was limited; thus, the future research should consider the assessment dimension more standardized.</a:t>
          </a:r>
        </a:p>
      </dgm:t>
    </dgm:pt>
    <dgm:pt modelId="{CFB2F10E-F068-471E-A437-FE28B8DDA367}" type="parTrans" cxnId="{DCACF2CE-B8F5-498A-AED4-CBC49B320499}">
      <dgm:prSet/>
      <dgm:spPr/>
      <dgm:t>
        <a:bodyPr/>
        <a:lstStyle/>
        <a:p>
          <a:endParaRPr lang="en-US"/>
        </a:p>
      </dgm:t>
    </dgm:pt>
    <dgm:pt modelId="{7E6A40B2-2DF9-4676-B811-701BA081B3F1}" type="sibTrans" cxnId="{DCACF2CE-B8F5-498A-AED4-CBC49B320499}">
      <dgm:prSet/>
      <dgm:spPr/>
      <dgm:t>
        <a:bodyPr/>
        <a:lstStyle/>
        <a:p>
          <a:endParaRPr lang="en-US"/>
        </a:p>
      </dgm:t>
    </dgm:pt>
    <dgm:pt modelId="{208ED140-97D9-4C0C-9D7B-240F79EEC7FD}" type="pres">
      <dgm:prSet presAssocID="{71DBB2B8-F32B-4932-B4FD-E726ECA81E78}" presName="root" presStyleCnt="0">
        <dgm:presLayoutVars>
          <dgm:dir/>
          <dgm:resizeHandles val="exact"/>
        </dgm:presLayoutVars>
      </dgm:prSet>
      <dgm:spPr/>
    </dgm:pt>
    <dgm:pt modelId="{7C0F4D40-7B6E-4662-82B6-EDF86FF36BE8}" type="pres">
      <dgm:prSet presAssocID="{C16486D1-6F2B-41E6-BD1F-5CBA0C9C33CC}" presName="compNode" presStyleCnt="0"/>
      <dgm:spPr/>
    </dgm:pt>
    <dgm:pt modelId="{360427BF-D721-4259-AA71-E88DAD1FBB9A}" type="pres">
      <dgm:prSet presAssocID="{C16486D1-6F2B-41E6-BD1F-5CBA0C9C33CC}" presName="bgRect" presStyleLbl="bgShp" presStyleIdx="0" presStyleCnt="6"/>
      <dgm:spPr/>
    </dgm:pt>
    <dgm:pt modelId="{7B0C1CC1-A6EC-44C9-A91B-3B41B2C0482A}" type="pres">
      <dgm:prSet presAssocID="{C16486D1-6F2B-41E6-BD1F-5CBA0C9C33CC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phones"/>
        </a:ext>
      </dgm:extLst>
    </dgm:pt>
    <dgm:pt modelId="{571A5104-EC28-4B74-B620-C7BF871B6CFD}" type="pres">
      <dgm:prSet presAssocID="{C16486D1-6F2B-41E6-BD1F-5CBA0C9C33CC}" presName="spaceRect" presStyleCnt="0"/>
      <dgm:spPr/>
    </dgm:pt>
    <dgm:pt modelId="{D35BAF3D-10C7-4982-ABEE-40150255CBC3}" type="pres">
      <dgm:prSet presAssocID="{C16486D1-6F2B-41E6-BD1F-5CBA0C9C33CC}" presName="parTx" presStyleLbl="revTx" presStyleIdx="0" presStyleCnt="6">
        <dgm:presLayoutVars>
          <dgm:chMax val="0"/>
          <dgm:chPref val="0"/>
        </dgm:presLayoutVars>
      </dgm:prSet>
      <dgm:spPr/>
    </dgm:pt>
    <dgm:pt modelId="{A52E2CFF-1A46-4654-8D2F-DC43DE86361D}" type="pres">
      <dgm:prSet presAssocID="{A16EC50C-549E-4A55-8399-291D2505FFC5}" presName="sibTrans" presStyleCnt="0"/>
      <dgm:spPr/>
    </dgm:pt>
    <dgm:pt modelId="{2BA51D98-4D3E-4D62-A402-D44419412064}" type="pres">
      <dgm:prSet presAssocID="{9319A049-95B5-4888-82D0-32B29519660B}" presName="compNode" presStyleCnt="0"/>
      <dgm:spPr/>
    </dgm:pt>
    <dgm:pt modelId="{584A6E89-5857-4759-A783-BB3D1593578C}" type="pres">
      <dgm:prSet presAssocID="{9319A049-95B5-4888-82D0-32B29519660B}" presName="bgRect" presStyleLbl="bgShp" presStyleIdx="1" presStyleCnt="6"/>
      <dgm:spPr/>
    </dgm:pt>
    <dgm:pt modelId="{AEE89AD7-035F-4D4C-89B7-8F0E285076D1}" type="pres">
      <dgm:prSet presAssocID="{9319A049-95B5-4888-82D0-32B29519660B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 microphone"/>
        </a:ext>
      </dgm:extLst>
    </dgm:pt>
    <dgm:pt modelId="{D4376A40-E3CC-4D77-AC31-4E9EA7340448}" type="pres">
      <dgm:prSet presAssocID="{9319A049-95B5-4888-82D0-32B29519660B}" presName="spaceRect" presStyleCnt="0"/>
      <dgm:spPr/>
    </dgm:pt>
    <dgm:pt modelId="{58DF8BB8-BF8C-4964-B056-4465DBF36971}" type="pres">
      <dgm:prSet presAssocID="{9319A049-95B5-4888-82D0-32B29519660B}" presName="parTx" presStyleLbl="revTx" presStyleIdx="1" presStyleCnt="6">
        <dgm:presLayoutVars>
          <dgm:chMax val="0"/>
          <dgm:chPref val="0"/>
        </dgm:presLayoutVars>
      </dgm:prSet>
      <dgm:spPr/>
    </dgm:pt>
    <dgm:pt modelId="{D091FA76-E451-4C94-8AF6-8026085B126D}" type="pres">
      <dgm:prSet presAssocID="{07D29C29-4BD9-4DF5-9A84-9F1703595D35}" presName="sibTrans" presStyleCnt="0"/>
      <dgm:spPr/>
    </dgm:pt>
    <dgm:pt modelId="{300D9082-F11B-4887-8C98-E6692807987E}" type="pres">
      <dgm:prSet presAssocID="{6D9C2E04-8E64-43E9-90A8-8AA755492925}" presName="compNode" presStyleCnt="0"/>
      <dgm:spPr/>
    </dgm:pt>
    <dgm:pt modelId="{ED5B6AE6-B12A-42C9-BD8B-4B4D8B789272}" type="pres">
      <dgm:prSet presAssocID="{6D9C2E04-8E64-43E9-90A8-8AA755492925}" presName="bgRect" presStyleLbl="bgShp" presStyleIdx="2" presStyleCnt="6"/>
      <dgm:spPr/>
    </dgm:pt>
    <dgm:pt modelId="{FACF9F6E-8B5A-4488-AF9B-B631C318784F}" type="pres">
      <dgm:prSet presAssocID="{6D9C2E04-8E64-43E9-90A8-8AA755492925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99FC44A6-1252-48F4-84BE-40FE08D6AF43}" type="pres">
      <dgm:prSet presAssocID="{6D9C2E04-8E64-43E9-90A8-8AA755492925}" presName="spaceRect" presStyleCnt="0"/>
      <dgm:spPr/>
    </dgm:pt>
    <dgm:pt modelId="{A26495F4-B7B3-418A-AC9B-950A0387E502}" type="pres">
      <dgm:prSet presAssocID="{6D9C2E04-8E64-43E9-90A8-8AA755492925}" presName="parTx" presStyleLbl="revTx" presStyleIdx="2" presStyleCnt="6">
        <dgm:presLayoutVars>
          <dgm:chMax val="0"/>
          <dgm:chPref val="0"/>
        </dgm:presLayoutVars>
      </dgm:prSet>
      <dgm:spPr/>
    </dgm:pt>
    <dgm:pt modelId="{58F43CD2-C27E-47BB-9F4F-FAC6B8356878}" type="pres">
      <dgm:prSet presAssocID="{8E92C9D4-52E2-4C56-8E39-415D1FACC517}" presName="sibTrans" presStyleCnt="0"/>
      <dgm:spPr/>
    </dgm:pt>
    <dgm:pt modelId="{C2EECE22-94CE-489D-9686-45793845FA8E}" type="pres">
      <dgm:prSet presAssocID="{146505C7-DAF9-4911-9D76-41081A0CBC0F}" presName="compNode" presStyleCnt="0"/>
      <dgm:spPr/>
    </dgm:pt>
    <dgm:pt modelId="{4D4B06A5-7195-404D-B822-0E792098D459}" type="pres">
      <dgm:prSet presAssocID="{146505C7-DAF9-4911-9D76-41081A0CBC0F}" presName="bgRect" presStyleLbl="bgShp" presStyleIdx="3" presStyleCnt="6"/>
      <dgm:spPr/>
    </dgm:pt>
    <dgm:pt modelId="{61D351AD-B4E0-4290-A3C2-604852396BFD}" type="pres">
      <dgm:prSet presAssocID="{146505C7-DAF9-4911-9D76-41081A0CBC0F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2F63415B-6A3A-486A-AD94-08A99AB06C81}" type="pres">
      <dgm:prSet presAssocID="{146505C7-DAF9-4911-9D76-41081A0CBC0F}" presName="spaceRect" presStyleCnt="0"/>
      <dgm:spPr/>
    </dgm:pt>
    <dgm:pt modelId="{2EB39410-4355-454F-B49F-CCC23749CE29}" type="pres">
      <dgm:prSet presAssocID="{146505C7-DAF9-4911-9D76-41081A0CBC0F}" presName="parTx" presStyleLbl="revTx" presStyleIdx="3" presStyleCnt="6">
        <dgm:presLayoutVars>
          <dgm:chMax val="0"/>
          <dgm:chPref val="0"/>
        </dgm:presLayoutVars>
      </dgm:prSet>
      <dgm:spPr/>
    </dgm:pt>
    <dgm:pt modelId="{1C8F8D31-0FD4-4AB4-A71A-DBDE0F8BC9E1}" type="pres">
      <dgm:prSet presAssocID="{56093514-D7BC-4881-BE4A-4356A885C4B0}" presName="sibTrans" presStyleCnt="0"/>
      <dgm:spPr/>
    </dgm:pt>
    <dgm:pt modelId="{90C7C1AA-2D33-4798-9216-08BFC63E341D}" type="pres">
      <dgm:prSet presAssocID="{6CCCAF84-7B29-46CA-9E4B-6EDF53B9F980}" presName="compNode" presStyleCnt="0"/>
      <dgm:spPr/>
    </dgm:pt>
    <dgm:pt modelId="{2C4225E7-9987-4F73-8F3F-DD23FCEC6A4E}" type="pres">
      <dgm:prSet presAssocID="{6CCCAF84-7B29-46CA-9E4B-6EDF53B9F980}" presName="bgRect" presStyleLbl="bgShp" presStyleIdx="4" presStyleCnt="6"/>
      <dgm:spPr/>
    </dgm:pt>
    <dgm:pt modelId="{87C502D3-057B-4690-8EE7-012AD1425155}" type="pres">
      <dgm:prSet presAssocID="{6CCCAF84-7B29-46CA-9E4B-6EDF53B9F980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B435E4AF-D494-41B9-A5D0-0529498398E8}" type="pres">
      <dgm:prSet presAssocID="{6CCCAF84-7B29-46CA-9E4B-6EDF53B9F980}" presName="spaceRect" presStyleCnt="0"/>
      <dgm:spPr/>
    </dgm:pt>
    <dgm:pt modelId="{4BCBF5ED-BF33-4369-97AB-7E2D43E0B3B6}" type="pres">
      <dgm:prSet presAssocID="{6CCCAF84-7B29-46CA-9E4B-6EDF53B9F980}" presName="parTx" presStyleLbl="revTx" presStyleIdx="4" presStyleCnt="6">
        <dgm:presLayoutVars>
          <dgm:chMax val="0"/>
          <dgm:chPref val="0"/>
        </dgm:presLayoutVars>
      </dgm:prSet>
      <dgm:spPr/>
    </dgm:pt>
    <dgm:pt modelId="{D712E792-8FE8-4DE9-A470-95988F0310FF}" type="pres">
      <dgm:prSet presAssocID="{439CA44E-519F-4C0B-867B-676611FA7C95}" presName="sibTrans" presStyleCnt="0"/>
      <dgm:spPr/>
    </dgm:pt>
    <dgm:pt modelId="{9FA8EA0F-972F-49ED-92F8-028025AAFD14}" type="pres">
      <dgm:prSet presAssocID="{19CFF598-BEBF-4E9A-9092-4F65448EF523}" presName="compNode" presStyleCnt="0"/>
      <dgm:spPr/>
    </dgm:pt>
    <dgm:pt modelId="{44FD3423-C983-46E0-90DF-B358C5329A7B}" type="pres">
      <dgm:prSet presAssocID="{19CFF598-BEBF-4E9A-9092-4F65448EF523}" presName="bgRect" presStyleLbl="bgShp" presStyleIdx="5" presStyleCnt="6"/>
      <dgm:spPr/>
    </dgm:pt>
    <dgm:pt modelId="{CB24C902-826E-4486-A220-9AF50E78F27B}" type="pres">
      <dgm:prSet presAssocID="{19CFF598-BEBF-4E9A-9092-4F65448EF523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FE768B63-D5BB-4064-88E6-5F71D25E568A}" type="pres">
      <dgm:prSet presAssocID="{19CFF598-BEBF-4E9A-9092-4F65448EF523}" presName="spaceRect" presStyleCnt="0"/>
      <dgm:spPr/>
    </dgm:pt>
    <dgm:pt modelId="{D6513BA3-8AEA-42C3-BCF9-108B5682314D}" type="pres">
      <dgm:prSet presAssocID="{19CFF598-BEBF-4E9A-9092-4F65448EF523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82E5E508-E392-0A49-8019-96CC55E51201}" type="presOf" srcId="{19CFF598-BEBF-4E9A-9092-4F65448EF523}" destId="{D6513BA3-8AEA-42C3-BCF9-108B5682314D}" srcOrd="0" destOrd="0" presId="urn:microsoft.com/office/officeart/2018/2/layout/IconVerticalSolidList"/>
    <dgm:cxn modelId="{F442561D-EF14-A241-AA4D-C9F9E0963584}" type="presOf" srcId="{C16486D1-6F2B-41E6-BD1F-5CBA0C9C33CC}" destId="{D35BAF3D-10C7-4982-ABEE-40150255CBC3}" srcOrd="0" destOrd="0" presId="urn:microsoft.com/office/officeart/2018/2/layout/IconVerticalSolidList"/>
    <dgm:cxn modelId="{120B0630-7F36-004E-BF15-E2D3FBEA926E}" type="presOf" srcId="{71DBB2B8-F32B-4932-B4FD-E726ECA81E78}" destId="{208ED140-97D9-4C0C-9D7B-240F79EEC7FD}" srcOrd="0" destOrd="0" presId="urn:microsoft.com/office/officeart/2018/2/layout/IconVerticalSolidList"/>
    <dgm:cxn modelId="{014BF53B-F118-B04B-A84E-BCA97F2D0F35}" type="presOf" srcId="{6D9C2E04-8E64-43E9-90A8-8AA755492925}" destId="{A26495F4-B7B3-418A-AC9B-950A0387E502}" srcOrd="0" destOrd="0" presId="urn:microsoft.com/office/officeart/2018/2/layout/IconVerticalSolidList"/>
    <dgm:cxn modelId="{24893D4D-A976-234B-9641-7CD9D1FF1E0E}" type="presOf" srcId="{9319A049-95B5-4888-82D0-32B29519660B}" destId="{58DF8BB8-BF8C-4964-B056-4465DBF36971}" srcOrd="0" destOrd="0" presId="urn:microsoft.com/office/officeart/2018/2/layout/IconVerticalSolidList"/>
    <dgm:cxn modelId="{F43AF564-FECC-F348-99D3-9EBC94245B58}" type="presOf" srcId="{146505C7-DAF9-4911-9D76-41081A0CBC0F}" destId="{2EB39410-4355-454F-B49F-CCC23749CE29}" srcOrd="0" destOrd="0" presId="urn:microsoft.com/office/officeart/2018/2/layout/IconVerticalSolidList"/>
    <dgm:cxn modelId="{58721289-BE95-47D0-B1EE-AEBCB3FDAD21}" srcId="{71DBB2B8-F32B-4932-B4FD-E726ECA81E78}" destId="{C16486D1-6F2B-41E6-BD1F-5CBA0C9C33CC}" srcOrd="0" destOrd="0" parTransId="{C29A682B-D2E1-45FA-A696-41A63AF556A1}" sibTransId="{A16EC50C-549E-4A55-8399-291D2505FFC5}"/>
    <dgm:cxn modelId="{178CC59D-C4A7-41CE-BA82-D98126A762DD}" srcId="{71DBB2B8-F32B-4932-B4FD-E726ECA81E78}" destId="{146505C7-DAF9-4911-9D76-41081A0CBC0F}" srcOrd="3" destOrd="0" parTransId="{1F94D3CF-0679-400A-99E5-22AD5B1F8FDE}" sibTransId="{56093514-D7BC-4881-BE4A-4356A885C4B0}"/>
    <dgm:cxn modelId="{09616BBE-BCBF-4769-BD79-E1480DBADD5A}" srcId="{71DBB2B8-F32B-4932-B4FD-E726ECA81E78}" destId="{9319A049-95B5-4888-82D0-32B29519660B}" srcOrd="1" destOrd="0" parTransId="{619084E7-F09B-4D6B-8EAD-0895F28C049D}" sibTransId="{07D29C29-4BD9-4DF5-9A84-9F1703595D35}"/>
    <dgm:cxn modelId="{DCACF2CE-B8F5-498A-AED4-CBC49B320499}" srcId="{71DBB2B8-F32B-4932-B4FD-E726ECA81E78}" destId="{19CFF598-BEBF-4E9A-9092-4F65448EF523}" srcOrd="5" destOrd="0" parTransId="{CFB2F10E-F068-471E-A437-FE28B8DDA367}" sibTransId="{7E6A40B2-2DF9-4676-B811-701BA081B3F1}"/>
    <dgm:cxn modelId="{9DE981F6-D737-8840-999D-1174F37F0601}" type="presOf" srcId="{6CCCAF84-7B29-46CA-9E4B-6EDF53B9F980}" destId="{4BCBF5ED-BF33-4369-97AB-7E2D43E0B3B6}" srcOrd="0" destOrd="0" presId="urn:microsoft.com/office/officeart/2018/2/layout/IconVerticalSolidList"/>
    <dgm:cxn modelId="{41DD6FFA-E1DF-49AF-8311-8C8A2672389E}" srcId="{71DBB2B8-F32B-4932-B4FD-E726ECA81E78}" destId="{6CCCAF84-7B29-46CA-9E4B-6EDF53B9F980}" srcOrd="4" destOrd="0" parTransId="{82B783AB-4C1C-4181-970D-2500D303CFB8}" sibTransId="{439CA44E-519F-4C0B-867B-676611FA7C95}"/>
    <dgm:cxn modelId="{6C2D90FE-FD8B-448F-B67F-CB1A16B47268}" srcId="{71DBB2B8-F32B-4932-B4FD-E726ECA81E78}" destId="{6D9C2E04-8E64-43E9-90A8-8AA755492925}" srcOrd="2" destOrd="0" parTransId="{70FA15BF-64CE-4FA7-ABB0-DA3088DE68C2}" sibTransId="{8E92C9D4-52E2-4C56-8E39-415D1FACC517}"/>
    <dgm:cxn modelId="{0E94386F-9BF7-AE48-8595-55702A935B89}" type="presParOf" srcId="{208ED140-97D9-4C0C-9D7B-240F79EEC7FD}" destId="{7C0F4D40-7B6E-4662-82B6-EDF86FF36BE8}" srcOrd="0" destOrd="0" presId="urn:microsoft.com/office/officeart/2018/2/layout/IconVerticalSolidList"/>
    <dgm:cxn modelId="{5D215492-E127-A749-9341-A85E1977EBC9}" type="presParOf" srcId="{7C0F4D40-7B6E-4662-82B6-EDF86FF36BE8}" destId="{360427BF-D721-4259-AA71-E88DAD1FBB9A}" srcOrd="0" destOrd="0" presId="urn:microsoft.com/office/officeart/2018/2/layout/IconVerticalSolidList"/>
    <dgm:cxn modelId="{1ED34354-7471-4E41-9C77-C8138E9FFCF0}" type="presParOf" srcId="{7C0F4D40-7B6E-4662-82B6-EDF86FF36BE8}" destId="{7B0C1CC1-A6EC-44C9-A91B-3B41B2C0482A}" srcOrd="1" destOrd="0" presId="urn:microsoft.com/office/officeart/2018/2/layout/IconVerticalSolidList"/>
    <dgm:cxn modelId="{FED59855-40A5-814C-B475-3B83EAFD4E41}" type="presParOf" srcId="{7C0F4D40-7B6E-4662-82B6-EDF86FF36BE8}" destId="{571A5104-EC28-4B74-B620-C7BF871B6CFD}" srcOrd="2" destOrd="0" presId="urn:microsoft.com/office/officeart/2018/2/layout/IconVerticalSolidList"/>
    <dgm:cxn modelId="{0AC921D8-DFF1-D14C-8AEC-4633A41B8E65}" type="presParOf" srcId="{7C0F4D40-7B6E-4662-82B6-EDF86FF36BE8}" destId="{D35BAF3D-10C7-4982-ABEE-40150255CBC3}" srcOrd="3" destOrd="0" presId="urn:microsoft.com/office/officeart/2018/2/layout/IconVerticalSolidList"/>
    <dgm:cxn modelId="{C214BB3A-7719-6C4D-B37B-732791BBAC98}" type="presParOf" srcId="{208ED140-97D9-4C0C-9D7B-240F79EEC7FD}" destId="{A52E2CFF-1A46-4654-8D2F-DC43DE86361D}" srcOrd="1" destOrd="0" presId="urn:microsoft.com/office/officeart/2018/2/layout/IconVerticalSolidList"/>
    <dgm:cxn modelId="{F02B4447-5147-C049-8A2C-8F708752BAA6}" type="presParOf" srcId="{208ED140-97D9-4C0C-9D7B-240F79EEC7FD}" destId="{2BA51D98-4D3E-4D62-A402-D44419412064}" srcOrd="2" destOrd="0" presId="urn:microsoft.com/office/officeart/2018/2/layout/IconVerticalSolidList"/>
    <dgm:cxn modelId="{65008C1E-A3C0-E14B-8FE8-EE8DB67C95D2}" type="presParOf" srcId="{2BA51D98-4D3E-4D62-A402-D44419412064}" destId="{584A6E89-5857-4759-A783-BB3D1593578C}" srcOrd="0" destOrd="0" presId="urn:microsoft.com/office/officeart/2018/2/layout/IconVerticalSolidList"/>
    <dgm:cxn modelId="{D43E0DEA-97CF-0947-ADBD-CD6A4B6A2236}" type="presParOf" srcId="{2BA51D98-4D3E-4D62-A402-D44419412064}" destId="{AEE89AD7-035F-4D4C-89B7-8F0E285076D1}" srcOrd="1" destOrd="0" presId="urn:microsoft.com/office/officeart/2018/2/layout/IconVerticalSolidList"/>
    <dgm:cxn modelId="{4F7419C9-9B37-F04C-A83C-D55DA0436E90}" type="presParOf" srcId="{2BA51D98-4D3E-4D62-A402-D44419412064}" destId="{D4376A40-E3CC-4D77-AC31-4E9EA7340448}" srcOrd="2" destOrd="0" presId="urn:microsoft.com/office/officeart/2018/2/layout/IconVerticalSolidList"/>
    <dgm:cxn modelId="{882FAA43-1172-3545-AAE5-0E9F6756CBA8}" type="presParOf" srcId="{2BA51D98-4D3E-4D62-A402-D44419412064}" destId="{58DF8BB8-BF8C-4964-B056-4465DBF36971}" srcOrd="3" destOrd="0" presId="urn:microsoft.com/office/officeart/2018/2/layout/IconVerticalSolidList"/>
    <dgm:cxn modelId="{91A78AAC-50C0-5448-8169-903A1D5DDD58}" type="presParOf" srcId="{208ED140-97D9-4C0C-9D7B-240F79EEC7FD}" destId="{D091FA76-E451-4C94-8AF6-8026085B126D}" srcOrd="3" destOrd="0" presId="urn:microsoft.com/office/officeart/2018/2/layout/IconVerticalSolidList"/>
    <dgm:cxn modelId="{B1E7E2C9-67C0-9142-94AB-554872404C82}" type="presParOf" srcId="{208ED140-97D9-4C0C-9D7B-240F79EEC7FD}" destId="{300D9082-F11B-4887-8C98-E6692807987E}" srcOrd="4" destOrd="0" presId="urn:microsoft.com/office/officeart/2018/2/layout/IconVerticalSolidList"/>
    <dgm:cxn modelId="{8B39FECE-53AD-1347-8BD1-B1D1B25AF13F}" type="presParOf" srcId="{300D9082-F11B-4887-8C98-E6692807987E}" destId="{ED5B6AE6-B12A-42C9-BD8B-4B4D8B789272}" srcOrd="0" destOrd="0" presId="urn:microsoft.com/office/officeart/2018/2/layout/IconVerticalSolidList"/>
    <dgm:cxn modelId="{4A928D44-32EB-1E43-8456-0F0E37B7DA18}" type="presParOf" srcId="{300D9082-F11B-4887-8C98-E6692807987E}" destId="{FACF9F6E-8B5A-4488-AF9B-B631C318784F}" srcOrd="1" destOrd="0" presId="urn:microsoft.com/office/officeart/2018/2/layout/IconVerticalSolidList"/>
    <dgm:cxn modelId="{05EA1CB7-C58D-AB47-86D9-B15562659A9B}" type="presParOf" srcId="{300D9082-F11B-4887-8C98-E6692807987E}" destId="{99FC44A6-1252-48F4-84BE-40FE08D6AF43}" srcOrd="2" destOrd="0" presId="urn:microsoft.com/office/officeart/2018/2/layout/IconVerticalSolidList"/>
    <dgm:cxn modelId="{91652DCF-C481-8E46-83C3-8863BF1F56FB}" type="presParOf" srcId="{300D9082-F11B-4887-8C98-E6692807987E}" destId="{A26495F4-B7B3-418A-AC9B-950A0387E502}" srcOrd="3" destOrd="0" presId="urn:microsoft.com/office/officeart/2018/2/layout/IconVerticalSolidList"/>
    <dgm:cxn modelId="{AE017BC4-3B99-6544-9209-DE2BB789FDAB}" type="presParOf" srcId="{208ED140-97D9-4C0C-9D7B-240F79EEC7FD}" destId="{58F43CD2-C27E-47BB-9F4F-FAC6B8356878}" srcOrd="5" destOrd="0" presId="urn:microsoft.com/office/officeart/2018/2/layout/IconVerticalSolidList"/>
    <dgm:cxn modelId="{FD5B15EA-8375-5246-8F97-ABA9E7421739}" type="presParOf" srcId="{208ED140-97D9-4C0C-9D7B-240F79EEC7FD}" destId="{C2EECE22-94CE-489D-9686-45793845FA8E}" srcOrd="6" destOrd="0" presId="urn:microsoft.com/office/officeart/2018/2/layout/IconVerticalSolidList"/>
    <dgm:cxn modelId="{7C39BE59-5B89-724B-9312-69AB811AFAEA}" type="presParOf" srcId="{C2EECE22-94CE-489D-9686-45793845FA8E}" destId="{4D4B06A5-7195-404D-B822-0E792098D459}" srcOrd="0" destOrd="0" presId="urn:microsoft.com/office/officeart/2018/2/layout/IconVerticalSolidList"/>
    <dgm:cxn modelId="{F89A687D-2567-6D4E-A24B-3566C2C3AD60}" type="presParOf" srcId="{C2EECE22-94CE-489D-9686-45793845FA8E}" destId="{61D351AD-B4E0-4290-A3C2-604852396BFD}" srcOrd="1" destOrd="0" presId="urn:microsoft.com/office/officeart/2018/2/layout/IconVerticalSolidList"/>
    <dgm:cxn modelId="{9ED5A3C6-A368-C146-96D0-2605333EC4E5}" type="presParOf" srcId="{C2EECE22-94CE-489D-9686-45793845FA8E}" destId="{2F63415B-6A3A-486A-AD94-08A99AB06C81}" srcOrd="2" destOrd="0" presId="urn:microsoft.com/office/officeart/2018/2/layout/IconVerticalSolidList"/>
    <dgm:cxn modelId="{725C894C-4C2A-794E-91AD-E8B1011A1503}" type="presParOf" srcId="{C2EECE22-94CE-489D-9686-45793845FA8E}" destId="{2EB39410-4355-454F-B49F-CCC23749CE29}" srcOrd="3" destOrd="0" presId="urn:microsoft.com/office/officeart/2018/2/layout/IconVerticalSolidList"/>
    <dgm:cxn modelId="{F951F47C-37A7-A647-BD0D-3044DA240559}" type="presParOf" srcId="{208ED140-97D9-4C0C-9D7B-240F79EEC7FD}" destId="{1C8F8D31-0FD4-4AB4-A71A-DBDE0F8BC9E1}" srcOrd="7" destOrd="0" presId="urn:microsoft.com/office/officeart/2018/2/layout/IconVerticalSolidList"/>
    <dgm:cxn modelId="{D4B1A8F8-8627-F442-82B1-481A19E7E02C}" type="presParOf" srcId="{208ED140-97D9-4C0C-9D7B-240F79EEC7FD}" destId="{90C7C1AA-2D33-4798-9216-08BFC63E341D}" srcOrd="8" destOrd="0" presId="urn:microsoft.com/office/officeart/2018/2/layout/IconVerticalSolidList"/>
    <dgm:cxn modelId="{26668201-D2F1-2E45-80D4-8F314375C590}" type="presParOf" srcId="{90C7C1AA-2D33-4798-9216-08BFC63E341D}" destId="{2C4225E7-9987-4F73-8F3F-DD23FCEC6A4E}" srcOrd="0" destOrd="0" presId="urn:microsoft.com/office/officeart/2018/2/layout/IconVerticalSolidList"/>
    <dgm:cxn modelId="{F14DD0A7-8D21-BD4F-BB45-67C142DE2D56}" type="presParOf" srcId="{90C7C1AA-2D33-4798-9216-08BFC63E341D}" destId="{87C502D3-057B-4690-8EE7-012AD1425155}" srcOrd="1" destOrd="0" presId="urn:microsoft.com/office/officeart/2018/2/layout/IconVerticalSolidList"/>
    <dgm:cxn modelId="{76338DBF-A687-574E-AD3E-AFD9C3268816}" type="presParOf" srcId="{90C7C1AA-2D33-4798-9216-08BFC63E341D}" destId="{B435E4AF-D494-41B9-A5D0-0529498398E8}" srcOrd="2" destOrd="0" presId="urn:microsoft.com/office/officeart/2018/2/layout/IconVerticalSolidList"/>
    <dgm:cxn modelId="{D3EB9B11-A2FC-4143-8007-DB1A1AAF87B3}" type="presParOf" srcId="{90C7C1AA-2D33-4798-9216-08BFC63E341D}" destId="{4BCBF5ED-BF33-4369-97AB-7E2D43E0B3B6}" srcOrd="3" destOrd="0" presId="urn:microsoft.com/office/officeart/2018/2/layout/IconVerticalSolidList"/>
    <dgm:cxn modelId="{72065B8A-2330-6E4E-96DB-723BC97F73F4}" type="presParOf" srcId="{208ED140-97D9-4C0C-9D7B-240F79EEC7FD}" destId="{D712E792-8FE8-4DE9-A470-95988F0310FF}" srcOrd="9" destOrd="0" presId="urn:microsoft.com/office/officeart/2018/2/layout/IconVerticalSolidList"/>
    <dgm:cxn modelId="{C74E13A9-6A7C-D746-963F-3822518A613D}" type="presParOf" srcId="{208ED140-97D9-4C0C-9D7B-240F79EEC7FD}" destId="{9FA8EA0F-972F-49ED-92F8-028025AAFD14}" srcOrd="10" destOrd="0" presId="urn:microsoft.com/office/officeart/2018/2/layout/IconVerticalSolidList"/>
    <dgm:cxn modelId="{038338A6-5781-A24A-94C9-B50E9C040A81}" type="presParOf" srcId="{9FA8EA0F-972F-49ED-92F8-028025AAFD14}" destId="{44FD3423-C983-46E0-90DF-B358C5329A7B}" srcOrd="0" destOrd="0" presId="urn:microsoft.com/office/officeart/2018/2/layout/IconVerticalSolidList"/>
    <dgm:cxn modelId="{E781DDF4-A5A7-794C-8BE2-D03D93A0FF46}" type="presParOf" srcId="{9FA8EA0F-972F-49ED-92F8-028025AAFD14}" destId="{CB24C902-826E-4486-A220-9AF50E78F27B}" srcOrd="1" destOrd="0" presId="urn:microsoft.com/office/officeart/2018/2/layout/IconVerticalSolidList"/>
    <dgm:cxn modelId="{FEA005D3-2BDE-A347-BDD8-3672FFC72400}" type="presParOf" srcId="{9FA8EA0F-972F-49ED-92F8-028025AAFD14}" destId="{FE768B63-D5BB-4064-88E6-5F71D25E568A}" srcOrd="2" destOrd="0" presId="urn:microsoft.com/office/officeart/2018/2/layout/IconVerticalSolidList"/>
    <dgm:cxn modelId="{1A2B8C87-1447-B047-9A2E-D46931DEB837}" type="presParOf" srcId="{9FA8EA0F-972F-49ED-92F8-028025AAFD14}" destId="{D6513BA3-8AEA-42C3-BCF9-108B5682314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008A300-8277-468D-97B4-87F4D7086A1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4F3A3EA-BCBD-4209-B627-B4EAAC8A211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Questioning the status quo and critical thinking</a:t>
          </a:r>
        </a:p>
      </dgm:t>
    </dgm:pt>
    <dgm:pt modelId="{3C72330B-B178-45E5-98C5-0F6998FB97A4}" type="parTrans" cxnId="{6C3DCF11-5334-4584-905B-93F6EE6479BD}">
      <dgm:prSet/>
      <dgm:spPr/>
      <dgm:t>
        <a:bodyPr/>
        <a:lstStyle/>
        <a:p>
          <a:endParaRPr lang="en-US"/>
        </a:p>
      </dgm:t>
    </dgm:pt>
    <dgm:pt modelId="{8E52E85D-ED9A-4D91-A337-DC939665E59F}" type="sibTrans" cxnId="{6C3DCF11-5334-4584-905B-93F6EE6479BD}">
      <dgm:prSet/>
      <dgm:spPr/>
      <dgm:t>
        <a:bodyPr/>
        <a:lstStyle/>
        <a:p>
          <a:endParaRPr lang="en-US"/>
        </a:p>
      </dgm:t>
    </dgm:pt>
    <dgm:pt modelId="{F476BD3C-16A7-4DB9-BD31-6A4E9B71FDE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Learners as agents of change and action competence</a:t>
          </a:r>
        </a:p>
      </dgm:t>
    </dgm:pt>
    <dgm:pt modelId="{95D5AF22-16FC-460A-B5A6-4B3E3EB601E1}" type="parTrans" cxnId="{9F9D8F33-8621-49D7-8AA3-A5D55F07290D}">
      <dgm:prSet/>
      <dgm:spPr/>
      <dgm:t>
        <a:bodyPr/>
        <a:lstStyle/>
        <a:p>
          <a:endParaRPr lang="en-US"/>
        </a:p>
      </dgm:t>
    </dgm:pt>
    <dgm:pt modelId="{40E91627-497F-46EE-B6AC-ED19302F943C}" type="sibTrans" cxnId="{9F9D8F33-8621-49D7-8AA3-A5D55F07290D}">
      <dgm:prSet/>
      <dgm:spPr/>
      <dgm:t>
        <a:bodyPr/>
        <a:lstStyle/>
        <a:p>
          <a:endParaRPr lang="en-US"/>
        </a:p>
      </dgm:t>
    </dgm:pt>
    <dgm:pt modelId="{BE2DB75E-147B-4C7C-AE00-E215BA966FF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Future thinking and normative competence</a:t>
          </a:r>
        </a:p>
      </dgm:t>
    </dgm:pt>
    <dgm:pt modelId="{D7BAE74C-1682-4E15-B29A-8C411C4F90E3}" type="parTrans" cxnId="{87474005-8392-4611-97D7-8979BAF30777}">
      <dgm:prSet/>
      <dgm:spPr/>
      <dgm:t>
        <a:bodyPr/>
        <a:lstStyle/>
        <a:p>
          <a:endParaRPr lang="en-US"/>
        </a:p>
      </dgm:t>
    </dgm:pt>
    <dgm:pt modelId="{437A656F-7C07-4CD1-BDEE-8D5AA57A2A46}" type="sibTrans" cxnId="{87474005-8392-4611-97D7-8979BAF30777}">
      <dgm:prSet/>
      <dgm:spPr/>
      <dgm:t>
        <a:bodyPr/>
        <a:lstStyle/>
        <a:p>
          <a:endParaRPr lang="en-US"/>
        </a:p>
      </dgm:t>
    </dgm:pt>
    <dgm:pt modelId="{6F109D9E-D4F0-4C95-8AD1-F47CA167483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Meaningful and purposeful content</a:t>
          </a:r>
        </a:p>
      </dgm:t>
    </dgm:pt>
    <dgm:pt modelId="{159DEB41-AF1E-43BF-B308-4D45FCF758FE}" type="parTrans" cxnId="{596F4860-147D-4093-9FF5-DEF6EAAE5349}">
      <dgm:prSet/>
      <dgm:spPr/>
      <dgm:t>
        <a:bodyPr/>
        <a:lstStyle/>
        <a:p>
          <a:endParaRPr lang="en-US"/>
        </a:p>
      </dgm:t>
    </dgm:pt>
    <dgm:pt modelId="{0F472464-836A-4919-A17A-8003C4383B20}" type="sibTrans" cxnId="{596F4860-147D-4093-9FF5-DEF6EAAE5349}">
      <dgm:prSet/>
      <dgm:spPr/>
      <dgm:t>
        <a:bodyPr/>
        <a:lstStyle/>
        <a:p>
          <a:endParaRPr lang="en-US"/>
        </a:p>
      </dgm:t>
    </dgm:pt>
    <dgm:pt modelId="{A9629B3E-EBDF-F548-85B7-A9283FE5EB8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Linguistic complexity in L1</a:t>
          </a:r>
        </a:p>
      </dgm:t>
    </dgm:pt>
    <dgm:pt modelId="{2D12D891-EC9E-7B40-A542-3DF29849CCAD}" type="parTrans" cxnId="{B5FAA76F-CA6B-E845-86EA-3BCF6B6B0C79}">
      <dgm:prSet/>
      <dgm:spPr/>
      <dgm:t>
        <a:bodyPr/>
        <a:lstStyle/>
        <a:p>
          <a:endParaRPr lang="en-US"/>
        </a:p>
      </dgm:t>
    </dgm:pt>
    <dgm:pt modelId="{BD287B79-C810-D441-B9A6-D91E1CEA7A8A}" type="sibTrans" cxnId="{B5FAA76F-CA6B-E845-86EA-3BCF6B6B0C79}">
      <dgm:prSet/>
      <dgm:spPr/>
      <dgm:t>
        <a:bodyPr/>
        <a:lstStyle/>
        <a:p>
          <a:endParaRPr lang="en-US"/>
        </a:p>
      </dgm:t>
    </dgm:pt>
    <dgm:pt modelId="{4C120BEC-8292-4109-9331-D3507CB27797}" type="pres">
      <dgm:prSet presAssocID="{8008A300-8277-468D-97B4-87F4D7086A1F}" presName="root" presStyleCnt="0">
        <dgm:presLayoutVars>
          <dgm:dir/>
          <dgm:resizeHandles val="exact"/>
        </dgm:presLayoutVars>
      </dgm:prSet>
      <dgm:spPr/>
    </dgm:pt>
    <dgm:pt modelId="{A95BADB2-650F-4AAD-8BB0-118747D5466A}" type="pres">
      <dgm:prSet presAssocID="{84F3A3EA-BCBD-4209-B627-B4EAAC8A211F}" presName="compNode" presStyleCnt="0"/>
      <dgm:spPr/>
    </dgm:pt>
    <dgm:pt modelId="{F6E06BC7-B41B-47C6-95BD-0F3389E8AD4A}" type="pres">
      <dgm:prSet presAssocID="{84F3A3EA-BCBD-4209-B627-B4EAAC8A211F}" presName="iconBgRect" presStyleLbl="bgShp" presStyleIdx="0" presStyleCnt="5"/>
      <dgm:spPr/>
    </dgm:pt>
    <dgm:pt modelId="{F4CE41A9-FBBD-4671-9E9E-36DDBBD0F86F}" type="pres">
      <dgm:prSet presAssocID="{84F3A3EA-BCBD-4209-B627-B4EAAC8A211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FBC42304-01FA-46A1-89CD-3B6ADB17DE56}" type="pres">
      <dgm:prSet presAssocID="{84F3A3EA-BCBD-4209-B627-B4EAAC8A211F}" presName="spaceRect" presStyleCnt="0"/>
      <dgm:spPr/>
    </dgm:pt>
    <dgm:pt modelId="{84C17725-8A80-456A-9E41-E43778C1A990}" type="pres">
      <dgm:prSet presAssocID="{84F3A3EA-BCBD-4209-B627-B4EAAC8A211F}" presName="textRect" presStyleLbl="revTx" presStyleIdx="0" presStyleCnt="5">
        <dgm:presLayoutVars>
          <dgm:chMax val="1"/>
          <dgm:chPref val="1"/>
        </dgm:presLayoutVars>
      </dgm:prSet>
      <dgm:spPr/>
    </dgm:pt>
    <dgm:pt modelId="{B838FFE0-614F-4319-9455-0F35D95F0EE0}" type="pres">
      <dgm:prSet presAssocID="{8E52E85D-ED9A-4D91-A337-DC939665E59F}" presName="sibTrans" presStyleCnt="0"/>
      <dgm:spPr/>
    </dgm:pt>
    <dgm:pt modelId="{9C700CE6-8980-4F7C-8A0D-8A1ECD176A0C}" type="pres">
      <dgm:prSet presAssocID="{F476BD3C-16A7-4DB9-BD31-6A4E9B71FDE3}" presName="compNode" presStyleCnt="0"/>
      <dgm:spPr/>
    </dgm:pt>
    <dgm:pt modelId="{43AD0313-CF8A-441D-A923-26FBBD7F7146}" type="pres">
      <dgm:prSet presAssocID="{F476BD3C-16A7-4DB9-BD31-6A4E9B71FDE3}" presName="iconBgRect" presStyleLbl="bgShp" presStyleIdx="1" presStyleCnt="5"/>
      <dgm:spPr/>
    </dgm:pt>
    <dgm:pt modelId="{DD378FEE-5D29-42D2-9B73-3DC8515C8B61}" type="pres">
      <dgm:prSet presAssocID="{F476BD3C-16A7-4DB9-BD31-6A4E9B71FDE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41CE8CA6-523A-4E7D-BD20-4EBA27C740E8}" type="pres">
      <dgm:prSet presAssocID="{F476BD3C-16A7-4DB9-BD31-6A4E9B71FDE3}" presName="spaceRect" presStyleCnt="0"/>
      <dgm:spPr/>
    </dgm:pt>
    <dgm:pt modelId="{51C6AF2B-F049-414C-8CB8-39E1914BB761}" type="pres">
      <dgm:prSet presAssocID="{F476BD3C-16A7-4DB9-BD31-6A4E9B71FDE3}" presName="textRect" presStyleLbl="revTx" presStyleIdx="1" presStyleCnt="5">
        <dgm:presLayoutVars>
          <dgm:chMax val="1"/>
          <dgm:chPref val="1"/>
        </dgm:presLayoutVars>
      </dgm:prSet>
      <dgm:spPr/>
    </dgm:pt>
    <dgm:pt modelId="{B85BB284-47B2-489D-87F4-2DA4A9567EE9}" type="pres">
      <dgm:prSet presAssocID="{40E91627-497F-46EE-B6AC-ED19302F943C}" presName="sibTrans" presStyleCnt="0"/>
      <dgm:spPr/>
    </dgm:pt>
    <dgm:pt modelId="{E9903E4C-235A-4B68-8DE9-C83106982096}" type="pres">
      <dgm:prSet presAssocID="{BE2DB75E-147B-4C7C-AE00-E215BA966FFB}" presName="compNode" presStyleCnt="0"/>
      <dgm:spPr/>
    </dgm:pt>
    <dgm:pt modelId="{B02F8C9D-0C82-4798-A4DB-B9A8193C7972}" type="pres">
      <dgm:prSet presAssocID="{BE2DB75E-147B-4C7C-AE00-E215BA966FFB}" presName="iconBgRect" presStyleLbl="bgShp" presStyleIdx="2" presStyleCnt="5"/>
      <dgm:spPr/>
    </dgm:pt>
    <dgm:pt modelId="{921B1114-B9F1-41D0-B0AE-4FCE32DFD632}" type="pres">
      <dgm:prSet presAssocID="{BE2DB75E-147B-4C7C-AE00-E215BA966FF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2335B625-7354-43B2-8165-0189B1CDAB08}" type="pres">
      <dgm:prSet presAssocID="{BE2DB75E-147B-4C7C-AE00-E215BA966FFB}" presName="spaceRect" presStyleCnt="0"/>
      <dgm:spPr/>
    </dgm:pt>
    <dgm:pt modelId="{EC849A5C-405B-41D4-A614-3022F5EBCE86}" type="pres">
      <dgm:prSet presAssocID="{BE2DB75E-147B-4C7C-AE00-E215BA966FFB}" presName="textRect" presStyleLbl="revTx" presStyleIdx="2" presStyleCnt="5">
        <dgm:presLayoutVars>
          <dgm:chMax val="1"/>
          <dgm:chPref val="1"/>
        </dgm:presLayoutVars>
      </dgm:prSet>
      <dgm:spPr/>
    </dgm:pt>
    <dgm:pt modelId="{39EFA37E-2500-41FD-A9F7-5089C4701132}" type="pres">
      <dgm:prSet presAssocID="{437A656F-7C07-4CD1-BDEE-8D5AA57A2A46}" presName="sibTrans" presStyleCnt="0"/>
      <dgm:spPr/>
    </dgm:pt>
    <dgm:pt modelId="{72164791-52DC-4CA8-8ED4-3D238D4277B3}" type="pres">
      <dgm:prSet presAssocID="{6F109D9E-D4F0-4C95-8AD1-F47CA167483A}" presName="compNode" presStyleCnt="0"/>
      <dgm:spPr/>
    </dgm:pt>
    <dgm:pt modelId="{E0EC3D4F-23AC-4E28-9C99-01BCCD4B4D74}" type="pres">
      <dgm:prSet presAssocID="{6F109D9E-D4F0-4C95-8AD1-F47CA167483A}" presName="iconBgRect" presStyleLbl="bgShp" presStyleIdx="3" presStyleCnt="5"/>
      <dgm:spPr/>
    </dgm:pt>
    <dgm:pt modelId="{9E41F07E-4E49-49F1-86C0-53AA46FBD0DE}" type="pres">
      <dgm:prSet presAssocID="{6F109D9E-D4F0-4C95-8AD1-F47CA167483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AF9236CB-DAA9-4E7A-A459-2471363C51ED}" type="pres">
      <dgm:prSet presAssocID="{6F109D9E-D4F0-4C95-8AD1-F47CA167483A}" presName="spaceRect" presStyleCnt="0"/>
      <dgm:spPr/>
    </dgm:pt>
    <dgm:pt modelId="{68B763B0-7AB3-4003-8E16-8EDC6E604A05}" type="pres">
      <dgm:prSet presAssocID="{6F109D9E-D4F0-4C95-8AD1-F47CA167483A}" presName="textRect" presStyleLbl="revTx" presStyleIdx="3" presStyleCnt="5">
        <dgm:presLayoutVars>
          <dgm:chMax val="1"/>
          <dgm:chPref val="1"/>
        </dgm:presLayoutVars>
      </dgm:prSet>
      <dgm:spPr/>
    </dgm:pt>
    <dgm:pt modelId="{753E6218-94CF-4F4A-BA90-D07B937FBC6A}" type="pres">
      <dgm:prSet presAssocID="{0F472464-836A-4919-A17A-8003C4383B20}" presName="sibTrans" presStyleCnt="0"/>
      <dgm:spPr/>
    </dgm:pt>
    <dgm:pt modelId="{E19C5683-8724-4D9D-B83B-406D29C94F6B}" type="pres">
      <dgm:prSet presAssocID="{A9629B3E-EBDF-F548-85B7-A9283FE5EB8F}" presName="compNode" presStyleCnt="0"/>
      <dgm:spPr/>
    </dgm:pt>
    <dgm:pt modelId="{8EC19E8B-1436-4032-8816-F14FEE7075B0}" type="pres">
      <dgm:prSet presAssocID="{A9629B3E-EBDF-F548-85B7-A9283FE5EB8F}" presName="iconBgRect" presStyleLbl="bgShp" presStyleIdx="4" presStyleCnt="5"/>
      <dgm:spPr/>
    </dgm:pt>
    <dgm:pt modelId="{4F6760A5-AB66-4DF6-8574-5F0DC6122673}" type="pres">
      <dgm:prSet presAssocID="{A9629B3E-EBDF-F548-85B7-A9283FE5EB8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EDB3B7D8-BDE9-44BA-8637-BBA198E681BA}" type="pres">
      <dgm:prSet presAssocID="{A9629B3E-EBDF-F548-85B7-A9283FE5EB8F}" presName="spaceRect" presStyleCnt="0"/>
      <dgm:spPr/>
    </dgm:pt>
    <dgm:pt modelId="{C7DAAFC5-3075-4911-832A-38A00A800A95}" type="pres">
      <dgm:prSet presAssocID="{A9629B3E-EBDF-F548-85B7-A9283FE5EB8F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87474005-8392-4611-97D7-8979BAF30777}" srcId="{8008A300-8277-468D-97B4-87F4D7086A1F}" destId="{BE2DB75E-147B-4C7C-AE00-E215BA966FFB}" srcOrd="2" destOrd="0" parTransId="{D7BAE74C-1682-4E15-B29A-8C411C4F90E3}" sibTransId="{437A656F-7C07-4CD1-BDEE-8D5AA57A2A46}"/>
    <dgm:cxn modelId="{6C3DCF11-5334-4584-905B-93F6EE6479BD}" srcId="{8008A300-8277-468D-97B4-87F4D7086A1F}" destId="{84F3A3EA-BCBD-4209-B627-B4EAAC8A211F}" srcOrd="0" destOrd="0" parTransId="{3C72330B-B178-45E5-98C5-0F6998FB97A4}" sibTransId="{8E52E85D-ED9A-4D91-A337-DC939665E59F}"/>
    <dgm:cxn modelId="{D0E4AA27-1F38-774D-8DA2-D1BE59FA81C0}" type="presOf" srcId="{6F109D9E-D4F0-4C95-8AD1-F47CA167483A}" destId="{68B763B0-7AB3-4003-8E16-8EDC6E604A05}" srcOrd="0" destOrd="0" presId="urn:microsoft.com/office/officeart/2018/5/layout/IconCircleLabelList"/>
    <dgm:cxn modelId="{9F9D8F33-8621-49D7-8AA3-A5D55F07290D}" srcId="{8008A300-8277-468D-97B4-87F4D7086A1F}" destId="{F476BD3C-16A7-4DB9-BD31-6A4E9B71FDE3}" srcOrd="1" destOrd="0" parTransId="{95D5AF22-16FC-460A-B5A6-4B3E3EB601E1}" sibTransId="{40E91627-497F-46EE-B6AC-ED19302F943C}"/>
    <dgm:cxn modelId="{4BD8AA42-0996-9C49-A257-925B1D6E588B}" type="presOf" srcId="{BE2DB75E-147B-4C7C-AE00-E215BA966FFB}" destId="{EC849A5C-405B-41D4-A614-3022F5EBCE86}" srcOrd="0" destOrd="0" presId="urn:microsoft.com/office/officeart/2018/5/layout/IconCircleLabelList"/>
    <dgm:cxn modelId="{596F4860-147D-4093-9FF5-DEF6EAAE5349}" srcId="{8008A300-8277-468D-97B4-87F4D7086A1F}" destId="{6F109D9E-D4F0-4C95-8AD1-F47CA167483A}" srcOrd="3" destOrd="0" parTransId="{159DEB41-AF1E-43BF-B308-4D45FCF758FE}" sibTransId="{0F472464-836A-4919-A17A-8003C4383B20}"/>
    <dgm:cxn modelId="{B5FAA76F-CA6B-E845-86EA-3BCF6B6B0C79}" srcId="{8008A300-8277-468D-97B4-87F4D7086A1F}" destId="{A9629B3E-EBDF-F548-85B7-A9283FE5EB8F}" srcOrd="4" destOrd="0" parTransId="{2D12D891-EC9E-7B40-A542-3DF29849CCAD}" sibTransId="{BD287B79-C810-D441-B9A6-D91E1CEA7A8A}"/>
    <dgm:cxn modelId="{9DB5E9C1-4F98-534B-9DE4-8E6ED92B4504}" type="presOf" srcId="{84F3A3EA-BCBD-4209-B627-B4EAAC8A211F}" destId="{84C17725-8A80-456A-9E41-E43778C1A990}" srcOrd="0" destOrd="0" presId="urn:microsoft.com/office/officeart/2018/5/layout/IconCircleLabelList"/>
    <dgm:cxn modelId="{521A5CD7-0C6F-C548-8B36-5F15E7CF6D08}" type="presOf" srcId="{A9629B3E-EBDF-F548-85B7-A9283FE5EB8F}" destId="{C7DAAFC5-3075-4911-832A-38A00A800A95}" srcOrd="0" destOrd="0" presId="urn:microsoft.com/office/officeart/2018/5/layout/IconCircleLabelList"/>
    <dgm:cxn modelId="{DDFF97DA-19AD-3E4A-892E-803992D0126A}" type="presOf" srcId="{8008A300-8277-468D-97B4-87F4D7086A1F}" destId="{4C120BEC-8292-4109-9331-D3507CB27797}" srcOrd="0" destOrd="0" presId="urn:microsoft.com/office/officeart/2018/5/layout/IconCircleLabelList"/>
    <dgm:cxn modelId="{C5A29FDB-A775-6844-9257-07DB0FB1D70D}" type="presOf" srcId="{F476BD3C-16A7-4DB9-BD31-6A4E9B71FDE3}" destId="{51C6AF2B-F049-414C-8CB8-39E1914BB761}" srcOrd="0" destOrd="0" presId="urn:microsoft.com/office/officeart/2018/5/layout/IconCircleLabelList"/>
    <dgm:cxn modelId="{55384A01-2181-244A-B48C-DCA2C5CDD05B}" type="presParOf" srcId="{4C120BEC-8292-4109-9331-D3507CB27797}" destId="{A95BADB2-650F-4AAD-8BB0-118747D5466A}" srcOrd="0" destOrd="0" presId="urn:microsoft.com/office/officeart/2018/5/layout/IconCircleLabelList"/>
    <dgm:cxn modelId="{2E79DC45-218A-FA46-9676-2BE00A728504}" type="presParOf" srcId="{A95BADB2-650F-4AAD-8BB0-118747D5466A}" destId="{F6E06BC7-B41B-47C6-95BD-0F3389E8AD4A}" srcOrd="0" destOrd="0" presId="urn:microsoft.com/office/officeart/2018/5/layout/IconCircleLabelList"/>
    <dgm:cxn modelId="{40A3FCD7-602A-FA40-9F84-F0D3A2A8B3FA}" type="presParOf" srcId="{A95BADB2-650F-4AAD-8BB0-118747D5466A}" destId="{F4CE41A9-FBBD-4671-9E9E-36DDBBD0F86F}" srcOrd="1" destOrd="0" presId="urn:microsoft.com/office/officeart/2018/5/layout/IconCircleLabelList"/>
    <dgm:cxn modelId="{C19E88DE-EBAD-5540-9399-473370233463}" type="presParOf" srcId="{A95BADB2-650F-4AAD-8BB0-118747D5466A}" destId="{FBC42304-01FA-46A1-89CD-3B6ADB17DE56}" srcOrd="2" destOrd="0" presId="urn:microsoft.com/office/officeart/2018/5/layout/IconCircleLabelList"/>
    <dgm:cxn modelId="{6BE7E8FE-1612-6846-8E57-4FF75EDA0CD3}" type="presParOf" srcId="{A95BADB2-650F-4AAD-8BB0-118747D5466A}" destId="{84C17725-8A80-456A-9E41-E43778C1A990}" srcOrd="3" destOrd="0" presId="urn:microsoft.com/office/officeart/2018/5/layout/IconCircleLabelList"/>
    <dgm:cxn modelId="{7848251C-DEA0-3C40-880B-61980D9810BF}" type="presParOf" srcId="{4C120BEC-8292-4109-9331-D3507CB27797}" destId="{B838FFE0-614F-4319-9455-0F35D95F0EE0}" srcOrd="1" destOrd="0" presId="urn:microsoft.com/office/officeart/2018/5/layout/IconCircleLabelList"/>
    <dgm:cxn modelId="{B1685D46-01DA-0947-8233-0ECF2F54D1FB}" type="presParOf" srcId="{4C120BEC-8292-4109-9331-D3507CB27797}" destId="{9C700CE6-8980-4F7C-8A0D-8A1ECD176A0C}" srcOrd="2" destOrd="0" presId="urn:microsoft.com/office/officeart/2018/5/layout/IconCircleLabelList"/>
    <dgm:cxn modelId="{1E3D1761-8B09-2242-BC4A-45C2C18A88D0}" type="presParOf" srcId="{9C700CE6-8980-4F7C-8A0D-8A1ECD176A0C}" destId="{43AD0313-CF8A-441D-A923-26FBBD7F7146}" srcOrd="0" destOrd="0" presId="urn:microsoft.com/office/officeart/2018/5/layout/IconCircleLabelList"/>
    <dgm:cxn modelId="{8E0514E4-31E9-C24E-B652-9B07B007A158}" type="presParOf" srcId="{9C700CE6-8980-4F7C-8A0D-8A1ECD176A0C}" destId="{DD378FEE-5D29-42D2-9B73-3DC8515C8B61}" srcOrd="1" destOrd="0" presId="urn:microsoft.com/office/officeart/2018/5/layout/IconCircleLabelList"/>
    <dgm:cxn modelId="{7D64E102-B056-BC47-A3A6-DDFEEE04E711}" type="presParOf" srcId="{9C700CE6-8980-4F7C-8A0D-8A1ECD176A0C}" destId="{41CE8CA6-523A-4E7D-BD20-4EBA27C740E8}" srcOrd="2" destOrd="0" presId="urn:microsoft.com/office/officeart/2018/5/layout/IconCircleLabelList"/>
    <dgm:cxn modelId="{94B95350-0FD3-7D42-A7CA-4C24168EDF04}" type="presParOf" srcId="{9C700CE6-8980-4F7C-8A0D-8A1ECD176A0C}" destId="{51C6AF2B-F049-414C-8CB8-39E1914BB761}" srcOrd="3" destOrd="0" presId="urn:microsoft.com/office/officeart/2018/5/layout/IconCircleLabelList"/>
    <dgm:cxn modelId="{AAD62A82-431D-A345-B52A-353F9769B7D0}" type="presParOf" srcId="{4C120BEC-8292-4109-9331-D3507CB27797}" destId="{B85BB284-47B2-489D-87F4-2DA4A9567EE9}" srcOrd="3" destOrd="0" presId="urn:microsoft.com/office/officeart/2018/5/layout/IconCircleLabelList"/>
    <dgm:cxn modelId="{58839432-73A9-9445-B133-423918B6E549}" type="presParOf" srcId="{4C120BEC-8292-4109-9331-D3507CB27797}" destId="{E9903E4C-235A-4B68-8DE9-C83106982096}" srcOrd="4" destOrd="0" presId="urn:microsoft.com/office/officeart/2018/5/layout/IconCircleLabelList"/>
    <dgm:cxn modelId="{238A6E32-99DD-8344-835D-16963BA27B5A}" type="presParOf" srcId="{E9903E4C-235A-4B68-8DE9-C83106982096}" destId="{B02F8C9D-0C82-4798-A4DB-B9A8193C7972}" srcOrd="0" destOrd="0" presId="urn:microsoft.com/office/officeart/2018/5/layout/IconCircleLabelList"/>
    <dgm:cxn modelId="{05D10B4C-B496-204F-AEF5-AC9FCCE40803}" type="presParOf" srcId="{E9903E4C-235A-4B68-8DE9-C83106982096}" destId="{921B1114-B9F1-41D0-B0AE-4FCE32DFD632}" srcOrd="1" destOrd="0" presId="urn:microsoft.com/office/officeart/2018/5/layout/IconCircleLabelList"/>
    <dgm:cxn modelId="{97BBD734-F3A0-FC45-8497-7FD3CE3EDA82}" type="presParOf" srcId="{E9903E4C-235A-4B68-8DE9-C83106982096}" destId="{2335B625-7354-43B2-8165-0189B1CDAB08}" srcOrd="2" destOrd="0" presId="urn:microsoft.com/office/officeart/2018/5/layout/IconCircleLabelList"/>
    <dgm:cxn modelId="{A5DF429B-9E9E-FE45-9D35-A7DE77711514}" type="presParOf" srcId="{E9903E4C-235A-4B68-8DE9-C83106982096}" destId="{EC849A5C-405B-41D4-A614-3022F5EBCE86}" srcOrd="3" destOrd="0" presId="urn:microsoft.com/office/officeart/2018/5/layout/IconCircleLabelList"/>
    <dgm:cxn modelId="{A1ABEBBD-D8EC-4548-BBDC-00854AC5DB36}" type="presParOf" srcId="{4C120BEC-8292-4109-9331-D3507CB27797}" destId="{39EFA37E-2500-41FD-A9F7-5089C4701132}" srcOrd="5" destOrd="0" presId="urn:microsoft.com/office/officeart/2018/5/layout/IconCircleLabelList"/>
    <dgm:cxn modelId="{17476BF2-2A46-654C-8DA9-AF5FFFED5176}" type="presParOf" srcId="{4C120BEC-8292-4109-9331-D3507CB27797}" destId="{72164791-52DC-4CA8-8ED4-3D238D4277B3}" srcOrd="6" destOrd="0" presId="urn:microsoft.com/office/officeart/2018/5/layout/IconCircleLabelList"/>
    <dgm:cxn modelId="{42969AAD-2313-C84F-81C5-668610F1BBC9}" type="presParOf" srcId="{72164791-52DC-4CA8-8ED4-3D238D4277B3}" destId="{E0EC3D4F-23AC-4E28-9C99-01BCCD4B4D74}" srcOrd="0" destOrd="0" presId="urn:microsoft.com/office/officeart/2018/5/layout/IconCircleLabelList"/>
    <dgm:cxn modelId="{6FD88606-78F1-A548-A1EB-BEBDB05BF33B}" type="presParOf" srcId="{72164791-52DC-4CA8-8ED4-3D238D4277B3}" destId="{9E41F07E-4E49-49F1-86C0-53AA46FBD0DE}" srcOrd="1" destOrd="0" presId="urn:microsoft.com/office/officeart/2018/5/layout/IconCircleLabelList"/>
    <dgm:cxn modelId="{D4130E5C-B01E-484B-AF11-5E29B59DC774}" type="presParOf" srcId="{72164791-52DC-4CA8-8ED4-3D238D4277B3}" destId="{AF9236CB-DAA9-4E7A-A459-2471363C51ED}" srcOrd="2" destOrd="0" presId="urn:microsoft.com/office/officeart/2018/5/layout/IconCircleLabelList"/>
    <dgm:cxn modelId="{C96D6871-2A6A-6B4D-B8AD-E8E9F3DA84A9}" type="presParOf" srcId="{72164791-52DC-4CA8-8ED4-3D238D4277B3}" destId="{68B763B0-7AB3-4003-8E16-8EDC6E604A05}" srcOrd="3" destOrd="0" presId="urn:microsoft.com/office/officeart/2018/5/layout/IconCircleLabelList"/>
    <dgm:cxn modelId="{18A0BA16-DBB0-504B-A038-5E902C32D9A3}" type="presParOf" srcId="{4C120BEC-8292-4109-9331-D3507CB27797}" destId="{753E6218-94CF-4F4A-BA90-D07B937FBC6A}" srcOrd="7" destOrd="0" presId="urn:microsoft.com/office/officeart/2018/5/layout/IconCircleLabelList"/>
    <dgm:cxn modelId="{7B6808A0-355D-0B41-8B16-CD843CC11649}" type="presParOf" srcId="{4C120BEC-8292-4109-9331-D3507CB27797}" destId="{E19C5683-8724-4D9D-B83B-406D29C94F6B}" srcOrd="8" destOrd="0" presId="urn:microsoft.com/office/officeart/2018/5/layout/IconCircleLabelList"/>
    <dgm:cxn modelId="{AA068A80-AE1D-064D-9CF1-1F8E46CF1536}" type="presParOf" srcId="{E19C5683-8724-4D9D-B83B-406D29C94F6B}" destId="{8EC19E8B-1436-4032-8816-F14FEE7075B0}" srcOrd="0" destOrd="0" presId="urn:microsoft.com/office/officeart/2018/5/layout/IconCircleLabelList"/>
    <dgm:cxn modelId="{D4B0A3DF-BFAD-7345-94D1-C5178FF2172C}" type="presParOf" srcId="{E19C5683-8724-4D9D-B83B-406D29C94F6B}" destId="{4F6760A5-AB66-4DF6-8574-5F0DC6122673}" srcOrd="1" destOrd="0" presId="urn:microsoft.com/office/officeart/2018/5/layout/IconCircleLabelList"/>
    <dgm:cxn modelId="{4F0B580F-0476-6345-BEA4-B58D241FE61D}" type="presParOf" srcId="{E19C5683-8724-4D9D-B83B-406D29C94F6B}" destId="{EDB3B7D8-BDE9-44BA-8637-BBA198E681BA}" srcOrd="2" destOrd="0" presId="urn:microsoft.com/office/officeart/2018/5/layout/IconCircleLabelList"/>
    <dgm:cxn modelId="{2DF238E7-948A-C74D-96EB-9FF41A42235D}" type="presParOf" srcId="{E19C5683-8724-4D9D-B83B-406D29C94F6B}" destId="{C7DAAFC5-3075-4911-832A-38A00A800A9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A74C17A-75B8-4643-A45B-AECEC6963C86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E0C17A6-18D6-4E01-A11B-89A18F9146A9}">
      <dgm:prSet/>
      <dgm:spPr/>
      <dgm:t>
        <a:bodyPr/>
        <a:lstStyle/>
        <a:p>
          <a:r>
            <a:rPr lang="en-US" dirty="0"/>
            <a:t>“I'm thinking of something. How can I put it... </a:t>
          </a:r>
          <a:r>
            <a:rPr lang="en-US" b="1" dirty="0"/>
            <a:t>What if there were a robot, like a spider, that gradually cleaned all the trash from the sea?</a:t>
          </a:r>
          <a:r>
            <a:rPr lang="en-US" dirty="0"/>
            <a:t> Then, </a:t>
          </a:r>
          <a:r>
            <a:rPr lang="en-US" b="1" dirty="0"/>
            <a:t>smart faucets could ask why you’re using water and have a password. The passwords would be known by mothers. I have started thinking about these things...</a:t>
          </a:r>
          <a:r>
            <a:rPr lang="en-US" dirty="0"/>
            <a:t> Maybe </a:t>
          </a:r>
          <a:r>
            <a:rPr lang="en-US" b="1" dirty="0"/>
            <a:t>a solar-powered flying car.</a:t>
          </a:r>
          <a:r>
            <a:rPr lang="en-US" dirty="0"/>
            <a:t>” </a:t>
          </a:r>
          <a:r>
            <a:rPr lang="en-US" i="1" dirty="0"/>
            <a:t> (Future Thinking &amp; System Thinking)</a:t>
          </a:r>
        </a:p>
      </dgm:t>
    </dgm:pt>
    <dgm:pt modelId="{7E57177B-A703-4BA1-8DFF-2A5225115D7B}" type="parTrans" cxnId="{F5B07C6A-C988-41A5-BA8F-C4730CCE604A}">
      <dgm:prSet/>
      <dgm:spPr/>
      <dgm:t>
        <a:bodyPr/>
        <a:lstStyle/>
        <a:p>
          <a:endParaRPr lang="en-US" sz="2000"/>
        </a:p>
      </dgm:t>
    </dgm:pt>
    <dgm:pt modelId="{2C2F36CA-7E65-4A19-9DE0-DA16A9EAF3D8}" type="sibTrans" cxnId="{F5B07C6A-C988-41A5-BA8F-C4730CCE604A}">
      <dgm:prSet/>
      <dgm:spPr/>
      <dgm:t>
        <a:bodyPr/>
        <a:lstStyle/>
        <a:p>
          <a:endParaRPr lang="en-US"/>
        </a:p>
      </dgm:t>
    </dgm:pt>
    <dgm:pt modelId="{ED8A5374-BA4B-4D07-BFCD-3B35EFC7DD0D}">
      <dgm:prSet/>
      <dgm:spPr/>
      <dgm:t>
        <a:bodyPr/>
        <a:lstStyle/>
        <a:p>
          <a:r>
            <a:rPr lang="en-US"/>
            <a:t>“When the Anatolian leopard went extinct, </a:t>
          </a:r>
          <a:r>
            <a:rPr lang="en-US" b="1"/>
            <a:t>the people back then must have been very sad</a:t>
          </a:r>
          <a:r>
            <a:rPr lang="en-US"/>
            <a:t>. Just </a:t>
          </a:r>
          <a:r>
            <a:rPr lang="en-US" b="1"/>
            <a:t>like how we would feel sad if cats disappeared today.” </a:t>
          </a:r>
          <a:r>
            <a:rPr lang="en-US" i="1"/>
            <a:t>(Normative Competence)</a:t>
          </a:r>
          <a:endParaRPr lang="en-US"/>
        </a:p>
      </dgm:t>
    </dgm:pt>
    <dgm:pt modelId="{AE932B9E-3525-473C-BEF9-945AB7430E6B}" type="parTrans" cxnId="{6A98FF7A-3549-486E-8776-FF1D648932C3}">
      <dgm:prSet/>
      <dgm:spPr/>
      <dgm:t>
        <a:bodyPr/>
        <a:lstStyle/>
        <a:p>
          <a:endParaRPr lang="en-US" sz="2000"/>
        </a:p>
      </dgm:t>
    </dgm:pt>
    <dgm:pt modelId="{EF70257B-48F4-41B3-A378-92BF0B904EB4}" type="sibTrans" cxnId="{6A98FF7A-3549-486E-8776-FF1D648932C3}">
      <dgm:prSet/>
      <dgm:spPr/>
      <dgm:t>
        <a:bodyPr/>
        <a:lstStyle/>
        <a:p>
          <a:endParaRPr lang="en-US"/>
        </a:p>
      </dgm:t>
    </dgm:pt>
    <dgm:pt modelId="{364DF4F4-BCA1-4C8C-A883-83A9E2034507}">
      <dgm:prSet/>
      <dgm:spPr/>
      <dgm:t>
        <a:bodyPr/>
        <a:lstStyle/>
        <a:p>
          <a:r>
            <a:rPr lang="en-US"/>
            <a:t>“I would want extinct animals, like the white lion, to still exist, and </a:t>
          </a:r>
          <a:r>
            <a:rPr lang="en-US" b="1"/>
            <a:t>for people to see what would happen if they made them go extinct</a:t>
          </a:r>
          <a:r>
            <a:rPr lang="en-US"/>
            <a:t>.” </a:t>
          </a:r>
          <a:r>
            <a:rPr lang="en-US" i="1"/>
            <a:t>(Future Thinking &amp; Normative Competence)</a:t>
          </a:r>
          <a:endParaRPr lang="en-US"/>
        </a:p>
      </dgm:t>
    </dgm:pt>
    <dgm:pt modelId="{4237651B-F93C-4268-8852-A389A27F7F14}" type="parTrans" cxnId="{FAE33500-83B5-4E89-9F7F-249BC1AD67D4}">
      <dgm:prSet/>
      <dgm:spPr/>
      <dgm:t>
        <a:bodyPr/>
        <a:lstStyle/>
        <a:p>
          <a:endParaRPr lang="en-US" sz="2000"/>
        </a:p>
      </dgm:t>
    </dgm:pt>
    <dgm:pt modelId="{87972C5D-B32B-4223-8B3E-C8E37D0E6D6C}" type="sibTrans" cxnId="{FAE33500-83B5-4E89-9F7F-249BC1AD67D4}">
      <dgm:prSet/>
      <dgm:spPr/>
      <dgm:t>
        <a:bodyPr/>
        <a:lstStyle/>
        <a:p>
          <a:endParaRPr lang="en-US"/>
        </a:p>
      </dgm:t>
    </dgm:pt>
    <dgm:pt modelId="{ACA16762-0419-A048-9542-3FF310E8301B}">
      <dgm:prSet/>
      <dgm:spPr/>
      <dgm:t>
        <a:bodyPr/>
        <a:lstStyle/>
        <a:p>
          <a:r>
            <a:rPr lang="en-US"/>
            <a:t>“I </a:t>
          </a:r>
          <a:r>
            <a:rPr lang="en-US" b="1"/>
            <a:t>used to always think negatively</a:t>
          </a:r>
          <a:r>
            <a:rPr lang="en-US"/>
            <a:t>, like people are always throwing trash on the ground. But now, I’ve started to think less negatively. I think </a:t>
          </a:r>
          <a:r>
            <a:rPr lang="en-US" b="1"/>
            <a:t>maybe people will stop littering</a:t>
          </a:r>
          <a:r>
            <a:rPr lang="en-US"/>
            <a:t>” </a:t>
          </a:r>
          <a:r>
            <a:rPr lang="en-US" i="1"/>
            <a:t>(Self-awareness Competence)</a:t>
          </a:r>
          <a:endParaRPr lang="en-TR" i="1"/>
        </a:p>
      </dgm:t>
    </dgm:pt>
    <dgm:pt modelId="{FF42BB16-0CD0-D147-B824-787E2473C804}" type="parTrans" cxnId="{8C6628AA-A3ED-BE4C-8985-D030503D9B06}">
      <dgm:prSet/>
      <dgm:spPr/>
      <dgm:t>
        <a:bodyPr/>
        <a:lstStyle/>
        <a:p>
          <a:endParaRPr lang="en-US" sz="2000"/>
        </a:p>
      </dgm:t>
    </dgm:pt>
    <dgm:pt modelId="{EF967564-15A6-3C42-8B1E-5BA94BC1D616}" type="sibTrans" cxnId="{8C6628AA-A3ED-BE4C-8985-D030503D9B06}">
      <dgm:prSet/>
      <dgm:spPr/>
      <dgm:t>
        <a:bodyPr/>
        <a:lstStyle/>
        <a:p>
          <a:endParaRPr lang="en-US"/>
        </a:p>
      </dgm:t>
    </dgm:pt>
    <dgm:pt modelId="{A2D6002D-D179-494F-9EE0-5CA8D87D500E}" type="pres">
      <dgm:prSet presAssocID="{EA74C17A-75B8-4643-A45B-AECEC6963C86}" presName="vert0" presStyleCnt="0">
        <dgm:presLayoutVars>
          <dgm:dir/>
          <dgm:animOne val="branch"/>
          <dgm:animLvl val="lvl"/>
        </dgm:presLayoutVars>
      </dgm:prSet>
      <dgm:spPr/>
    </dgm:pt>
    <dgm:pt modelId="{819C7606-EDCE-9A40-A1CC-1EF73B86B17F}" type="pres">
      <dgm:prSet presAssocID="{AE0C17A6-18D6-4E01-A11B-89A18F9146A9}" presName="thickLine" presStyleLbl="alignNode1" presStyleIdx="0" presStyleCnt="4"/>
      <dgm:spPr/>
    </dgm:pt>
    <dgm:pt modelId="{61CFAAA5-9A29-C548-9B83-724B86349442}" type="pres">
      <dgm:prSet presAssocID="{AE0C17A6-18D6-4E01-A11B-89A18F9146A9}" presName="horz1" presStyleCnt="0"/>
      <dgm:spPr/>
    </dgm:pt>
    <dgm:pt modelId="{B5013AAC-93C6-604D-A833-AA03E7FC627C}" type="pres">
      <dgm:prSet presAssocID="{AE0C17A6-18D6-4E01-A11B-89A18F9146A9}" presName="tx1" presStyleLbl="revTx" presStyleIdx="0" presStyleCnt="4"/>
      <dgm:spPr/>
    </dgm:pt>
    <dgm:pt modelId="{EEE4BD9C-FB8C-EE43-B080-F53FF6C57B11}" type="pres">
      <dgm:prSet presAssocID="{AE0C17A6-18D6-4E01-A11B-89A18F9146A9}" presName="vert1" presStyleCnt="0"/>
      <dgm:spPr/>
    </dgm:pt>
    <dgm:pt modelId="{30CCF1F3-AF0C-A343-BBFA-890EC2435A4C}" type="pres">
      <dgm:prSet presAssocID="{ED8A5374-BA4B-4D07-BFCD-3B35EFC7DD0D}" presName="thickLine" presStyleLbl="alignNode1" presStyleIdx="1" presStyleCnt="4"/>
      <dgm:spPr/>
    </dgm:pt>
    <dgm:pt modelId="{83565929-83A8-684E-B5FC-DB180E0C15EC}" type="pres">
      <dgm:prSet presAssocID="{ED8A5374-BA4B-4D07-BFCD-3B35EFC7DD0D}" presName="horz1" presStyleCnt="0"/>
      <dgm:spPr/>
    </dgm:pt>
    <dgm:pt modelId="{0DF4992D-0999-544F-B547-04E91D65088A}" type="pres">
      <dgm:prSet presAssocID="{ED8A5374-BA4B-4D07-BFCD-3B35EFC7DD0D}" presName="tx1" presStyleLbl="revTx" presStyleIdx="1" presStyleCnt="4"/>
      <dgm:spPr/>
    </dgm:pt>
    <dgm:pt modelId="{EDD3F456-E9EC-3B43-B079-D45474641CFC}" type="pres">
      <dgm:prSet presAssocID="{ED8A5374-BA4B-4D07-BFCD-3B35EFC7DD0D}" presName="vert1" presStyleCnt="0"/>
      <dgm:spPr/>
    </dgm:pt>
    <dgm:pt modelId="{DE1CB744-9FE2-9649-993D-A0B1331964A0}" type="pres">
      <dgm:prSet presAssocID="{ACA16762-0419-A048-9542-3FF310E8301B}" presName="thickLine" presStyleLbl="alignNode1" presStyleIdx="2" presStyleCnt="4"/>
      <dgm:spPr/>
    </dgm:pt>
    <dgm:pt modelId="{37F1FEB8-00E0-B34E-9295-9A3D7177CD50}" type="pres">
      <dgm:prSet presAssocID="{ACA16762-0419-A048-9542-3FF310E8301B}" presName="horz1" presStyleCnt="0"/>
      <dgm:spPr/>
    </dgm:pt>
    <dgm:pt modelId="{CE0989E3-2957-8E46-A077-0340732B770A}" type="pres">
      <dgm:prSet presAssocID="{ACA16762-0419-A048-9542-3FF310E8301B}" presName="tx1" presStyleLbl="revTx" presStyleIdx="2" presStyleCnt="4"/>
      <dgm:spPr/>
    </dgm:pt>
    <dgm:pt modelId="{2F7A9F95-CDE5-4348-96EC-4013EB0AED47}" type="pres">
      <dgm:prSet presAssocID="{ACA16762-0419-A048-9542-3FF310E8301B}" presName="vert1" presStyleCnt="0"/>
      <dgm:spPr/>
    </dgm:pt>
    <dgm:pt modelId="{8E5FE08D-44F7-C140-B9EC-2BBDB19130B1}" type="pres">
      <dgm:prSet presAssocID="{364DF4F4-BCA1-4C8C-A883-83A9E2034507}" presName="thickLine" presStyleLbl="alignNode1" presStyleIdx="3" presStyleCnt="4"/>
      <dgm:spPr/>
    </dgm:pt>
    <dgm:pt modelId="{A6B968AC-530B-744B-A090-EF7933DD2CD4}" type="pres">
      <dgm:prSet presAssocID="{364DF4F4-BCA1-4C8C-A883-83A9E2034507}" presName="horz1" presStyleCnt="0"/>
      <dgm:spPr/>
    </dgm:pt>
    <dgm:pt modelId="{5AEB23ED-FE56-E741-90FE-8EE647779D31}" type="pres">
      <dgm:prSet presAssocID="{364DF4F4-BCA1-4C8C-A883-83A9E2034507}" presName="tx1" presStyleLbl="revTx" presStyleIdx="3" presStyleCnt="4"/>
      <dgm:spPr/>
    </dgm:pt>
    <dgm:pt modelId="{58D9AF8F-A10A-684E-9039-E1A4059C51F9}" type="pres">
      <dgm:prSet presAssocID="{364DF4F4-BCA1-4C8C-A883-83A9E2034507}" presName="vert1" presStyleCnt="0"/>
      <dgm:spPr/>
    </dgm:pt>
  </dgm:ptLst>
  <dgm:cxnLst>
    <dgm:cxn modelId="{FAE33500-83B5-4E89-9F7F-249BC1AD67D4}" srcId="{EA74C17A-75B8-4643-A45B-AECEC6963C86}" destId="{364DF4F4-BCA1-4C8C-A883-83A9E2034507}" srcOrd="3" destOrd="0" parTransId="{4237651B-F93C-4268-8852-A389A27F7F14}" sibTransId="{87972C5D-B32B-4223-8B3E-C8E37D0E6D6C}"/>
    <dgm:cxn modelId="{9DFF6A06-6B22-2740-AEE0-FC29709B9B19}" type="presOf" srcId="{AE0C17A6-18D6-4E01-A11B-89A18F9146A9}" destId="{B5013AAC-93C6-604D-A833-AA03E7FC627C}" srcOrd="0" destOrd="0" presId="urn:microsoft.com/office/officeart/2008/layout/LinedList"/>
    <dgm:cxn modelId="{E88CCB68-0C65-6E42-AA67-8B8051FBCF64}" type="presOf" srcId="{EA74C17A-75B8-4643-A45B-AECEC6963C86}" destId="{A2D6002D-D179-494F-9EE0-5CA8D87D500E}" srcOrd="0" destOrd="0" presId="urn:microsoft.com/office/officeart/2008/layout/LinedList"/>
    <dgm:cxn modelId="{F5B07C6A-C988-41A5-BA8F-C4730CCE604A}" srcId="{EA74C17A-75B8-4643-A45B-AECEC6963C86}" destId="{AE0C17A6-18D6-4E01-A11B-89A18F9146A9}" srcOrd="0" destOrd="0" parTransId="{7E57177B-A703-4BA1-8DFF-2A5225115D7B}" sibTransId="{2C2F36CA-7E65-4A19-9DE0-DA16A9EAF3D8}"/>
    <dgm:cxn modelId="{6A98FF7A-3549-486E-8776-FF1D648932C3}" srcId="{EA74C17A-75B8-4643-A45B-AECEC6963C86}" destId="{ED8A5374-BA4B-4D07-BFCD-3B35EFC7DD0D}" srcOrd="1" destOrd="0" parTransId="{AE932B9E-3525-473C-BEF9-945AB7430E6B}" sibTransId="{EF70257B-48F4-41B3-A378-92BF0B904EB4}"/>
    <dgm:cxn modelId="{8C6628AA-A3ED-BE4C-8985-D030503D9B06}" srcId="{EA74C17A-75B8-4643-A45B-AECEC6963C86}" destId="{ACA16762-0419-A048-9542-3FF310E8301B}" srcOrd="2" destOrd="0" parTransId="{FF42BB16-0CD0-D147-B824-787E2473C804}" sibTransId="{EF967564-15A6-3C42-8B1E-5BA94BC1D616}"/>
    <dgm:cxn modelId="{154436BD-6083-E54C-9870-E6F0D7C658C5}" type="presOf" srcId="{ACA16762-0419-A048-9542-3FF310E8301B}" destId="{CE0989E3-2957-8E46-A077-0340732B770A}" srcOrd="0" destOrd="0" presId="urn:microsoft.com/office/officeart/2008/layout/LinedList"/>
    <dgm:cxn modelId="{8A4A3AC1-4262-4F4C-A9DD-7A10D059026F}" type="presOf" srcId="{364DF4F4-BCA1-4C8C-A883-83A9E2034507}" destId="{5AEB23ED-FE56-E741-90FE-8EE647779D31}" srcOrd="0" destOrd="0" presId="urn:microsoft.com/office/officeart/2008/layout/LinedList"/>
    <dgm:cxn modelId="{78EE78EB-BA3E-584F-9226-72258E727DC7}" type="presOf" srcId="{ED8A5374-BA4B-4D07-BFCD-3B35EFC7DD0D}" destId="{0DF4992D-0999-544F-B547-04E91D65088A}" srcOrd="0" destOrd="0" presId="urn:microsoft.com/office/officeart/2008/layout/LinedList"/>
    <dgm:cxn modelId="{C4AB3371-A1CA-0349-964E-0D01B44C51E1}" type="presParOf" srcId="{A2D6002D-D179-494F-9EE0-5CA8D87D500E}" destId="{819C7606-EDCE-9A40-A1CC-1EF73B86B17F}" srcOrd="0" destOrd="0" presId="urn:microsoft.com/office/officeart/2008/layout/LinedList"/>
    <dgm:cxn modelId="{1937A948-EC03-8043-AFBA-C78C7857430A}" type="presParOf" srcId="{A2D6002D-D179-494F-9EE0-5CA8D87D500E}" destId="{61CFAAA5-9A29-C548-9B83-724B86349442}" srcOrd="1" destOrd="0" presId="urn:microsoft.com/office/officeart/2008/layout/LinedList"/>
    <dgm:cxn modelId="{8EB7753D-9B07-5947-9B34-068104255197}" type="presParOf" srcId="{61CFAAA5-9A29-C548-9B83-724B86349442}" destId="{B5013AAC-93C6-604D-A833-AA03E7FC627C}" srcOrd="0" destOrd="0" presId="urn:microsoft.com/office/officeart/2008/layout/LinedList"/>
    <dgm:cxn modelId="{15B4D96D-9574-8E47-85A0-8479460068B6}" type="presParOf" srcId="{61CFAAA5-9A29-C548-9B83-724B86349442}" destId="{EEE4BD9C-FB8C-EE43-B080-F53FF6C57B11}" srcOrd="1" destOrd="0" presId="urn:microsoft.com/office/officeart/2008/layout/LinedList"/>
    <dgm:cxn modelId="{1471DF62-D91D-B74A-9171-BB70FFEEB828}" type="presParOf" srcId="{A2D6002D-D179-494F-9EE0-5CA8D87D500E}" destId="{30CCF1F3-AF0C-A343-BBFA-890EC2435A4C}" srcOrd="2" destOrd="0" presId="urn:microsoft.com/office/officeart/2008/layout/LinedList"/>
    <dgm:cxn modelId="{C441CD40-4406-3C45-AC01-2907B8EBD2EF}" type="presParOf" srcId="{A2D6002D-D179-494F-9EE0-5CA8D87D500E}" destId="{83565929-83A8-684E-B5FC-DB180E0C15EC}" srcOrd="3" destOrd="0" presId="urn:microsoft.com/office/officeart/2008/layout/LinedList"/>
    <dgm:cxn modelId="{553D5A7A-088D-E645-8228-E6625F614BBC}" type="presParOf" srcId="{83565929-83A8-684E-B5FC-DB180E0C15EC}" destId="{0DF4992D-0999-544F-B547-04E91D65088A}" srcOrd="0" destOrd="0" presId="urn:microsoft.com/office/officeart/2008/layout/LinedList"/>
    <dgm:cxn modelId="{4EFE4E42-0EAB-8E4F-9E77-84AEFDC00E3F}" type="presParOf" srcId="{83565929-83A8-684E-B5FC-DB180E0C15EC}" destId="{EDD3F456-E9EC-3B43-B079-D45474641CFC}" srcOrd="1" destOrd="0" presId="urn:microsoft.com/office/officeart/2008/layout/LinedList"/>
    <dgm:cxn modelId="{D8695BF0-CB7E-AA40-85D9-45723025E664}" type="presParOf" srcId="{A2D6002D-D179-494F-9EE0-5CA8D87D500E}" destId="{DE1CB744-9FE2-9649-993D-A0B1331964A0}" srcOrd="4" destOrd="0" presId="urn:microsoft.com/office/officeart/2008/layout/LinedList"/>
    <dgm:cxn modelId="{C3996FAD-ED51-AA47-84BE-E4285E5DB659}" type="presParOf" srcId="{A2D6002D-D179-494F-9EE0-5CA8D87D500E}" destId="{37F1FEB8-00E0-B34E-9295-9A3D7177CD50}" srcOrd="5" destOrd="0" presId="urn:microsoft.com/office/officeart/2008/layout/LinedList"/>
    <dgm:cxn modelId="{BB1460F4-D620-6D43-9337-F8D2461EBA10}" type="presParOf" srcId="{37F1FEB8-00E0-B34E-9295-9A3D7177CD50}" destId="{CE0989E3-2957-8E46-A077-0340732B770A}" srcOrd="0" destOrd="0" presId="urn:microsoft.com/office/officeart/2008/layout/LinedList"/>
    <dgm:cxn modelId="{06A04267-08AA-4F43-B73A-0F0A20EB3406}" type="presParOf" srcId="{37F1FEB8-00E0-B34E-9295-9A3D7177CD50}" destId="{2F7A9F95-CDE5-4348-96EC-4013EB0AED47}" srcOrd="1" destOrd="0" presId="urn:microsoft.com/office/officeart/2008/layout/LinedList"/>
    <dgm:cxn modelId="{C580727A-01A9-E649-B62D-29F81AC6C1B8}" type="presParOf" srcId="{A2D6002D-D179-494F-9EE0-5CA8D87D500E}" destId="{8E5FE08D-44F7-C140-B9EC-2BBDB19130B1}" srcOrd="6" destOrd="0" presId="urn:microsoft.com/office/officeart/2008/layout/LinedList"/>
    <dgm:cxn modelId="{BF4EB446-7C8E-DD41-AA4E-C25BAA6DC6A6}" type="presParOf" srcId="{A2D6002D-D179-494F-9EE0-5CA8D87D500E}" destId="{A6B968AC-530B-744B-A090-EF7933DD2CD4}" srcOrd="7" destOrd="0" presId="urn:microsoft.com/office/officeart/2008/layout/LinedList"/>
    <dgm:cxn modelId="{91433260-6978-2F4C-B7DA-276FA9C02B2C}" type="presParOf" srcId="{A6B968AC-530B-744B-A090-EF7933DD2CD4}" destId="{5AEB23ED-FE56-E741-90FE-8EE647779D31}" srcOrd="0" destOrd="0" presId="urn:microsoft.com/office/officeart/2008/layout/LinedList"/>
    <dgm:cxn modelId="{CE00BCBC-6A91-C246-9C90-4E563F25802C}" type="presParOf" srcId="{A6B968AC-530B-744B-A090-EF7933DD2CD4}" destId="{58D9AF8F-A10A-684E-9039-E1A4059C51F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A7F99F9-34CF-4348-86D1-FF295ADBBE17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5885925E-440F-469D-A0FC-5FB024132160}">
      <dgm:prSet/>
      <dgm:spPr/>
      <dgm:t>
        <a:bodyPr/>
        <a:lstStyle/>
        <a:p>
          <a:r>
            <a:rPr lang="en-US"/>
            <a:t>BENEFITING FROM THE DUAL OBJECTIVES </a:t>
          </a:r>
        </a:p>
      </dgm:t>
    </dgm:pt>
    <dgm:pt modelId="{572F5F7F-4CE9-4097-8A5F-A077BCC7CB14}" type="parTrans" cxnId="{4C854CB7-4B1B-44C5-91C2-615F8349BD1D}">
      <dgm:prSet/>
      <dgm:spPr/>
      <dgm:t>
        <a:bodyPr/>
        <a:lstStyle/>
        <a:p>
          <a:endParaRPr lang="en-US"/>
        </a:p>
      </dgm:t>
    </dgm:pt>
    <dgm:pt modelId="{A622BF7E-2CCA-4CBB-B9E8-4A4E8F9C1371}" type="sibTrans" cxnId="{4C854CB7-4B1B-44C5-91C2-615F8349BD1D}">
      <dgm:prSet/>
      <dgm:spPr/>
      <dgm:t>
        <a:bodyPr/>
        <a:lstStyle/>
        <a:p>
          <a:endParaRPr lang="en-US"/>
        </a:p>
      </dgm:t>
    </dgm:pt>
    <dgm:pt modelId="{37D9B096-8449-4CA4-A415-12206F10F4A9}">
      <dgm:prSet/>
      <dgm:spPr/>
      <dgm:t>
        <a:bodyPr/>
        <a:lstStyle/>
        <a:p>
          <a:r>
            <a:rPr lang="en-US"/>
            <a:t>TEACHER AS THE FACILITATOR</a:t>
          </a:r>
        </a:p>
      </dgm:t>
    </dgm:pt>
    <dgm:pt modelId="{E7ED9887-B32A-40A5-BC3D-C2CF58F0484A}" type="parTrans" cxnId="{913AB90A-7425-4C97-AAC0-9FBF76DDEF3D}">
      <dgm:prSet/>
      <dgm:spPr/>
      <dgm:t>
        <a:bodyPr/>
        <a:lstStyle/>
        <a:p>
          <a:endParaRPr lang="en-US"/>
        </a:p>
      </dgm:t>
    </dgm:pt>
    <dgm:pt modelId="{08736640-5049-4FC8-A5C8-6B763BE6B2BB}" type="sibTrans" cxnId="{913AB90A-7425-4C97-AAC0-9FBF76DDEF3D}">
      <dgm:prSet/>
      <dgm:spPr/>
      <dgm:t>
        <a:bodyPr/>
        <a:lstStyle/>
        <a:p>
          <a:endParaRPr lang="en-US"/>
        </a:p>
      </dgm:t>
    </dgm:pt>
    <dgm:pt modelId="{B5404C9E-6327-4E49-8864-B9928B114DFC}">
      <dgm:prSet/>
      <dgm:spPr/>
      <dgm:t>
        <a:bodyPr/>
        <a:lstStyle/>
        <a:p>
          <a:r>
            <a:rPr lang="en-US"/>
            <a:t>MULTIMODAL IN-CLASS MATERIALS</a:t>
          </a:r>
        </a:p>
      </dgm:t>
    </dgm:pt>
    <dgm:pt modelId="{3FC0F8F2-E407-4463-B770-80BC3D686852}" type="parTrans" cxnId="{763716A2-1533-4485-BAFF-1A4833B7B7E2}">
      <dgm:prSet/>
      <dgm:spPr/>
      <dgm:t>
        <a:bodyPr/>
        <a:lstStyle/>
        <a:p>
          <a:endParaRPr lang="en-US"/>
        </a:p>
      </dgm:t>
    </dgm:pt>
    <dgm:pt modelId="{311FAA93-E18A-4487-BFB6-D1BF213BCB14}" type="sibTrans" cxnId="{763716A2-1533-4485-BAFF-1A4833B7B7E2}">
      <dgm:prSet/>
      <dgm:spPr/>
      <dgm:t>
        <a:bodyPr/>
        <a:lstStyle/>
        <a:p>
          <a:endParaRPr lang="en-US"/>
        </a:p>
      </dgm:t>
    </dgm:pt>
    <dgm:pt modelId="{F7C14B7A-E62D-413E-8D88-9B4F8D106D57}">
      <dgm:prSet/>
      <dgm:spPr/>
      <dgm:t>
        <a:bodyPr/>
        <a:lstStyle/>
        <a:p>
          <a:r>
            <a:rPr lang="en-US"/>
            <a:t>GAMIFIED FLOW OF THE COURSE DESIGN</a:t>
          </a:r>
        </a:p>
      </dgm:t>
    </dgm:pt>
    <dgm:pt modelId="{4B9C6F75-E829-4F3A-9C88-2D52D632BE20}" type="parTrans" cxnId="{9C8A31B6-1409-4FF0-810F-919CC42BF272}">
      <dgm:prSet/>
      <dgm:spPr/>
      <dgm:t>
        <a:bodyPr/>
        <a:lstStyle/>
        <a:p>
          <a:endParaRPr lang="en-US"/>
        </a:p>
      </dgm:t>
    </dgm:pt>
    <dgm:pt modelId="{90D5841D-FF55-42BE-AF6D-E45FE9DA442C}" type="sibTrans" cxnId="{9C8A31B6-1409-4FF0-810F-919CC42BF272}">
      <dgm:prSet/>
      <dgm:spPr/>
      <dgm:t>
        <a:bodyPr/>
        <a:lstStyle/>
        <a:p>
          <a:endParaRPr lang="en-US"/>
        </a:p>
      </dgm:t>
    </dgm:pt>
    <dgm:pt modelId="{877A7DCD-74B7-41B5-AA4F-371BCFCF338E}">
      <dgm:prSet/>
      <dgm:spPr/>
      <dgm:t>
        <a:bodyPr/>
        <a:lstStyle/>
        <a:p>
          <a:r>
            <a:rPr lang="en-US"/>
            <a:t>NEED FOR MORE HANDS-ON ACTIVITIES</a:t>
          </a:r>
        </a:p>
      </dgm:t>
    </dgm:pt>
    <dgm:pt modelId="{3993D8E0-DC24-4B64-AE86-AEB83E77D97B}" type="parTrans" cxnId="{1B4741CF-98C0-4612-B5A9-3FEFB8C0E193}">
      <dgm:prSet/>
      <dgm:spPr/>
      <dgm:t>
        <a:bodyPr/>
        <a:lstStyle/>
        <a:p>
          <a:endParaRPr lang="en-US"/>
        </a:p>
      </dgm:t>
    </dgm:pt>
    <dgm:pt modelId="{0C10FC47-871A-4D00-AF53-7CBFCBFD9BE1}" type="sibTrans" cxnId="{1B4741CF-98C0-4612-B5A9-3FEFB8C0E193}">
      <dgm:prSet/>
      <dgm:spPr/>
      <dgm:t>
        <a:bodyPr/>
        <a:lstStyle/>
        <a:p>
          <a:endParaRPr lang="en-US"/>
        </a:p>
      </dgm:t>
    </dgm:pt>
    <dgm:pt modelId="{4F38F425-ED6B-4528-8947-4E407E42ACD7}">
      <dgm:prSet/>
      <dgm:spPr/>
      <dgm:t>
        <a:bodyPr/>
        <a:lstStyle/>
        <a:p>
          <a:r>
            <a:rPr lang="en-US" dirty="0"/>
            <a:t>PARENTAL SUPPORT</a:t>
          </a:r>
        </a:p>
      </dgm:t>
    </dgm:pt>
    <dgm:pt modelId="{6C740EF4-29C1-45A7-9C37-FEA823237648}" type="parTrans" cxnId="{4526FAED-16FE-4C05-AB21-E10C24D0D54A}">
      <dgm:prSet/>
      <dgm:spPr/>
      <dgm:t>
        <a:bodyPr/>
        <a:lstStyle/>
        <a:p>
          <a:endParaRPr lang="en-US"/>
        </a:p>
      </dgm:t>
    </dgm:pt>
    <dgm:pt modelId="{4A912493-A039-4CD3-A8D4-5178CAB6504A}" type="sibTrans" cxnId="{4526FAED-16FE-4C05-AB21-E10C24D0D54A}">
      <dgm:prSet/>
      <dgm:spPr/>
      <dgm:t>
        <a:bodyPr/>
        <a:lstStyle/>
        <a:p>
          <a:endParaRPr lang="en-US"/>
        </a:p>
      </dgm:t>
    </dgm:pt>
    <dgm:pt modelId="{44F4CEA0-B618-3F44-8DF1-07347552D0BB}" type="pres">
      <dgm:prSet presAssocID="{5A7F99F9-34CF-4348-86D1-FF295ADBBE17}" presName="linear" presStyleCnt="0">
        <dgm:presLayoutVars>
          <dgm:dir/>
          <dgm:animLvl val="lvl"/>
          <dgm:resizeHandles val="exact"/>
        </dgm:presLayoutVars>
      </dgm:prSet>
      <dgm:spPr/>
    </dgm:pt>
    <dgm:pt modelId="{FCDD471F-BD86-864C-8D6A-F04440D693C4}" type="pres">
      <dgm:prSet presAssocID="{5885925E-440F-469D-A0FC-5FB024132160}" presName="parentLin" presStyleCnt="0"/>
      <dgm:spPr/>
    </dgm:pt>
    <dgm:pt modelId="{6C12B6FC-14F9-9444-B2E1-CB602D8100EC}" type="pres">
      <dgm:prSet presAssocID="{5885925E-440F-469D-A0FC-5FB024132160}" presName="parentLeftMargin" presStyleLbl="node1" presStyleIdx="0" presStyleCnt="6"/>
      <dgm:spPr/>
    </dgm:pt>
    <dgm:pt modelId="{4FF33415-421C-0B40-B24B-6660561A3F1B}" type="pres">
      <dgm:prSet presAssocID="{5885925E-440F-469D-A0FC-5FB02413216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D6E33CD9-3B8C-274E-A262-24E09F98E633}" type="pres">
      <dgm:prSet presAssocID="{5885925E-440F-469D-A0FC-5FB024132160}" presName="negativeSpace" presStyleCnt="0"/>
      <dgm:spPr/>
    </dgm:pt>
    <dgm:pt modelId="{818272D1-0866-6C41-8B5D-664F9FFDF3AA}" type="pres">
      <dgm:prSet presAssocID="{5885925E-440F-469D-A0FC-5FB024132160}" presName="childText" presStyleLbl="conFgAcc1" presStyleIdx="0" presStyleCnt="6">
        <dgm:presLayoutVars>
          <dgm:bulletEnabled val="1"/>
        </dgm:presLayoutVars>
      </dgm:prSet>
      <dgm:spPr/>
    </dgm:pt>
    <dgm:pt modelId="{08DE280E-E623-744C-9357-EE98B0762D3D}" type="pres">
      <dgm:prSet presAssocID="{A622BF7E-2CCA-4CBB-B9E8-4A4E8F9C1371}" presName="spaceBetweenRectangles" presStyleCnt="0"/>
      <dgm:spPr/>
    </dgm:pt>
    <dgm:pt modelId="{1593B36C-D314-354E-A497-4C5325C2ECA6}" type="pres">
      <dgm:prSet presAssocID="{37D9B096-8449-4CA4-A415-12206F10F4A9}" presName="parentLin" presStyleCnt="0"/>
      <dgm:spPr/>
    </dgm:pt>
    <dgm:pt modelId="{5B84212C-D85C-B043-9C4C-4215D982504D}" type="pres">
      <dgm:prSet presAssocID="{37D9B096-8449-4CA4-A415-12206F10F4A9}" presName="parentLeftMargin" presStyleLbl="node1" presStyleIdx="0" presStyleCnt="6"/>
      <dgm:spPr/>
    </dgm:pt>
    <dgm:pt modelId="{4631F2B2-DDF3-7847-84E8-441EC9A80007}" type="pres">
      <dgm:prSet presAssocID="{37D9B096-8449-4CA4-A415-12206F10F4A9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DCD69A3-6AE1-B142-8EAB-34BA72795690}" type="pres">
      <dgm:prSet presAssocID="{37D9B096-8449-4CA4-A415-12206F10F4A9}" presName="negativeSpace" presStyleCnt="0"/>
      <dgm:spPr/>
    </dgm:pt>
    <dgm:pt modelId="{FD59D3F1-D55C-A445-BE7E-E806681667FA}" type="pres">
      <dgm:prSet presAssocID="{37D9B096-8449-4CA4-A415-12206F10F4A9}" presName="childText" presStyleLbl="conFgAcc1" presStyleIdx="1" presStyleCnt="6">
        <dgm:presLayoutVars>
          <dgm:bulletEnabled val="1"/>
        </dgm:presLayoutVars>
      </dgm:prSet>
      <dgm:spPr/>
    </dgm:pt>
    <dgm:pt modelId="{7EC9DB02-4F91-7A46-B6C6-5C6C9994638F}" type="pres">
      <dgm:prSet presAssocID="{08736640-5049-4FC8-A5C8-6B763BE6B2BB}" presName="spaceBetweenRectangles" presStyleCnt="0"/>
      <dgm:spPr/>
    </dgm:pt>
    <dgm:pt modelId="{09EEF673-9252-3349-8C25-9347974519AA}" type="pres">
      <dgm:prSet presAssocID="{B5404C9E-6327-4E49-8864-B9928B114DFC}" presName="parentLin" presStyleCnt="0"/>
      <dgm:spPr/>
    </dgm:pt>
    <dgm:pt modelId="{15177679-4200-074A-B943-86C21E5EC1FB}" type="pres">
      <dgm:prSet presAssocID="{B5404C9E-6327-4E49-8864-B9928B114DFC}" presName="parentLeftMargin" presStyleLbl="node1" presStyleIdx="1" presStyleCnt="6"/>
      <dgm:spPr/>
    </dgm:pt>
    <dgm:pt modelId="{D16319E0-0E27-7D43-A576-439A94D9A3AF}" type="pres">
      <dgm:prSet presAssocID="{B5404C9E-6327-4E49-8864-B9928B114DF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07E638D-AC73-6044-A98E-13A266596170}" type="pres">
      <dgm:prSet presAssocID="{B5404C9E-6327-4E49-8864-B9928B114DFC}" presName="negativeSpace" presStyleCnt="0"/>
      <dgm:spPr/>
    </dgm:pt>
    <dgm:pt modelId="{D4B83E08-FDEB-C24F-8F6C-92C8025B7F49}" type="pres">
      <dgm:prSet presAssocID="{B5404C9E-6327-4E49-8864-B9928B114DFC}" presName="childText" presStyleLbl="conFgAcc1" presStyleIdx="2" presStyleCnt="6">
        <dgm:presLayoutVars>
          <dgm:bulletEnabled val="1"/>
        </dgm:presLayoutVars>
      </dgm:prSet>
      <dgm:spPr/>
    </dgm:pt>
    <dgm:pt modelId="{A8160F0E-299D-ED40-BC31-7471D3D702B2}" type="pres">
      <dgm:prSet presAssocID="{311FAA93-E18A-4487-BFB6-D1BF213BCB14}" presName="spaceBetweenRectangles" presStyleCnt="0"/>
      <dgm:spPr/>
    </dgm:pt>
    <dgm:pt modelId="{7F584AD6-8486-084E-8FAB-932E108AC9E6}" type="pres">
      <dgm:prSet presAssocID="{F7C14B7A-E62D-413E-8D88-9B4F8D106D57}" presName="parentLin" presStyleCnt="0"/>
      <dgm:spPr/>
    </dgm:pt>
    <dgm:pt modelId="{E68C2A2E-DCC2-9640-A534-B86ACFF73D32}" type="pres">
      <dgm:prSet presAssocID="{F7C14B7A-E62D-413E-8D88-9B4F8D106D57}" presName="parentLeftMargin" presStyleLbl="node1" presStyleIdx="2" presStyleCnt="6"/>
      <dgm:spPr/>
    </dgm:pt>
    <dgm:pt modelId="{FAF522B0-80FA-FF42-ADDF-33994552B375}" type="pres">
      <dgm:prSet presAssocID="{F7C14B7A-E62D-413E-8D88-9B4F8D106D5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4076412-8DC3-4944-A085-B5DD6B3A171D}" type="pres">
      <dgm:prSet presAssocID="{F7C14B7A-E62D-413E-8D88-9B4F8D106D57}" presName="negativeSpace" presStyleCnt="0"/>
      <dgm:spPr/>
    </dgm:pt>
    <dgm:pt modelId="{E5880A07-CCA3-FC41-BE9F-2193CA1FEB96}" type="pres">
      <dgm:prSet presAssocID="{F7C14B7A-E62D-413E-8D88-9B4F8D106D57}" presName="childText" presStyleLbl="conFgAcc1" presStyleIdx="3" presStyleCnt="6">
        <dgm:presLayoutVars>
          <dgm:bulletEnabled val="1"/>
        </dgm:presLayoutVars>
      </dgm:prSet>
      <dgm:spPr/>
    </dgm:pt>
    <dgm:pt modelId="{22502329-A7B5-AF47-B434-B42917302BE4}" type="pres">
      <dgm:prSet presAssocID="{90D5841D-FF55-42BE-AF6D-E45FE9DA442C}" presName="spaceBetweenRectangles" presStyleCnt="0"/>
      <dgm:spPr/>
    </dgm:pt>
    <dgm:pt modelId="{EDB2B045-1768-C542-9D65-757CD4D90D3A}" type="pres">
      <dgm:prSet presAssocID="{877A7DCD-74B7-41B5-AA4F-371BCFCF338E}" presName="parentLin" presStyleCnt="0"/>
      <dgm:spPr/>
    </dgm:pt>
    <dgm:pt modelId="{AA8B6881-83F7-364C-933E-0772EC3E2F0D}" type="pres">
      <dgm:prSet presAssocID="{877A7DCD-74B7-41B5-AA4F-371BCFCF338E}" presName="parentLeftMargin" presStyleLbl="node1" presStyleIdx="3" presStyleCnt="6"/>
      <dgm:spPr/>
    </dgm:pt>
    <dgm:pt modelId="{4AC850E7-9184-B64E-947F-5897234C2EC7}" type="pres">
      <dgm:prSet presAssocID="{877A7DCD-74B7-41B5-AA4F-371BCFCF338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CE457DA3-53E5-9544-AF11-D62F1CA3F301}" type="pres">
      <dgm:prSet presAssocID="{877A7DCD-74B7-41B5-AA4F-371BCFCF338E}" presName="negativeSpace" presStyleCnt="0"/>
      <dgm:spPr/>
    </dgm:pt>
    <dgm:pt modelId="{AD66CA51-67D0-7141-8B84-16B6826F79E7}" type="pres">
      <dgm:prSet presAssocID="{877A7DCD-74B7-41B5-AA4F-371BCFCF338E}" presName="childText" presStyleLbl="conFgAcc1" presStyleIdx="4" presStyleCnt="6">
        <dgm:presLayoutVars>
          <dgm:bulletEnabled val="1"/>
        </dgm:presLayoutVars>
      </dgm:prSet>
      <dgm:spPr/>
    </dgm:pt>
    <dgm:pt modelId="{2C9DEFFA-EFFA-114B-AE85-514E7B102E74}" type="pres">
      <dgm:prSet presAssocID="{0C10FC47-871A-4D00-AF53-7CBFCBFD9BE1}" presName="spaceBetweenRectangles" presStyleCnt="0"/>
      <dgm:spPr/>
    </dgm:pt>
    <dgm:pt modelId="{52160DFF-344A-D347-AA0B-FCD256231323}" type="pres">
      <dgm:prSet presAssocID="{4F38F425-ED6B-4528-8947-4E407E42ACD7}" presName="parentLin" presStyleCnt="0"/>
      <dgm:spPr/>
    </dgm:pt>
    <dgm:pt modelId="{6792D303-EEDC-B040-8F19-0A75105D7F3E}" type="pres">
      <dgm:prSet presAssocID="{4F38F425-ED6B-4528-8947-4E407E42ACD7}" presName="parentLeftMargin" presStyleLbl="node1" presStyleIdx="4" presStyleCnt="6"/>
      <dgm:spPr/>
    </dgm:pt>
    <dgm:pt modelId="{05DAFDE3-68B3-8745-8E77-AE76DD858887}" type="pres">
      <dgm:prSet presAssocID="{4F38F425-ED6B-4528-8947-4E407E42ACD7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D9EB1A1F-C3C9-DD40-B550-94371F79E05A}" type="pres">
      <dgm:prSet presAssocID="{4F38F425-ED6B-4528-8947-4E407E42ACD7}" presName="negativeSpace" presStyleCnt="0"/>
      <dgm:spPr/>
    </dgm:pt>
    <dgm:pt modelId="{0133BC50-A4AD-BD4A-840F-E55E36D66FD7}" type="pres">
      <dgm:prSet presAssocID="{4F38F425-ED6B-4528-8947-4E407E42ACD7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1A35B704-76BC-444F-A6F3-C7171E57A425}" type="presOf" srcId="{5A7F99F9-34CF-4348-86D1-FF295ADBBE17}" destId="{44F4CEA0-B618-3F44-8DF1-07347552D0BB}" srcOrd="0" destOrd="0" presId="urn:microsoft.com/office/officeart/2005/8/layout/list1"/>
    <dgm:cxn modelId="{A99CE804-7AF6-6B4C-A1AD-0A8735B7ADDD}" type="presOf" srcId="{B5404C9E-6327-4E49-8864-B9928B114DFC}" destId="{D16319E0-0E27-7D43-A576-439A94D9A3AF}" srcOrd="1" destOrd="0" presId="urn:microsoft.com/office/officeart/2005/8/layout/list1"/>
    <dgm:cxn modelId="{913AB90A-7425-4C97-AAC0-9FBF76DDEF3D}" srcId="{5A7F99F9-34CF-4348-86D1-FF295ADBBE17}" destId="{37D9B096-8449-4CA4-A415-12206F10F4A9}" srcOrd="1" destOrd="0" parTransId="{E7ED9887-B32A-40A5-BC3D-C2CF58F0484A}" sibTransId="{08736640-5049-4FC8-A5C8-6B763BE6B2BB}"/>
    <dgm:cxn modelId="{D2E60827-9854-2E4F-A701-C4436593707A}" type="presOf" srcId="{877A7DCD-74B7-41B5-AA4F-371BCFCF338E}" destId="{AA8B6881-83F7-364C-933E-0772EC3E2F0D}" srcOrd="0" destOrd="0" presId="urn:microsoft.com/office/officeart/2005/8/layout/list1"/>
    <dgm:cxn modelId="{902CBD30-C786-2243-9F4F-FB0ACB13A195}" type="presOf" srcId="{37D9B096-8449-4CA4-A415-12206F10F4A9}" destId="{4631F2B2-DDF3-7847-84E8-441EC9A80007}" srcOrd="1" destOrd="0" presId="urn:microsoft.com/office/officeart/2005/8/layout/list1"/>
    <dgm:cxn modelId="{75E82651-D0FD-D946-81F0-7B5EF18AAC33}" type="presOf" srcId="{F7C14B7A-E62D-413E-8D88-9B4F8D106D57}" destId="{E68C2A2E-DCC2-9640-A534-B86ACFF73D32}" srcOrd="0" destOrd="0" presId="urn:microsoft.com/office/officeart/2005/8/layout/list1"/>
    <dgm:cxn modelId="{EE671487-A507-FA46-97AA-ED8E3252DC43}" type="presOf" srcId="{877A7DCD-74B7-41B5-AA4F-371BCFCF338E}" destId="{4AC850E7-9184-B64E-947F-5897234C2EC7}" srcOrd="1" destOrd="0" presId="urn:microsoft.com/office/officeart/2005/8/layout/list1"/>
    <dgm:cxn modelId="{21DCBA8C-6E6C-3B47-A967-C4278CB44AC4}" type="presOf" srcId="{4F38F425-ED6B-4528-8947-4E407E42ACD7}" destId="{6792D303-EEDC-B040-8F19-0A75105D7F3E}" srcOrd="0" destOrd="0" presId="urn:microsoft.com/office/officeart/2005/8/layout/list1"/>
    <dgm:cxn modelId="{33538A98-61AC-5E49-B498-ACC7B4D56CC2}" type="presOf" srcId="{F7C14B7A-E62D-413E-8D88-9B4F8D106D57}" destId="{FAF522B0-80FA-FF42-ADDF-33994552B375}" srcOrd="1" destOrd="0" presId="urn:microsoft.com/office/officeart/2005/8/layout/list1"/>
    <dgm:cxn modelId="{A7A52F99-8D91-2E4F-ACF7-9EE688440E6E}" type="presOf" srcId="{5885925E-440F-469D-A0FC-5FB024132160}" destId="{6C12B6FC-14F9-9444-B2E1-CB602D8100EC}" srcOrd="0" destOrd="0" presId="urn:microsoft.com/office/officeart/2005/8/layout/list1"/>
    <dgm:cxn modelId="{763716A2-1533-4485-BAFF-1A4833B7B7E2}" srcId="{5A7F99F9-34CF-4348-86D1-FF295ADBBE17}" destId="{B5404C9E-6327-4E49-8864-B9928B114DFC}" srcOrd="2" destOrd="0" parTransId="{3FC0F8F2-E407-4463-B770-80BC3D686852}" sibTransId="{311FAA93-E18A-4487-BFB6-D1BF213BCB14}"/>
    <dgm:cxn modelId="{89A41AAC-C9A1-534F-B52C-A649EE214BBB}" type="presOf" srcId="{5885925E-440F-469D-A0FC-5FB024132160}" destId="{4FF33415-421C-0B40-B24B-6660561A3F1B}" srcOrd="1" destOrd="0" presId="urn:microsoft.com/office/officeart/2005/8/layout/list1"/>
    <dgm:cxn modelId="{BD524DB2-42F5-0849-B635-47CE21A1600D}" type="presOf" srcId="{37D9B096-8449-4CA4-A415-12206F10F4A9}" destId="{5B84212C-D85C-B043-9C4C-4215D982504D}" srcOrd="0" destOrd="0" presId="urn:microsoft.com/office/officeart/2005/8/layout/list1"/>
    <dgm:cxn modelId="{7DC32FB6-B0D3-4C43-A9B6-671C55CACBF8}" type="presOf" srcId="{B5404C9E-6327-4E49-8864-B9928B114DFC}" destId="{15177679-4200-074A-B943-86C21E5EC1FB}" srcOrd="0" destOrd="0" presId="urn:microsoft.com/office/officeart/2005/8/layout/list1"/>
    <dgm:cxn modelId="{9C8A31B6-1409-4FF0-810F-919CC42BF272}" srcId="{5A7F99F9-34CF-4348-86D1-FF295ADBBE17}" destId="{F7C14B7A-E62D-413E-8D88-9B4F8D106D57}" srcOrd="3" destOrd="0" parTransId="{4B9C6F75-E829-4F3A-9C88-2D52D632BE20}" sibTransId="{90D5841D-FF55-42BE-AF6D-E45FE9DA442C}"/>
    <dgm:cxn modelId="{4C854CB7-4B1B-44C5-91C2-615F8349BD1D}" srcId="{5A7F99F9-34CF-4348-86D1-FF295ADBBE17}" destId="{5885925E-440F-469D-A0FC-5FB024132160}" srcOrd="0" destOrd="0" parTransId="{572F5F7F-4CE9-4097-8A5F-A077BCC7CB14}" sibTransId="{A622BF7E-2CCA-4CBB-B9E8-4A4E8F9C1371}"/>
    <dgm:cxn modelId="{1B4741CF-98C0-4612-B5A9-3FEFB8C0E193}" srcId="{5A7F99F9-34CF-4348-86D1-FF295ADBBE17}" destId="{877A7DCD-74B7-41B5-AA4F-371BCFCF338E}" srcOrd="4" destOrd="0" parTransId="{3993D8E0-DC24-4B64-AE86-AEB83E77D97B}" sibTransId="{0C10FC47-871A-4D00-AF53-7CBFCBFD9BE1}"/>
    <dgm:cxn modelId="{61A3DFDF-3DDB-F74A-BE35-A4708F03ED56}" type="presOf" srcId="{4F38F425-ED6B-4528-8947-4E407E42ACD7}" destId="{05DAFDE3-68B3-8745-8E77-AE76DD858887}" srcOrd="1" destOrd="0" presId="urn:microsoft.com/office/officeart/2005/8/layout/list1"/>
    <dgm:cxn modelId="{4526FAED-16FE-4C05-AB21-E10C24D0D54A}" srcId="{5A7F99F9-34CF-4348-86D1-FF295ADBBE17}" destId="{4F38F425-ED6B-4528-8947-4E407E42ACD7}" srcOrd="5" destOrd="0" parTransId="{6C740EF4-29C1-45A7-9C37-FEA823237648}" sibTransId="{4A912493-A039-4CD3-A8D4-5178CAB6504A}"/>
    <dgm:cxn modelId="{F521FDF3-77B8-5A45-B71C-9D0BA940BBA3}" type="presParOf" srcId="{44F4CEA0-B618-3F44-8DF1-07347552D0BB}" destId="{FCDD471F-BD86-864C-8D6A-F04440D693C4}" srcOrd="0" destOrd="0" presId="urn:microsoft.com/office/officeart/2005/8/layout/list1"/>
    <dgm:cxn modelId="{672EE591-BC40-E142-9963-BC1B47A9A858}" type="presParOf" srcId="{FCDD471F-BD86-864C-8D6A-F04440D693C4}" destId="{6C12B6FC-14F9-9444-B2E1-CB602D8100EC}" srcOrd="0" destOrd="0" presId="urn:microsoft.com/office/officeart/2005/8/layout/list1"/>
    <dgm:cxn modelId="{11A836EA-FF25-9B4F-B1F0-6AC44865BB16}" type="presParOf" srcId="{FCDD471F-BD86-864C-8D6A-F04440D693C4}" destId="{4FF33415-421C-0B40-B24B-6660561A3F1B}" srcOrd="1" destOrd="0" presId="urn:microsoft.com/office/officeart/2005/8/layout/list1"/>
    <dgm:cxn modelId="{F68B473B-1429-714F-AEB9-255F1F992382}" type="presParOf" srcId="{44F4CEA0-B618-3F44-8DF1-07347552D0BB}" destId="{D6E33CD9-3B8C-274E-A262-24E09F98E633}" srcOrd="1" destOrd="0" presId="urn:microsoft.com/office/officeart/2005/8/layout/list1"/>
    <dgm:cxn modelId="{E1172FEC-00D5-5340-9872-CBBFB111E3A8}" type="presParOf" srcId="{44F4CEA0-B618-3F44-8DF1-07347552D0BB}" destId="{818272D1-0866-6C41-8B5D-664F9FFDF3AA}" srcOrd="2" destOrd="0" presId="urn:microsoft.com/office/officeart/2005/8/layout/list1"/>
    <dgm:cxn modelId="{825D36F7-2384-3444-8F5F-23F7DFEFF734}" type="presParOf" srcId="{44F4CEA0-B618-3F44-8DF1-07347552D0BB}" destId="{08DE280E-E623-744C-9357-EE98B0762D3D}" srcOrd="3" destOrd="0" presId="urn:microsoft.com/office/officeart/2005/8/layout/list1"/>
    <dgm:cxn modelId="{4D6FCD82-3ADE-9F47-8B3E-0A45D8ECE2C4}" type="presParOf" srcId="{44F4CEA0-B618-3F44-8DF1-07347552D0BB}" destId="{1593B36C-D314-354E-A497-4C5325C2ECA6}" srcOrd="4" destOrd="0" presId="urn:microsoft.com/office/officeart/2005/8/layout/list1"/>
    <dgm:cxn modelId="{6165A65B-983B-B24D-BFD1-295E6E64AE24}" type="presParOf" srcId="{1593B36C-D314-354E-A497-4C5325C2ECA6}" destId="{5B84212C-D85C-B043-9C4C-4215D982504D}" srcOrd="0" destOrd="0" presId="urn:microsoft.com/office/officeart/2005/8/layout/list1"/>
    <dgm:cxn modelId="{B7C31EF3-593D-194A-BC52-F3BA85CAA3D6}" type="presParOf" srcId="{1593B36C-D314-354E-A497-4C5325C2ECA6}" destId="{4631F2B2-DDF3-7847-84E8-441EC9A80007}" srcOrd="1" destOrd="0" presId="urn:microsoft.com/office/officeart/2005/8/layout/list1"/>
    <dgm:cxn modelId="{725339A9-DDD8-2F48-B2DB-C18610FF0580}" type="presParOf" srcId="{44F4CEA0-B618-3F44-8DF1-07347552D0BB}" destId="{6DCD69A3-6AE1-B142-8EAB-34BA72795690}" srcOrd="5" destOrd="0" presId="urn:microsoft.com/office/officeart/2005/8/layout/list1"/>
    <dgm:cxn modelId="{CF5BE640-8C34-DD4D-8567-BCDBBD6F442D}" type="presParOf" srcId="{44F4CEA0-B618-3F44-8DF1-07347552D0BB}" destId="{FD59D3F1-D55C-A445-BE7E-E806681667FA}" srcOrd="6" destOrd="0" presId="urn:microsoft.com/office/officeart/2005/8/layout/list1"/>
    <dgm:cxn modelId="{68128543-7BCE-A64F-8129-57C7692F28A3}" type="presParOf" srcId="{44F4CEA0-B618-3F44-8DF1-07347552D0BB}" destId="{7EC9DB02-4F91-7A46-B6C6-5C6C9994638F}" srcOrd="7" destOrd="0" presId="urn:microsoft.com/office/officeart/2005/8/layout/list1"/>
    <dgm:cxn modelId="{878BB24B-D3C7-554F-945F-22EF60CB6C4A}" type="presParOf" srcId="{44F4CEA0-B618-3F44-8DF1-07347552D0BB}" destId="{09EEF673-9252-3349-8C25-9347974519AA}" srcOrd="8" destOrd="0" presId="urn:microsoft.com/office/officeart/2005/8/layout/list1"/>
    <dgm:cxn modelId="{00C561E7-60EE-474C-9D8D-44418AE7C9FD}" type="presParOf" srcId="{09EEF673-9252-3349-8C25-9347974519AA}" destId="{15177679-4200-074A-B943-86C21E5EC1FB}" srcOrd="0" destOrd="0" presId="urn:microsoft.com/office/officeart/2005/8/layout/list1"/>
    <dgm:cxn modelId="{E0AD88B9-EB3E-F841-918C-0BD9A7E1E1D5}" type="presParOf" srcId="{09EEF673-9252-3349-8C25-9347974519AA}" destId="{D16319E0-0E27-7D43-A576-439A94D9A3AF}" srcOrd="1" destOrd="0" presId="urn:microsoft.com/office/officeart/2005/8/layout/list1"/>
    <dgm:cxn modelId="{A438D22D-0796-3A40-AF2B-301FBDC56CFB}" type="presParOf" srcId="{44F4CEA0-B618-3F44-8DF1-07347552D0BB}" destId="{807E638D-AC73-6044-A98E-13A266596170}" srcOrd="9" destOrd="0" presId="urn:microsoft.com/office/officeart/2005/8/layout/list1"/>
    <dgm:cxn modelId="{3E721FB6-91D1-FA4E-8ABA-B5106F154EC2}" type="presParOf" srcId="{44F4CEA0-B618-3F44-8DF1-07347552D0BB}" destId="{D4B83E08-FDEB-C24F-8F6C-92C8025B7F49}" srcOrd="10" destOrd="0" presId="urn:microsoft.com/office/officeart/2005/8/layout/list1"/>
    <dgm:cxn modelId="{D22A229E-8D56-ED4E-B9E7-E2AB60A69E06}" type="presParOf" srcId="{44F4CEA0-B618-3F44-8DF1-07347552D0BB}" destId="{A8160F0E-299D-ED40-BC31-7471D3D702B2}" srcOrd="11" destOrd="0" presId="urn:microsoft.com/office/officeart/2005/8/layout/list1"/>
    <dgm:cxn modelId="{66988B48-DB14-2B47-B593-4167E4F77F3F}" type="presParOf" srcId="{44F4CEA0-B618-3F44-8DF1-07347552D0BB}" destId="{7F584AD6-8486-084E-8FAB-932E108AC9E6}" srcOrd="12" destOrd="0" presId="urn:microsoft.com/office/officeart/2005/8/layout/list1"/>
    <dgm:cxn modelId="{5D8BFF0B-74EA-F941-96BE-0A5186FF7535}" type="presParOf" srcId="{7F584AD6-8486-084E-8FAB-932E108AC9E6}" destId="{E68C2A2E-DCC2-9640-A534-B86ACFF73D32}" srcOrd="0" destOrd="0" presId="urn:microsoft.com/office/officeart/2005/8/layout/list1"/>
    <dgm:cxn modelId="{4C6FCC51-0018-BE44-8913-CC7DDA603FD0}" type="presParOf" srcId="{7F584AD6-8486-084E-8FAB-932E108AC9E6}" destId="{FAF522B0-80FA-FF42-ADDF-33994552B375}" srcOrd="1" destOrd="0" presId="urn:microsoft.com/office/officeart/2005/8/layout/list1"/>
    <dgm:cxn modelId="{AB7D86EA-326A-1B41-B0D7-174530BD10E5}" type="presParOf" srcId="{44F4CEA0-B618-3F44-8DF1-07347552D0BB}" destId="{54076412-8DC3-4944-A085-B5DD6B3A171D}" srcOrd="13" destOrd="0" presId="urn:microsoft.com/office/officeart/2005/8/layout/list1"/>
    <dgm:cxn modelId="{FB8DB7D7-2501-4746-832E-1C97AEB48500}" type="presParOf" srcId="{44F4CEA0-B618-3F44-8DF1-07347552D0BB}" destId="{E5880A07-CCA3-FC41-BE9F-2193CA1FEB96}" srcOrd="14" destOrd="0" presId="urn:microsoft.com/office/officeart/2005/8/layout/list1"/>
    <dgm:cxn modelId="{8CB93A6B-F5FF-E743-9800-82AEE76D7676}" type="presParOf" srcId="{44F4CEA0-B618-3F44-8DF1-07347552D0BB}" destId="{22502329-A7B5-AF47-B434-B42917302BE4}" srcOrd="15" destOrd="0" presId="urn:microsoft.com/office/officeart/2005/8/layout/list1"/>
    <dgm:cxn modelId="{87B5DF31-4589-7840-A054-EAC390C4A42D}" type="presParOf" srcId="{44F4CEA0-B618-3F44-8DF1-07347552D0BB}" destId="{EDB2B045-1768-C542-9D65-757CD4D90D3A}" srcOrd="16" destOrd="0" presId="urn:microsoft.com/office/officeart/2005/8/layout/list1"/>
    <dgm:cxn modelId="{D84B8A5C-3A91-8349-AAD2-1B9B375271FE}" type="presParOf" srcId="{EDB2B045-1768-C542-9D65-757CD4D90D3A}" destId="{AA8B6881-83F7-364C-933E-0772EC3E2F0D}" srcOrd="0" destOrd="0" presId="urn:microsoft.com/office/officeart/2005/8/layout/list1"/>
    <dgm:cxn modelId="{B0BEDDED-B998-7346-9468-16C28E8FCC95}" type="presParOf" srcId="{EDB2B045-1768-C542-9D65-757CD4D90D3A}" destId="{4AC850E7-9184-B64E-947F-5897234C2EC7}" srcOrd="1" destOrd="0" presId="urn:microsoft.com/office/officeart/2005/8/layout/list1"/>
    <dgm:cxn modelId="{D7BB145A-33B3-B841-93BA-CD3580D16E68}" type="presParOf" srcId="{44F4CEA0-B618-3F44-8DF1-07347552D0BB}" destId="{CE457DA3-53E5-9544-AF11-D62F1CA3F301}" srcOrd="17" destOrd="0" presId="urn:microsoft.com/office/officeart/2005/8/layout/list1"/>
    <dgm:cxn modelId="{31B6E8E5-F4F4-E946-BF0B-B58B3617E522}" type="presParOf" srcId="{44F4CEA0-B618-3F44-8DF1-07347552D0BB}" destId="{AD66CA51-67D0-7141-8B84-16B6826F79E7}" srcOrd="18" destOrd="0" presId="urn:microsoft.com/office/officeart/2005/8/layout/list1"/>
    <dgm:cxn modelId="{DF37ECA6-8E63-9B49-9668-0BD91AA9AEAC}" type="presParOf" srcId="{44F4CEA0-B618-3F44-8DF1-07347552D0BB}" destId="{2C9DEFFA-EFFA-114B-AE85-514E7B102E74}" srcOrd="19" destOrd="0" presId="urn:microsoft.com/office/officeart/2005/8/layout/list1"/>
    <dgm:cxn modelId="{B8CC8822-3128-814C-8EDA-EA25A7E912D7}" type="presParOf" srcId="{44F4CEA0-B618-3F44-8DF1-07347552D0BB}" destId="{52160DFF-344A-D347-AA0B-FCD256231323}" srcOrd="20" destOrd="0" presId="urn:microsoft.com/office/officeart/2005/8/layout/list1"/>
    <dgm:cxn modelId="{867C7957-11C4-0443-AEB7-F08B37399CE5}" type="presParOf" srcId="{52160DFF-344A-D347-AA0B-FCD256231323}" destId="{6792D303-EEDC-B040-8F19-0A75105D7F3E}" srcOrd="0" destOrd="0" presId="urn:microsoft.com/office/officeart/2005/8/layout/list1"/>
    <dgm:cxn modelId="{BB45A34E-8AFA-FF48-AA61-62FF3359D734}" type="presParOf" srcId="{52160DFF-344A-D347-AA0B-FCD256231323}" destId="{05DAFDE3-68B3-8745-8E77-AE76DD858887}" srcOrd="1" destOrd="0" presId="urn:microsoft.com/office/officeart/2005/8/layout/list1"/>
    <dgm:cxn modelId="{F2B8C58C-10F3-C448-AF6B-4AA69D7F3FD7}" type="presParOf" srcId="{44F4CEA0-B618-3F44-8DF1-07347552D0BB}" destId="{D9EB1A1F-C3C9-DD40-B550-94371F79E05A}" srcOrd="21" destOrd="0" presId="urn:microsoft.com/office/officeart/2005/8/layout/list1"/>
    <dgm:cxn modelId="{514B9B03-A60B-274C-AA26-89DFBA9F91C5}" type="presParOf" srcId="{44F4CEA0-B618-3F44-8DF1-07347552D0BB}" destId="{0133BC50-A4AD-BD4A-840F-E55E36D66FD7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553586E-17CE-4754-9CB1-46F85B17F43F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F421871-E765-463F-A031-A0F0E2C3EC28}">
      <dgm:prSet/>
      <dgm:spPr/>
      <dgm:t>
        <a:bodyPr/>
        <a:lstStyle/>
        <a:p>
          <a:r>
            <a:rPr lang="en-US" dirty="0"/>
            <a:t>Problem-posing in YL classrooms</a:t>
          </a:r>
        </a:p>
      </dgm:t>
    </dgm:pt>
    <dgm:pt modelId="{3C9B356F-A130-4248-AA01-C498FAE83ED9}" type="parTrans" cxnId="{F8CE3AE1-D45E-4A87-8615-4C448DC5AFC3}">
      <dgm:prSet/>
      <dgm:spPr/>
      <dgm:t>
        <a:bodyPr/>
        <a:lstStyle/>
        <a:p>
          <a:endParaRPr lang="en-US"/>
        </a:p>
      </dgm:t>
    </dgm:pt>
    <dgm:pt modelId="{5417B85E-9E8D-405C-AF9C-E723C85D87C8}" type="sibTrans" cxnId="{F8CE3AE1-D45E-4A87-8615-4C448DC5AFC3}">
      <dgm:prSet/>
      <dgm:spPr/>
      <dgm:t>
        <a:bodyPr/>
        <a:lstStyle/>
        <a:p>
          <a:endParaRPr lang="en-US"/>
        </a:p>
      </dgm:t>
    </dgm:pt>
    <dgm:pt modelId="{6D77BA9C-00E4-4CC1-9873-16532CFEA7AA}">
      <dgm:prSet/>
      <dgm:spPr/>
      <dgm:t>
        <a:bodyPr/>
        <a:lstStyle/>
        <a:p>
          <a:r>
            <a:rPr lang="en-US" dirty="0"/>
            <a:t>Importance of dialogic teaching</a:t>
          </a:r>
        </a:p>
      </dgm:t>
    </dgm:pt>
    <dgm:pt modelId="{D7911B52-0079-43DA-BF57-A0B7F0058D4A}" type="parTrans" cxnId="{0111D429-7867-4C45-85F0-0EA2D51BBE1E}">
      <dgm:prSet/>
      <dgm:spPr/>
      <dgm:t>
        <a:bodyPr/>
        <a:lstStyle/>
        <a:p>
          <a:endParaRPr lang="en-US"/>
        </a:p>
      </dgm:t>
    </dgm:pt>
    <dgm:pt modelId="{7DA76B14-DC82-4E3B-97F6-ADE12872025F}" type="sibTrans" cxnId="{0111D429-7867-4C45-85F0-0EA2D51BBE1E}">
      <dgm:prSet/>
      <dgm:spPr/>
      <dgm:t>
        <a:bodyPr/>
        <a:lstStyle/>
        <a:p>
          <a:endParaRPr lang="en-US"/>
        </a:p>
      </dgm:t>
    </dgm:pt>
    <dgm:pt modelId="{50741BB6-2C1E-473D-A1F0-91C2E5159E27}">
      <dgm:prSet/>
      <dgm:spPr/>
      <dgm:t>
        <a:bodyPr/>
        <a:lstStyle/>
        <a:p>
          <a:r>
            <a:rPr lang="en-US" dirty="0"/>
            <a:t>The use of L1 </a:t>
          </a:r>
        </a:p>
      </dgm:t>
    </dgm:pt>
    <dgm:pt modelId="{34293341-2CFF-4D4B-A14B-F679DE366B9C}" type="parTrans" cxnId="{53BC885C-2170-4CFE-96E7-3435D75EAD25}">
      <dgm:prSet/>
      <dgm:spPr/>
      <dgm:t>
        <a:bodyPr/>
        <a:lstStyle/>
        <a:p>
          <a:endParaRPr lang="en-US"/>
        </a:p>
      </dgm:t>
    </dgm:pt>
    <dgm:pt modelId="{C00C4ED5-0979-4E9A-BFD2-8875833767B9}" type="sibTrans" cxnId="{53BC885C-2170-4CFE-96E7-3435D75EAD25}">
      <dgm:prSet/>
      <dgm:spPr/>
      <dgm:t>
        <a:bodyPr/>
        <a:lstStyle/>
        <a:p>
          <a:endParaRPr lang="en-US"/>
        </a:p>
      </dgm:t>
    </dgm:pt>
    <dgm:pt modelId="{7302C872-A2AE-4759-9128-B787797680B5}">
      <dgm:prSet/>
      <dgm:spPr/>
      <dgm:t>
        <a:bodyPr/>
        <a:lstStyle/>
        <a:p>
          <a:r>
            <a:rPr lang="en-US" dirty="0"/>
            <a:t>Lived experiences and life realities</a:t>
          </a:r>
        </a:p>
      </dgm:t>
    </dgm:pt>
    <dgm:pt modelId="{1D2392AC-6138-42D1-8A4D-639B7A42A9F2}" type="parTrans" cxnId="{C08F7169-6DA2-417A-8A7E-6AE814348764}">
      <dgm:prSet/>
      <dgm:spPr/>
      <dgm:t>
        <a:bodyPr/>
        <a:lstStyle/>
        <a:p>
          <a:endParaRPr lang="en-US"/>
        </a:p>
      </dgm:t>
    </dgm:pt>
    <dgm:pt modelId="{45CF26CA-C4AD-4D22-ADE8-E9DDE11B7395}" type="sibTrans" cxnId="{C08F7169-6DA2-417A-8A7E-6AE814348764}">
      <dgm:prSet/>
      <dgm:spPr/>
      <dgm:t>
        <a:bodyPr/>
        <a:lstStyle/>
        <a:p>
          <a:endParaRPr lang="en-US"/>
        </a:p>
      </dgm:t>
    </dgm:pt>
    <dgm:pt modelId="{4FFAAC7B-6C9E-4F1D-BC32-D9C2C4B839E5}">
      <dgm:prSet/>
      <dgm:spPr/>
      <dgm:t>
        <a:bodyPr/>
        <a:lstStyle/>
        <a:p>
          <a:r>
            <a:rPr lang="en-US"/>
            <a:t>Meaningful and fun materials</a:t>
          </a:r>
        </a:p>
      </dgm:t>
    </dgm:pt>
    <dgm:pt modelId="{C6996CC3-8614-4E92-AC2D-06B5F4CCB489}" type="parTrans" cxnId="{DE0712BD-6C41-41CA-BD96-B7DBADE7C5E4}">
      <dgm:prSet/>
      <dgm:spPr/>
      <dgm:t>
        <a:bodyPr/>
        <a:lstStyle/>
        <a:p>
          <a:endParaRPr lang="en-US"/>
        </a:p>
      </dgm:t>
    </dgm:pt>
    <dgm:pt modelId="{B5E69DF4-053C-4072-BF1B-48A37816E2A5}" type="sibTrans" cxnId="{DE0712BD-6C41-41CA-BD96-B7DBADE7C5E4}">
      <dgm:prSet/>
      <dgm:spPr/>
      <dgm:t>
        <a:bodyPr/>
        <a:lstStyle/>
        <a:p>
          <a:endParaRPr lang="en-US"/>
        </a:p>
      </dgm:t>
    </dgm:pt>
    <dgm:pt modelId="{2FDB282E-813A-48C6-9C03-9C8CD1B4F3B5}">
      <dgm:prSet/>
      <dgm:spPr/>
      <dgm:t>
        <a:bodyPr/>
        <a:lstStyle/>
        <a:p>
          <a:r>
            <a:rPr lang="en-US"/>
            <a:t>Reflective practices</a:t>
          </a:r>
        </a:p>
      </dgm:t>
    </dgm:pt>
    <dgm:pt modelId="{3D4D8AE4-2574-41C9-A360-44CE6531941D}" type="parTrans" cxnId="{88FAFE03-C51B-4818-B298-AE039FF1A9B8}">
      <dgm:prSet/>
      <dgm:spPr/>
      <dgm:t>
        <a:bodyPr/>
        <a:lstStyle/>
        <a:p>
          <a:endParaRPr lang="en-US"/>
        </a:p>
      </dgm:t>
    </dgm:pt>
    <dgm:pt modelId="{ACD219C9-6D1D-4BDE-95FF-44BABDB54E04}" type="sibTrans" cxnId="{88FAFE03-C51B-4818-B298-AE039FF1A9B8}">
      <dgm:prSet/>
      <dgm:spPr/>
      <dgm:t>
        <a:bodyPr/>
        <a:lstStyle/>
        <a:p>
          <a:endParaRPr lang="en-US"/>
        </a:p>
      </dgm:t>
    </dgm:pt>
    <dgm:pt modelId="{DCCBC55F-C5E9-4B6C-8553-4D5AB105EB68}">
      <dgm:prSet/>
      <dgm:spPr/>
      <dgm:t>
        <a:bodyPr/>
        <a:lstStyle/>
        <a:p>
          <a:r>
            <a:rPr lang="en-US"/>
            <a:t>Parental support</a:t>
          </a:r>
        </a:p>
      </dgm:t>
    </dgm:pt>
    <dgm:pt modelId="{231F6EDA-4AE2-48BD-B04A-AAA1B93F1AEE}" type="parTrans" cxnId="{583CF74B-8743-4AC3-98DF-9787BA6FCBC0}">
      <dgm:prSet/>
      <dgm:spPr/>
      <dgm:t>
        <a:bodyPr/>
        <a:lstStyle/>
        <a:p>
          <a:endParaRPr lang="en-US"/>
        </a:p>
      </dgm:t>
    </dgm:pt>
    <dgm:pt modelId="{2FD9E62E-BC66-4B2C-AE94-8AE0C890791A}" type="sibTrans" cxnId="{583CF74B-8743-4AC3-98DF-9787BA6FCBC0}">
      <dgm:prSet/>
      <dgm:spPr/>
      <dgm:t>
        <a:bodyPr/>
        <a:lstStyle/>
        <a:p>
          <a:endParaRPr lang="en-US"/>
        </a:p>
      </dgm:t>
    </dgm:pt>
    <dgm:pt modelId="{4A9BB1A1-E5A4-484C-9ABC-38EBE5976315}" type="pres">
      <dgm:prSet presAssocID="{9553586E-17CE-4754-9CB1-46F85B17F43F}" presName="diagram" presStyleCnt="0">
        <dgm:presLayoutVars>
          <dgm:dir/>
          <dgm:resizeHandles val="exact"/>
        </dgm:presLayoutVars>
      </dgm:prSet>
      <dgm:spPr/>
    </dgm:pt>
    <dgm:pt modelId="{91EA65E4-E450-D341-8052-E878EC7FE759}" type="pres">
      <dgm:prSet presAssocID="{7F421871-E765-463F-A031-A0F0E2C3EC28}" presName="node" presStyleLbl="node1" presStyleIdx="0" presStyleCnt="7">
        <dgm:presLayoutVars>
          <dgm:bulletEnabled val="1"/>
        </dgm:presLayoutVars>
      </dgm:prSet>
      <dgm:spPr/>
    </dgm:pt>
    <dgm:pt modelId="{FD9FA298-303B-4847-AF43-012FAAF3F4E2}" type="pres">
      <dgm:prSet presAssocID="{5417B85E-9E8D-405C-AF9C-E723C85D87C8}" presName="sibTrans" presStyleCnt="0"/>
      <dgm:spPr/>
    </dgm:pt>
    <dgm:pt modelId="{E4C82E69-A02F-4040-BC56-3579FD8AF8BB}" type="pres">
      <dgm:prSet presAssocID="{6D77BA9C-00E4-4CC1-9873-16532CFEA7AA}" presName="node" presStyleLbl="node1" presStyleIdx="1" presStyleCnt="7">
        <dgm:presLayoutVars>
          <dgm:bulletEnabled val="1"/>
        </dgm:presLayoutVars>
      </dgm:prSet>
      <dgm:spPr/>
    </dgm:pt>
    <dgm:pt modelId="{52A8D6C7-4BA4-AC43-BB61-358230E333CB}" type="pres">
      <dgm:prSet presAssocID="{7DA76B14-DC82-4E3B-97F6-ADE12872025F}" presName="sibTrans" presStyleCnt="0"/>
      <dgm:spPr/>
    </dgm:pt>
    <dgm:pt modelId="{922E6BD2-918C-DB42-86B5-8BA2F0AFFA05}" type="pres">
      <dgm:prSet presAssocID="{50741BB6-2C1E-473D-A1F0-91C2E5159E27}" presName="node" presStyleLbl="node1" presStyleIdx="2" presStyleCnt="7">
        <dgm:presLayoutVars>
          <dgm:bulletEnabled val="1"/>
        </dgm:presLayoutVars>
      </dgm:prSet>
      <dgm:spPr/>
    </dgm:pt>
    <dgm:pt modelId="{806EB583-8CD9-7F46-8E32-C422F029F3B2}" type="pres">
      <dgm:prSet presAssocID="{C00C4ED5-0979-4E9A-BFD2-8875833767B9}" presName="sibTrans" presStyleCnt="0"/>
      <dgm:spPr/>
    </dgm:pt>
    <dgm:pt modelId="{54FF5186-C6CB-5743-A142-BD9954BCF673}" type="pres">
      <dgm:prSet presAssocID="{7302C872-A2AE-4759-9128-B787797680B5}" presName="node" presStyleLbl="node1" presStyleIdx="3" presStyleCnt="7">
        <dgm:presLayoutVars>
          <dgm:bulletEnabled val="1"/>
        </dgm:presLayoutVars>
      </dgm:prSet>
      <dgm:spPr/>
    </dgm:pt>
    <dgm:pt modelId="{40274629-336C-974F-A19C-1A0A8548DDBC}" type="pres">
      <dgm:prSet presAssocID="{45CF26CA-C4AD-4D22-ADE8-E9DDE11B7395}" presName="sibTrans" presStyleCnt="0"/>
      <dgm:spPr/>
    </dgm:pt>
    <dgm:pt modelId="{75945125-F06C-A047-A76C-605F863367C9}" type="pres">
      <dgm:prSet presAssocID="{4FFAAC7B-6C9E-4F1D-BC32-D9C2C4B839E5}" presName="node" presStyleLbl="node1" presStyleIdx="4" presStyleCnt="7">
        <dgm:presLayoutVars>
          <dgm:bulletEnabled val="1"/>
        </dgm:presLayoutVars>
      </dgm:prSet>
      <dgm:spPr/>
    </dgm:pt>
    <dgm:pt modelId="{A9E0FCF3-8E8C-1943-A785-FB6E4BA149EC}" type="pres">
      <dgm:prSet presAssocID="{B5E69DF4-053C-4072-BF1B-48A37816E2A5}" presName="sibTrans" presStyleCnt="0"/>
      <dgm:spPr/>
    </dgm:pt>
    <dgm:pt modelId="{7CA7356B-045F-5A49-A047-6F242217A077}" type="pres">
      <dgm:prSet presAssocID="{2FDB282E-813A-48C6-9C03-9C8CD1B4F3B5}" presName="node" presStyleLbl="node1" presStyleIdx="5" presStyleCnt="7">
        <dgm:presLayoutVars>
          <dgm:bulletEnabled val="1"/>
        </dgm:presLayoutVars>
      </dgm:prSet>
      <dgm:spPr/>
    </dgm:pt>
    <dgm:pt modelId="{8AC434E6-BF89-944C-AE23-3DAB0A088DDD}" type="pres">
      <dgm:prSet presAssocID="{ACD219C9-6D1D-4BDE-95FF-44BABDB54E04}" presName="sibTrans" presStyleCnt="0"/>
      <dgm:spPr/>
    </dgm:pt>
    <dgm:pt modelId="{FF80B5D7-8837-9C43-994A-D3FEB5E67D03}" type="pres">
      <dgm:prSet presAssocID="{DCCBC55F-C5E9-4B6C-8553-4D5AB105EB68}" presName="node" presStyleLbl="node1" presStyleIdx="6" presStyleCnt="7">
        <dgm:presLayoutVars>
          <dgm:bulletEnabled val="1"/>
        </dgm:presLayoutVars>
      </dgm:prSet>
      <dgm:spPr/>
    </dgm:pt>
  </dgm:ptLst>
  <dgm:cxnLst>
    <dgm:cxn modelId="{88FAFE03-C51B-4818-B298-AE039FF1A9B8}" srcId="{9553586E-17CE-4754-9CB1-46F85B17F43F}" destId="{2FDB282E-813A-48C6-9C03-9C8CD1B4F3B5}" srcOrd="5" destOrd="0" parTransId="{3D4D8AE4-2574-41C9-A360-44CE6531941D}" sibTransId="{ACD219C9-6D1D-4BDE-95FF-44BABDB54E04}"/>
    <dgm:cxn modelId="{0111D429-7867-4C45-85F0-0EA2D51BBE1E}" srcId="{9553586E-17CE-4754-9CB1-46F85B17F43F}" destId="{6D77BA9C-00E4-4CC1-9873-16532CFEA7AA}" srcOrd="1" destOrd="0" parTransId="{D7911B52-0079-43DA-BF57-A0B7F0058D4A}" sibTransId="{7DA76B14-DC82-4E3B-97F6-ADE12872025F}"/>
    <dgm:cxn modelId="{B046F02A-FCD4-734C-87A1-437D2D17F3F0}" type="presOf" srcId="{6D77BA9C-00E4-4CC1-9873-16532CFEA7AA}" destId="{E4C82E69-A02F-4040-BC56-3579FD8AF8BB}" srcOrd="0" destOrd="0" presId="urn:microsoft.com/office/officeart/2005/8/layout/default"/>
    <dgm:cxn modelId="{583CF74B-8743-4AC3-98DF-9787BA6FCBC0}" srcId="{9553586E-17CE-4754-9CB1-46F85B17F43F}" destId="{DCCBC55F-C5E9-4B6C-8553-4D5AB105EB68}" srcOrd="6" destOrd="0" parTransId="{231F6EDA-4AE2-48BD-B04A-AAA1B93F1AEE}" sibTransId="{2FD9E62E-BC66-4B2C-AE94-8AE0C890791A}"/>
    <dgm:cxn modelId="{53BC885C-2170-4CFE-96E7-3435D75EAD25}" srcId="{9553586E-17CE-4754-9CB1-46F85B17F43F}" destId="{50741BB6-2C1E-473D-A1F0-91C2E5159E27}" srcOrd="2" destOrd="0" parTransId="{34293341-2CFF-4D4B-A14B-F679DE366B9C}" sibTransId="{C00C4ED5-0979-4E9A-BFD2-8875833767B9}"/>
    <dgm:cxn modelId="{C35FE15E-51DC-2045-9F31-8B3AEA887FC2}" type="presOf" srcId="{7302C872-A2AE-4759-9128-B787797680B5}" destId="{54FF5186-C6CB-5743-A142-BD9954BCF673}" srcOrd="0" destOrd="0" presId="urn:microsoft.com/office/officeart/2005/8/layout/default"/>
    <dgm:cxn modelId="{A6E34E65-52F2-AF43-A1BA-8EA997B4E19A}" type="presOf" srcId="{50741BB6-2C1E-473D-A1F0-91C2E5159E27}" destId="{922E6BD2-918C-DB42-86B5-8BA2F0AFFA05}" srcOrd="0" destOrd="0" presId="urn:microsoft.com/office/officeart/2005/8/layout/default"/>
    <dgm:cxn modelId="{C08F7169-6DA2-417A-8A7E-6AE814348764}" srcId="{9553586E-17CE-4754-9CB1-46F85B17F43F}" destId="{7302C872-A2AE-4759-9128-B787797680B5}" srcOrd="3" destOrd="0" parTransId="{1D2392AC-6138-42D1-8A4D-639B7A42A9F2}" sibTransId="{45CF26CA-C4AD-4D22-ADE8-E9DDE11B7395}"/>
    <dgm:cxn modelId="{00048A75-5EA5-1B4B-B60D-EE336E9AEDE2}" type="presOf" srcId="{7F421871-E765-463F-A031-A0F0E2C3EC28}" destId="{91EA65E4-E450-D341-8052-E878EC7FE759}" srcOrd="0" destOrd="0" presId="urn:microsoft.com/office/officeart/2005/8/layout/default"/>
    <dgm:cxn modelId="{56E2BD7B-54A9-4D4A-9DE7-D123EBBF0A1B}" type="presOf" srcId="{4FFAAC7B-6C9E-4F1D-BC32-D9C2C4B839E5}" destId="{75945125-F06C-A047-A76C-605F863367C9}" srcOrd="0" destOrd="0" presId="urn:microsoft.com/office/officeart/2005/8/layout/default"/>
    <dgm:cxn modelId="{DE0712BD-6C41-41CA-BD96-B7DBADE7C5E4}" srcId="{9553586E-17CE-4754-9CB1-46F85B17F43F}" destId="{4FFAAC7B-6C9E-4F1D-BC32-D9C2C4B839E5}" srcOrd="4" destOrd="0" parTransId="{C6996CC3-8614-4E92-AC2D-06B5F4CCB489}" sibTransId="{B5E69DF4-053C-4072-BF1B-48A37816E2A5}"/>
    <dgm:cxn modelId="{E11385BD-3D23-DB4C-A06E-A21258DFB79B}" type="presOf" srcId="{DCCBC55F-C5E9-4B6C-8553-4D5AB105EB68}" destId="{FF80B5D7-8837-9C43-994A-D3FEB5E67D03}" srcOrd="0" destOrd="0" presId="urn:microsoft.com/office/officeart/2005/8/layout/default"/>
    <dgm:cxn modelId="{0D0039D6-3C78-6442-AC72-0F3D95ED3E5D}" type="presOf" srcId="{9553586E-17CE-4754-9CB1-46F85B17F43F}" destId="{4A9BB1A1-E5A4-484C-9ABC-38EBE5976315}" srcOrd="0" destOrd="0" presId="urn:microsoft.com/office/officeart/2005/8/layout/default"/>
    <dgm:cxn modelId="{F8CE3AE1-D45E-4A87-8615-4C448DC5AFC3}" srcId="{9553586E-17CE-4754-9CB1-46F85B17F43F}" destId="{7F421871-E765-463F-A031-A0F0E2C3EC28}" srcOrd="0" destOrd="0" parTransId="{3C9B356F-A130-4248-AA01-C498FAE83ED9}" sibTransId="{5417B85E-9E8D-405C-AF9C-E723C85D87C8}"/>
    <dgm:cxn modelId="{EAB915E6-8F9D-704B-9678-4688CC5038CF}" type="presOf" srcId="{2FDB282E-813A-48C6-9C03-9C8CD1B4F3B5}" destId="{7CA7356B-045F-5A49-A047-6F242217A077}" srcOrd="0" destOrd="0" presId="urn:microsoft.com/office/officeart/2005/8/layout/default"/>
    <dgm:cxn modelId="{80691B65-152C-734D-AE04-3FAB98278332}" type="presParOf" srcId="{4A9BB1A1-E5A4-484C-9ABC-38EBE5976315}" destId="{91EA65E4-E450-D341-8052-E878EC7FE759}" srcOrd="0" destOrd="0" presId="urn:microsoft.com/office/officeart/2005/8/layout/default"/>
    <dgm:cxn modelId="{CE19C2A9-AE3D-7D43-BC7C-080647A20B8A}" type="presParOf" srcId="{4A9BB1A1-E5A4-484C-9ABC-38EBE5976315}" destId="{FD9FA298-303B-4847-AF43-012FAAF3F4E2}" srcOrd="1" destOrd="0" presId="urn:microsoft.com/office/officeart/2005/8/layout/default"/>
    <dgm:cxn modelId="{42872F58-B55E-944F-A3A7-737121E88148}" type="presParOf" srcId="{4A9BB1A1-E5A4-484C-9ABC-38EBE5976315}" destId="{E4C82E69-A02F-4040-BC56-3579FD8AF8BB}" srcOrd="2" destOrd="0" presId="urn:microsoft.com/office/officeart/2005/8/layout/default"/>
    <dgm:cxn modelId="{80519A08-E6D5-AC4E-A35B-8147C732C9A1}" type="presParOf" srcId="{4A9BB1A1-E5A4-484C-9ABC-38EBE5976315}" destId="{52A8D6C7-4BA4-AC43-BB61-358230E333CB}" srcOrd="3" destOrd="0" presId="urn:microsoft.com/office/officeart/2005/8/layout/default"/>
    <dgm:cxn modelId="{44259D6C-2FB4-F84F-8580-5F83F2202B28}" type="presParOf" srcId="{4A9BB1A1-E5A4-484C-9ABC-38EBE5976315}" destId="{922E6BD2-918C-DB42-86B5-8BA2F0AFFA05}" srcOrd="4" destOrd="0" presId="urn:microsoft.com/office/officeart/2005/8/layout/default"/>
    <dgm:cxn modelId="{5F287C34-2E34-7E4A-9C67-1A0A17A425CB}" type="presParOf" srcId="{4A9BB1A1-E5A4-484C-9ABC-38EBE5976315}" destId="{806EB583-8CD9-7F46-8E32-C422F029F3B2}" srcOrd="5" destOrd="0" presId="urn:microsoft.com/office/officeart/2005/8/layout/default"/>
    <dgm:cxn modelId="{4B01BD92-7F30-E84C-8475-A5F7ED12F626}" type="presParOf" srcId="{4A9BB1A1-E5A4-484C-9ABC-38EBE5976315}" destId="{54FF5186-C6CB-5743-A142-BD9954BCF673}" srcOrd="6" destOrd="0" presId="urn:microsoft.com/office/officeart/2005/8/layout/default"/>
    <dgm:cxn modelId="{DF2429C7-D65A-0F41-9435-31E966BE14A9}" type="presParOf" srcId="{4A9BB1A1-E5A4-484C-9ABC-38EBE5976315}" destId="{40274629-336C-974F-A19C-1A0A8548DDBC}" srcOrd="7" destOrd="0" presId="urn:microsoft.com/office/officeart/2005/8/layout/default"/>
    <dgm:cxn modelId="{63D39144-0B39-1C42-99FD-EF721F2E29E9}" type="presParOf" srcId="{4A9BB1A1-E5A4-484C-9ABC-38EBE5976315}" destId="{75945125-F06C-A047-A76C-605F863367C9}" srcOrd="8" destOrd="0" presId="urn:microsoft.com/office/officeart/2005/8/layout/default"/>
    <dgm:cxn modelId="{032F7A63-5D3D-6C44-B582-D5D3F2D7508E}" type="presParOf" srcId="{4A9BB1A1-E5A4-484C-9ABC-38EBE5976315}" destId="{A9E0FCF3-8E8C-1943-A785-FB6E4BA149EC}" srcOrd="9" destOrd="0" presId="urn:microsoft.com/office/officeart/2005/8/layout/default"/>
    <dgm:cxn modelId="{EF8FE0B1-79EA-9A4D-A7FA-1ECD6262060C}" type="presParOf" srcId="{4A9BB1A1-E5A4-484C-9ABC-38EBE5976315}" destId="{7CA7356B-045F-5A49-A047-6F242217A077}" srcOrd="10" destOrd="0" presId="urn:microsoft.com/office/officeart/2005/8/layout/default"/>
    <dgm:cxn modelId="{5DC6AC7A-24E8-244B-A5CA-E8F605FBB369}" type="presParOf" srcId="{4A9BB1A1-E5A4-484C-9ABC-38EBE5976315}" destId="{8AC434E6-BF89-944C-AE23-3DAB0A088DDD}" srcOrd="11" destOrd="0" presId="urn:microsoft.com/office/officeart/2005/8/layout/default"/>
    <dgm:cxn modelId="{AF961A6E-BE2C-D942-93F6-E5E94AAA80D0}" type="presParOf" srcId="{4A9BB1A1-E5A4-484C-9ABC-38EBE5976315}" destId="{FF80B5D7-8837-9C43-994A-D3FEB5E67D03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DDD4E5C-1B30-4078-BC4B-F86995A46E73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D4E617FB-78AE-43C5-9B6C-27408F223277}">
      <dgm:prSet/>
      <dgm:spPr/>
      <dgm:t>
        <a:bodyPr/>
        <a:lstStyle/>
        <a:p>
          <a:r>
            <a:rPr lang="en-US" b="0" i="0"/>
            <a:t>Jackson, L., &amp; Kennett, B. (2025). Critical language pedagogues in Japan: enhancing student receptivity. </a:t>
          </a:r>
          <a:r>
            <a:rPr lang="en-US" b="0" i="1"/>
            <a:t>ELT Journal</a:t>
          </a:r>
          <a:r>
            <a:rPr lang="en-US" b="0" i="0"/>
            <a:t>, </a:t>
          </a:r>
          <a:r>
            <a:rPr lang="en-US" b="0" i="1"/>
            <a:t>79</a:t>
          </a:r>
          <a:r>
            <a:rPr lang="en-US" b="0" i="0"/>
            <a:t>(1), 12-21.</a:t>
          </a:r>
          <a:endParaRPr lang="en-US"/>
        </a:p>
      </dgm:t>
    </dgm:pt>
    <dgm:pt modelId="{74E42AD4-D4C0-456D-ABED-2AF2F7D4D3C3}" type="parTrans" cxnId="{2F9CDDCB-33FE-4E87-9825-13D53F13164E}">
      <dgm:prSet/>
      <dgm:spPr/>
      <dgm:t>
        <a:bodyPr/>
        <a:lstStyle/>
        <a:p>
          <a:endParaRPr lang="en-US"/>
        </a:p>
      </dgm:t>
    </dgm:pt>
    <dgm:pt modelId="{71545849-F4D0-47D2-A3EB-ED53DD5BA297}" type="sibTrans" cxnId="{2F9CDDCB-33FE-4E87-9825-13D53F13164E}">
      <dgm:prSet/>
      <dgm:spPr/>
      <dgm:t>
        <a:bodyPr/>
        <a:lstStyle/>
        <a:p>
          <a:endParaRPr lang="en-US"/>
        </a:p>
      </dgm:t>
    </dgm:pt>
    <dgm:pt modelId="{E106A8AF-CFED-44B7-838B-E7E6CE79796B}">
      <dgm:prSet/>
      <dgm:spPr/>
      <dgm:t>
        <a:bodyPr/>
        <a:lstStyle/>
        <a:p>
          <a:r>
            <a:rPr lang="en-US" b="0" i="0"/>
            <a:t>Rashidi, N., &amp; Safari, F. (2011). A model for EFL materials development within the framework of critical pedagogy (CP). </a:t>
          </a:r>
          <a:r>
            <a:rPr lang="en-US" b="0" i="1"/>
            <a:t>English Language Teaching</a:t>
          </a:r>
          <a:r>
            <a:rPr lang="en-US" b="0" i="0"/>
            <a:t>, </a:t>
          </a:r>
          <a:r>
            <a:rPr lang="en-US" b="0" i="1"/>
            <a:t>4</a:t>
          </a:r>
          <a:r>
            <a:rPr lang="en-US" b="0" i="0"/>
            <a:t>(2), 250.</a:t>
          </a:r>
          <a:endParaRPr lang="en-US"/>
        </a:p>
      </dgm:t>
    </dgm:pt>
    <dgm:pt modelId="{DD430082-5668-4A27-8959-39934E749DE0}" type="parTrans" cxnId="{C033DBCD-493C-4E2F-B3EB-3CCBEA9EB31C}">
      <dgm:prSet/>
      <dgm:spPr/>
      <dgm:t>
        <a:bodyPr/>
        <a:lstStyle/>
        <a:p>
          <a:endParaRPr lang="en-US"/>
        </a:p>
      </dgm:t>
    </dgm:pt>
    <dgm:pt modelId="{096CA039-0C9C-4353-B618-2ADC407DB118}" type="sibTrans" cxnId="{C033DBCD-493C-4E2F-B3EB-3CCBEA9EB31C}">
      <dgm:prSet/>
      <dgm:spPr/>
      <dgm:t>
        <a:bodyPr/>
        <a:lstStyle/>
        <a:p>
          <a:endParaRPr lang="en-US"/>
        </a:p>
      </dgm:t>
    </dgm:pt>
    <dgm:pt modelId="{AF43A8FD-53D0-4A8A-9E36-F6CC677F94C7}">
      <dgm:prSet/>
      <dgm:spPr/>
      <dgm:t>
        <a:bodyPr/>
        <a:lstStyle/>
        <a:p>
          <a:r>
            <a:rPr lang="en-US" b="0" i="0"/>
            <a:t>Rieckmann, M. (2018). Learning to transform the world: Key competencies in Education for Sustainable Development. </a:t>
          </a:r>
          <a:r>
            <a:rPr lang="en-US" b="0" i="1"/>
            <a:t>Issues and trends in education for sustainable development</a:t>
          </a:r>
          <a:r>
            <a:rPr lang="en-US" b="0" i="0"/>
            <a:t>, </a:t>
          </a:r>
          <a:r>
            <a:rPr lang="en-US" b="0" i="1"/>
            <a:t>39</a:t>
          </a:r>
          <a:r>
            <a:rPr lang="en-US" b="0" i="0"/>
            <a:t>(1), 39-59.</a:t>
          </a:r>
          <a:endParaRPr lang="en-US"/>
        </a:p>
      </dgm:t>
    </dgm:pt>
    <dgm:pt modelId="{60A61A42-77F0-42B9-A19D-6248B0A434F6}" type="parTrans" cxnId="{C0C62150-C3E5-4D18-8ED4-E61F057B7D68}">
      <dgm:prSet/>
      <dgm:spPr/>
      <dgm:t>
        <a:bodyPr/>
        <a:lstStyle/>
        <a:p>
          <a:endParaRPr lang="en-US"/>
        </a:p>
      </dgm:t>
    </dgm:pt>
    <dgm:pt modelId="{EB48570B-75E3-4015-A275-D2C8D8608BF6}" type="sibTrans" cxnId="{C0C62150-C3E5-4D18-8ED4-E61F057B7D68}">
      <dgm:prSet/>
      <dgm:spPr/>
      <dgm:t>
        <a:bodyPr/>
        <a:lstStyle/>
        <a:p>
          <a:endParaRPr lang="en-US"/>
        </a:p>
      </dgm:t>
    </dgm:pt>
    <dgm:pt modelId="{069CB552-F5E5-4436-8618-964E2B0133A5}">
      <dgm:prSet/>
      <dgm:spPr/>
      <dgm:t>
        <a:bodyPr/>
        <a:lstStyle/>
        <a:p>
          <a:r>
            <a:rPr lang="en-US" b="0" i="0"/>
            <a:t>Wallerstein, N., &amp; Auerbach, E. (2004). </a:t>
          </a:r>
          <a:r>
            <a:rPr lang="en-US" b="0" i="1"/>
            <a:t>Problem-posing at work: Popular educator's guide</a:t>
          </a:r>
          <a:r>
            <a:rPr lang="en-US" b="0" i="0"/>
            <a:t>. Edmonton: Grass Roots Press.</a:t>
          </a:r>
          <a:endParaRPr lang="en-US"/>
        </a:p>
      </dgm:t>
    </dgm:pt>
    <dgm:pt modelId="{C97BD2A1-A50C-4FE6-8E92-B7F55D92F488}" type="parTrans" cxnId="{134DFCCE-33BA-4C17-B3B1-C7D143F6DDAA}">
      <dgm:prSet/>
      <dgm:spPr/>
      <dgm:t>
        <a:bodyPr/>
        <a:lstStyle/>
        <a:p>
          <a:endParaRPr lang="en-US"/>
        </a:p>
      </dgm:t>
    </dgm:pt>
    <dgm:pt modelId="{263DC241-C908-4053-9E9C-C44C624098E4}" type="sibTrans" cxnId="{134DFCCE-33BA-4C17-B3B1-C7D143F6DDAA}">
      <dgm:prSet/>
      <dgm:spPr/>
      <dgm:t>
        <a:bodyPr/>
        <a:lstStyle/>
        <a:p>
          <a:endParaRPr lang="en-US"/>
        </a:p>
      </dgm:t>
    </dgm:pt>
    <dgm:pt modelId="{C36A3AC4-7FD1-3D44-88AC-C3104E2D7DEB}" type="pres">
      <dgm:prSet presAssocID="{FDDD4E5C-1B30-4078-BC4B-F86995A46E73}" presName="vert0" presStyleCnt="0">
        <dgm:presLayoutVars>
          <dgm:dir/>
          <dgm:animOne val="branch"/>
          <dgm:animLvl val="lvl"/>
        </dgm:presLayoutVars>
      </dgm:prSet>
      <dgm:spPr/>
    </dgm:pt>
    <dgm:pt modelId="{6A3EC646-7A97-5C46-93AD-136E90C6E6B5}" type="pres">
      <dgm:prSet presAssocID="{D4E617FB-78AE-43C5-9B6C-27408F223277}" presName="thickLine" presStyleLbl="alignNode1" presStyleIdx="0" presStyleCnt="4"/>
      <dgm:spPr/>
    </dgm:pt>
    <dgm:pt modelId="{B5F8257D-4F98-B646-A266-1DC9BE6B6530}" type="pres">
      <dgm:prSet presAssocID="{D4E617FB-78AE-43C5-9B6C-27408F223277}" presName="horz1" presStyleCnt="0"/>
      <dgm:spPr/>
    </dgm:pt>
    <dgm:pt modelId="{21AA6845-6C51-8843-ACE3-385F94D7BA8A}" type="pres">
      <dgm:prSet presAssocID="{D4E617FB-78AE-43C5-9B6C-27408F223277}" presName="tx1" presStyleLbl="revTx" presStyleIdx="0" presStyleCnt="4"/>
      <dgm:spPr/>
    </dgm:pt>
    <dgm:pt modelId="{EA09ADD1-B7C6-3843-84FA-8537375C1ADB}" type="pres">
      <dgm:prSet presAssocID="{D4E617FB-78AE-43C5-9B6C-27408F223277}" presName="vert1" presStyleCnt="0"/>
      <dgm:spPr/>
    </dgm:pt>
    <dgm:pt modelId="{62599346-306F-674C-AA8D-7E9D2BEB1818}" type="pres">
      <dgm:prSet presAssocID="{E106A8AF-CFED-44B7-838B-E7E6CE79796B}" presName="thickLine" presStyleLbl="alignNode1" presStyleIdx="1" presStyleCnt="4"/>
      <dgm:spPr/>
    </dgm:pt>
    <dgm:pt modelId="{091DB390-E68A-344C-9F76-A9AFC66B4F84}" type="pres">
      <dgm:prSet presAssocID="{E106A8AF-CFED-44B7-838B-E7E6CE79796B}" presName="horz1" presStyleCnt="0"/>
      <dgm:spPr/>
    </dgm:pt>
    <dgm:pt modelId="{4D4A85FB-F628-3741-B1C8-D03562E3E4A1}" type="pres">
      <dgm:prSet presAssocID="{E106A8AF-CFED-44B7-838B-E7E6CE79796B}" presName="tx1" presStyleLbl="revTx" presStyleIdx="1" presStyleCnt="4"/>
      <dgm:spPr/>
    </dgm:pt>
    <dgm:pt modelId="{ABC54B1D-1207-F64D-B1EE-F61490610058}" type="pres">
      <dgm:prSet presAssocID="{E106A8AF-CFED-44B7-838B-E7E6CE79796B}" presName="vert1" presStyleCnt="0"/>
      <dgm:spPr/>
    </dgm:pt>
    <dgm:pt modelId="{0A0A7457-6158-F84C-AA7F-C54A58A2A886}" type="pres">
      <dgm:prSet presAssocID="{AF43A8FD-53D0-4A8A-9E36-F6CC677F94C7}" presName="thickLine" presStyleLbl="alignNode1" presStyleIdx="2" presStyleCnt="4"/>
      <dgm:spPr/>
    </dgm:pt>
    <dgm:pt modelId="{FD8EF6CB-1C47-4449-93F7-37705B97F7AE}" type="pres">
      <dgm:prSet presAssocID="{AF43A8FD-53D0-4A8A-9E36-F6CC677F94C7}" presName="horz1" presStyleCnt="0"/>
      <dgm:spPr/>
    </dgm:pt>
    <dgm:pt modelId="{908B2E8E-E57F-844F-8E6D-CF5650664214}" type="pres">
      <dgm:prSet presAssocID="{AF43A8FD-53D0-4A8A-9E36-F6CC677F94C7}" presName="tx1" presStyleLbl="revTx" presStyleIdx="2" presStyleCnt="4"/>
      <dgm:spPr/>
    </dgm:pt>
    <dgm:pt modelId="{F20A17E5-9679-7A49-B271-383450A7E8C3}" type="pres">
      <dgm:prSet presAssocID="{AF43A8FD-53D0-4A8A-9E36-F6CC677F94C7}" presName="vert1" presStyleCnt="0"/>
      <dgm:spPr/>
    </dgm:pt>
    <dgm:pt modelId="{F69A35D2-511F-804B-98C2-343324A261C1}" type="pres">
      <dgm:prSet presAssocID="{069CB552-F5E5-4436-8618-964E2B0133A5}" presName="thickLine" presStyleLbl="alignNode1" presStyleIdx="3" presStyleCnt="4"/>
      <dgm:spPr/>
    </dgm:pt>
    <dgm:pt modelId="{068D74ED-F6ED-BA4A-AD59-21EEE0A9B1DF}" type="pres">
      <dgm:prSet presAssocID="{069CB552-F5E5-4436-8618-964E2B0133A5}" presName="horz1" presStyleCnt="0"/>
      <dgm:spPr/>
    </dgm:pt>
    <dgm:pt modelId="{127CB73E-65FA-1E4E-8576-4C8D138C8DEC}" type="pres">
      <dgm:prSet presAssocID="{069CB552-F5E5-4436-8618-964E2B0133A5}" presName="tx1" presStyleLbl="revTx" presStyleIdx="3" presStyleCnt="4"/>
      <dgm:spPr/>
    </dgm:pt>
    <dgm:pt modelId="{82495946-20F8-8D49-BAC5-4C888C75F0FA}" type="pres">
      <dgm:prSet presAssocID="{069CB552-F5E5-4436-8618-964E2B0133A5}" presName="vert1" presStyleCnt="0"/>
      <dgm:spPr/>
    </dgm:pt>
  </dgm:ptLst>
  <dgm:cxnLst>
    <dgm:cxn modelId="{9E347F29-C77A-9A47-B110-116A88690F8C}" type="presOf" srcId="{D4E617FB-78AE-43C5-9B6C-27408F223277}" destId="{21AA6845-6C51-8843-ACE3-385F94D7BA8A}" srcOrd="0" destOrd="0" presId="urn:microsoft.com/office/officeart/2008/layout/LinedList"/>
    <dgm:cxn modelId="{EF173137-9D87-2448-B568-F8811D800496}" type="presOf" srcId="{FDDD4E5C-1B30-4078-BC4B-F86995A46E73}" destId="{C36A3AC4-7FD1-3D44-88AC-C3104E2D7DEB}" srcOrd="0" destOrd="0" presId="urn:microsoft.com/office/officeart/2008/layout/LinedList"/>
    <dgm:cxn modelId="{C0C62150-C3E5-4D18-8ED4-E61F057B7D68}" srcId="{FDDD4E5C-1B30-4078-BC4B-F86995A46E73}" destId="{AF43A8FD-53D0-4A8A-9E36-F6CC677F94C7}" srcOrd="2" destOrd="0" parTransId="{60A61A42-77F0-42B9-A19D-6248B0A434F6}" sibTransId="{EB48570B-75E3-4015-A275-D2C8D8608BF6}"/>
    <dgm:cxn modelId="{5D667B6E-088F-3B4A-BD97-AED6AC9CCFD5}" type="presOf" srcId="{E106A8AF-CFED-44B7-838B-E7E6CE79796B}" destId="{4D4A85FB-F628-3741-B1C8-D03562E3E4A1}" srcOrd="0" destOrd="0" presId="urn:microsoft.com/office/officeart/2008/layout/LinedList"/>
    <dgm:cxn modelId="{9E277E71-8611-7D44-B8B6-3D9FDDFDF240}" type="presOf" srcId="{069CB552-F5E5-4436-8618-964E2B0133A5}" destId="{127CB73E-65FA-1E4E-8576-4C8D138C8DEC}" srcOrd="0" destOrd="0" presId="urn:microsoft.com/office/officeart/2008/layout/LinedList"/>
    <dgm:cxn modelId="{2F9CDDCB-33FE-4E87-9825-13D53F13164E}" srcId="{FDDD4E5C-1B30-4078-BC4B-F86995A46E73}" destId="{D4E617FB-78AE-43C5-9B6C-27408F223277}" srcOrd="0" destOrd="0" parTransId="{74E42AD4-D4C0-456D-ABED-2AF2F7D4D3C3}" sibTransId="{71545849-F4D0-47D2-A3EB-ED53DD5BA297}"/>
    <dgm:cxn modelId="{C033DBCD-493C-4E2F-B3EB-3CCBEA9EB31C}" srcId="{FDDD4E5C-1B30-4078-BC4B-F86995A46E73}" destId="{E106A8AF-CFED-44B7-838B-E7E6CE79796B}" srcOrd="1" destOrd="0" parTransId="{DD430082-5668-4A27-8959-39934E749DE0}" sibTransId="{096CA039-0C9C-4353-B618-2ADC407DB118}"/>
    <dgm:cxn modelId="{134DFCCE-33BA-4C17-B3B1-C7D143F6DDAA}" srcId="{FDDD4E5C-1B30-4078-BC4B-F86995A46E73}" destId="{069CB552-F5E5-4436-8618-964E2B0133A5}" srcOrd="3" destOrd="0" parTransId="{C97BD2A1-A50C-4FE6-8E92-B7F55D92F488}" sibTransId="{263DC241-C908-4053-9E9C-C44C624098E4}"/>
    <dgm:cxn modelId="{4F4A3EF6-E519-1A43-8EBE-D158CDC03FEC}" type="presOf" srcId="{AF43A8FD-53D0-4A8A-9E36-F6CC677F94C7}" destId="{908B2E8E-E57F-844F-8E6D-CF5650664214}" srcOrd="0" destOrd="0" presId="urn:microsoft.com/office/officeart/2008/layout/LinedList"/>
    <dgm:cxn modelId="{AA754852-B164-7640-8603-280875CA88F8}" type="presParOf" srcId="{C36A3AC4-7FD1-3D44-88AC-C3104E2D7DEB}" destId="{6A3EC646-7A97-5C46-93AD-136E90C6E6B5}" srcOrd="0" destOrd="0" presId="urn:microsoft.com/office/officeart/2008/layout/LinedList"/>
    <dgm:cxn modelId="{AD8BB198-E554-6B40-91E1-5C1C08A97D82}" type="presParOf" srcId="{C36A3AC4-7FD1-3D44-88AC-C3104E2D7DEB}" destId="{B5F8257D-4F98-B646-A266-1DC9BE6B6530}" srcOrd="1" destOrd="0" presId="urn:microsoft.com/office/officeart/2008/layout/LinedList"/>
    <dgm:cxn modelId="{48F37DDB-9532-C94D-9BD4-6DAFB406E43B}" type="presParOf" srcId="{B5F8257D-4F98-B646-A266-1DC9BE6B6530}" destId="{21AA6845-6C51-8843-ACE3-385F94D7BA8A}" srcOrd="0" destOrd="0" presId="urn:microsoft.com/office/officeart/2008/layout/LinedList"/>
    <dgm:cxn modelId="{FA1CA8A1-DFFA-D646-9984-538E2494C947}" type="presParOf" srcId="{B5F8257D-4F98-B646-A266-1DC9BE6B6530}" destId="{EA09ADD1-B7C6-3843-84FA-8537375C1ADB}" srcOrd="1" destOrd="0" presId="urn:microsoft.com/office/officeart/2008/layout/LinedList"/>
    <dgm:cxn modelId="{5300CF23-E693-CB4A-A45F-B66B5572C77B}" type="presParOf" srcId="{C36A3AC4-7FD1-3D44-88AC-C3104E2D7DEB}" destId="{62599346-306F-674C-AA8D-7E9D2BEB1818}" srcOrd="2" destOrd="0" presId="urn:microsoft.com/office/officeart/2008/layout/LinedList"/>
    <dgm:cxn modelId="{49B763B4-4CA4-A248-B381-78526D9CF949}" type="presParOf" srcId="{C36A3AC4-7FD1-3D44-88AC-C3104E2D7DEB}" destId="{091DB390-E68A-344C-9F76-A9AFC66B4F84}" srcOrd="3" destOrd="0" presId="urn:microsoft.com/office/officeart/2008/layout/LinedList"/>
    <dgm:cxn modelId="{B7A3E620-2BD7-B54C-8E47-120D77C7177C}" type="presParOf" srcId="{091DB390-E68A-344C-9F76-A9AFC66B4F84}" destId="{4D4A85FB-F628-3741-B1C8-D03562E3E4A1}" srcOrd="0" destOrd="0" presId="urn:microsoft.com/office/officeart/2008/layout/LinedList"/>
    <dgm:cxn modelId="{7EC7D4EB-C435-2B40-8446-A90D88F338C6}" type="presParOf" srcId="{091DB390-E68A-344C-9F76-A9AFC66B4F84}" destId="{ABC54B1D-1207-F64D-B1EE-F61490610058}" srcOrd="1" destOrd="0" presId="urn:microsoft.com/office/officeart/2008/layout/LinedList"/>
    <dgm:cxn modelId="{A5A3A998-61AD-CD41-B022-17890DAD0B08}" type="presParOf" srcId="{C36A3AC4-7FD1-3D44-88AC-C3104E2D7DEB}" destId="{0A0A7457-6158-F84C-AA7F-C54A58A2A886}" srcOrd="4" destOrd="0" presId="urn:microsoft.com/office/officeart/2008/layout/LinedList"/>
    <dgm:cxn modelId="{3387D1D9-2671-1B4E-959D-A9E8D3B2E1EB}" type="presParOf" srcId="{C36A3AC4-7FD1-3D44-88AC-C3104E2D7DEB}" destId="{FD8EF6CB-1C47-4449-93F7-37705B97F7AE}" srcOrd="5" destOrd="0" presId="urn:microsoft.com/office/officeart/2008/layout/LinedList"/>
    <dgm:cxn modelId="{4776EB35-8985-2340-8E23-3E296C7E9BC9}" type="presParOf" srcId="{FD8EF6CB-1C47-4449-93F7-37705B97F7AE}" destId="{908B2E8E-E57F-844F-8E6D-CF5650664214}" srcOrd="0" destOrd="0" presId="urn:microsoft.com/office/officeart/2008/layout/LinedList"/>
    <dgm:cxn modelId="{F54A0ED6-14FE-CC46-A7AC-A4B742BDB646}" type="presParOf" srcId="{FD8EF6CB-1C47-4449-93F7-37705B97F7AE}" destId="{F20A17E5-9679-7A49-B271-383450A7E8C3}" srcOrd="1" destOrd="0" presId="urn:microsoft.com/office/officeart/2008/layout/LinedList"/>
    <dgm:cxn modelId="{37720ADB-0211-FE45-B8A3-31E1B4F16C77}" type="presParOf" srcId="{C36A3AC4-7FD1-3D44-88AC-C3104E2D7DEB}" destId="{F69A35D2-511F-804B-98C2-343324A261C1}" srcOrd="6" destOrd="0" presId="urn:microsoft.com/office/officeart/2008/layout/LinedList"/>
    <dgm:cxn modelId="{B1EDA3ED-DE30-0841-B19F-80C952992E17}" type="presParOf" srcId="{C36A3AC4-7FD1-3D44-88AC-C3104E2D7DEB}" destId="{068D74ED-F6ED-BA4A-AD59-21EEE0A9B1DF}" srcOrd="7" destOrd="0" presId="urn:microsoft.com/office/officeart/2008/layout/LinedList"/>
    <dgm:cxn modelId="{049D62BE-377A-9E42-AF39-67B802B25559}" type="presParOf" srcId="{068D74ED-F6ED-BA4A-AD59-21EEE0A9B1DF}" destId="{127CB73E-65FA-1E4E-8576-4C8D138C8DEC}" srcOrd="0" destOrd="0" presId="urn:microsoft.com/office/officeart/2008/layout/LinedList"/>
    <dgm:cxn modelId="{E8FECE28-24F3-E242-A5E8-AB5BDC69B3B5}" type="presParOf" srcId="{068D74ED-F6ED-BA4A-AD59-21EEE0A9B1DF}" destId="{82495946-20F8-8D49-BAC5-4C888C75F0F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A10AD0-8DBE-4BF0-BAEB-6A1B447B4C5A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F360A76-7622-453D-8AED-FC0792CC0A02}">
      <dgm:prSet/>
      <dgm:spPr/>
      <dgm:t>
        <a:bodyPr/>
        <a:lstStyle/>
        <a:p>
          <a:r>
            <a:rPr lang="en-GB"/>
            <a:t>The first author’s career journey from private to public education in Turkey</a:t>
          </a:r>
          <a:endParaRPr lang="en-US"/>
        </a:p>
      </dgm:t>
    </dgm:pt>
    <dgm:pt modelId="{3A3800A5-F802-45DA-85FF-34DCDB2298A6}" type="parTrans" cxnId="{D3176FD2-E28E-4941-8532-86C38CE35982}">
      <dgm:prSet/>
      <dgm:spPr/>
      <dgm:t>
        <a:bodyPr/>
        <a:lstStyle/>
        <a:p>
          <a:endParaRPr lang="en-US"/>
        </a:p>
      </dgm:t>
    </dgm:pt>
    <dgm:pt modelId="{E7C85AB7-0A3E-4BA1-B614-D39D356C6C50}" type="sibTrans" cxnId="{D3176FD2-E28E-4941-8532-86C38CE35982}">
      <dgm:prSet/>
      <dgm:spPr/>
      <dgm:t>
        <a:bodyPr/>
        <a:lstStyle/>
        <a:p>
          <a:endParaRPr lang="en-US"/>
        </a:p>
      </dgm:t>
    </dgm:pt>
    <dgm:pt modelId="{F747C56B-2990-4424-A12C-3833ADDFDD28}">
      <dgm:prSet/>
      <dgm:spPr/>
      <dgm:t>
        <a:bodyPr/>
        <a:lstStyle/>
        <a:p>
          <a:r>
            <a:rPr lang="en-GB"/>
            <a:t>Private school’s bilingual curricula and environmental programmes</a:t>
          </a:r>
          <a:endParaRPr lang="en-US"/>
        </a:p>
      </dgm:t>
    </dgm:pt>
    <dgm:pt modelId="{3348B818-2003-486C-9EEC-4E644941F61B}" type="parTrans" cxnId="{24865475-5FD0-469C-950C-6B2A8315D860}">
      <dgm:prSet/>
      <dgm:spPr/>
      <dgm:t>
        <a:bodyPr/>
        <a:lstStyle/>
        <a:p>
          <a:endParaRPr lang="en-US"/>
        </a:p>
      </dgm:t>
    </dgm:pt>
    <dgm:pt modelId="{5BAC7A3F-5096-4BC5-B124-F5C3A10791B3}" type="sibTrans" cxnId="{24865475-5FD0-469C-950C-6B2A8315D860}">
      <dgm:prSet/>
      <dgm:spPr/>
      <dgm:t>
        <a:bodyPr/>
        <a:lstStyle/>
        <a:p>
          <a:endParaRPr lang="en-US"/>
        </a:p>
      </dgm:t>
    </dgm:pt>
    <dgm:pt modelId="{601B32C7-53AF-7642-8277-8A6812CB2488}" type="pres">
      <dgm:prSet presAssocID="{6BA10AD0-8DBE-4BF0-BAEB-6A1B447B4C5A}" presName="diagram" presStyleCnt="0">
        <dgm:presLayoutVars>
          <dgm:dir/>
          <dgm:resizeHandles val="exact"/>
        </dgm:presLayoutVars>
      </dgm:prSet>
      <dgm:spPr/>
    </dgm:pt>
    <dgm:pt modelId="{DA94D268-E6F2-B548-8802-7D419BC65704}" type="pres">
      <dgm:prSet presAssocID="{3F360A76-7622-453D-8AED-FC0792CC0A02}" presName="node" presStyleLbl="node1" presStyleIdx="0" presStyleCnt="2">
        <dgm:presLayoutVars>
          <dgm:bulletEnabled val="1"/>
        </dgm:presLayoutVars>
      </dgm:prSet>
      <dgm:spPr/>
    </dgm:pt>
    <dgm:pt modelId="{95EDC47F-20D6-F24E-B6D4-070D5B5B6ACC}" type="pres">
      <dgm:prSet presAssocID="{E7C85AB7-0A3E-4BA1-B614-D39D356C6C50}" presName="sibTrans" presStyleCnt="0"/>
      <dgm:spPr/>
    </dgm:pt>
    <dgm:pt modelId="{AF8657BC-5E2A-1440-B812-E78AAE4F9A89}" type="pres">
      <dgm:prSet presAssocID="{F747C56B-2990-4424-A12C-3833ADDFDD28}" presName="node" presStyleLbl="node1" presStyleIdx="1" presStyleCnt="2">
        <dgm:presLayoutVars>
          <dgm:bulletEnabled val="1"/>
        </dgm:presLayoutVars>
      </dgm:prSet>
      <dgm:spPr/>
    </dgm:pt>
  </dgm:ptLst>
  <dgm:cxnLst>
    <dgm:cxn modelId="{D99CB315-9285-B040-9420-8A1DBBA24CF9}" type="presOf" srcId="{3F360A76-7622-453D-8AED-FC0792CC0A02}" destId="{DA94D268-E6F2-B548-8802-7D419BC65704}" srcOrd="0" destOrd="0" presId="urn:microsoft.com/office/officeart/2005/8/layout/default"/>
    <dgm:cxn modelId="{6CBF8C21-B779-6D40-A8A7-089DEB701694}" type="presOf" srcId="{F747C56B-2990-4424-A12C-3833ADDFDD28}" destId="{AF8657BC-5E2A-1440-B812-E78AAE4F9A89}" srcOrd="0" destOrd="0" presId="urn:microsoft.com/office/officeart/2005/8/layout/default"/>
    <dgm:cxn modelId="{8A3ABD6A-9D86-5949-91DB-4B7094C6F13F}" type="presOf" srcId="{6BA10AD0-8DBE-4BF0-BAEB-6A1B447B4C5A}" destId="{601B32C7-53AF-7642-8277-8A6812CB2488}" srcOrd="0" destOrd="0" presId="urn:microsoft.com/office/officeart/2005/8/layout/default"/>
    <dgm:cxn modelId="{24865475-5FD0-469C-950C-6B2A8315D860}" srcId="{6BA10AD0-8DBE-4BF0-BAEB-6A1B447B4C5A}" destId="{F747C56B-2990-4424-A12C-3833ADDFDD28}" srcOrd="1" destOrd="0" parTransId="{3348B818-2003-486C-9EEC-4E644941F61B}" sibTransId="{5BAC7A3F-5096-4BC5-B124-F5C3A10791B3}"/>
    <dgm:cxn modelId="{D3176FD2-E28E-4941-8532-86C38CE35982}" srcId="{6BA10AD0-8DBE-4BF0-BAEB-6A1B447B4C5A}" destId="{3F360A76-7622-453D-8AED-FC0792CC0A02}" srcOrd="0" destOrd="0" parTransId="{3A3800A5-F802-45DA-85FF-34DCDB2298A6}" sibTransId="{E7C85AB7-0A3E-4BA1-B614-D39D356C6C50}"/>
    <dgm:cxn modelId="{EE8DC6B6-B990-8E44-9231-E433932487E7}" type="presParOf" srcId="{601B32C7-53AF-7642-8277-8A6812CB2488}" destId="{DA94D268-E6F2-B548-8802-7D419BC65704}" srcOrd="0" destOrd="0" presId="urn:microsoft.com/office/officeart/2005/8/layout/default"/>
    <dgm:cxn modelId="{5E8B53D1-C16B-BE4B-B6A8-40F74BAD6086}" type="presParOf" srcId="{601B32C7-53AF-7642-8277-8A6812CB2488}" destId="{95EDC47F-20D6-F24E-B6D4-070D5B5B6ACC}" srcOrd="1" destOrd="0" presId="urn:microsoft.com/office/officeart/2005/8/layout/default"/>
    <dgm:cxn modelId="{B3B10858-3436-CB49-B41D-8DC3CE562A16}" type="presParOf" srcId="{601B32C7-53AF-7642-8277-8A6812CB2488}" destId="{AF8657BC-5E2A-1440-B812-E78AAE4F9A89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7192E0-F929-4775-B118-6E8A2B948BE6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A134F9C-36E6-4890-9577-C220071AFAC6}">
      <dgm:prSet/>
      <dgm:spPr/>
      <dgm:t>
        <a:bodyPr/>
        <a:lstStyle/>
        <a:p>
          <a:r>
            <a:rPr lang="en-US"/>
            <a:t>26 young learners (9-10 years old)</a:t>
          </a:r>
        </a:p>
      </dgm:t>
    </dgm:pt>
    <dgm:pt modelId="{F4FF4EDC-2746-4941-8579-D0392F888517}" type="parTrans" cxnId="{F80AE020-10FC-4611-9248-20E56FA62DF5}">
      <dgm:prSet/>
      <dgm:spPr/>
      <dgm:t>
        <a:bodyPr/>
        <a:lstStyle/>
        <a:p>
          <a:endParaRPr lang="en-US"/>
        </a:p>
      </dgm:t>
    </dgm:pt>
    <dgm:pt modelId="{12F51616-C25C-48C7-8791-3B2A5A5CF238}" type="sibTrans" cxnId="{F80AE020-10FC-4611-9248-20E56FA62DF5}">
      <dgm:prSet/>
      <dgm:spPr/>
      <dgm:t>
        <a:bodyPr/>
        <a:lstStyle/>
        <a:p>
          <a:endParaRPr lang="en-US"/>
        </a:p>
      </dgm:t>
    </dgm:pt>
    <dgm:pt modelId="{2D7C36A6-2F6B-4F81-99C3-36AD355B7A0E}">
      <dgm:prSet/>
      <dgm:spPr/>
      <dgm:t>
        <a:bodyPr/>
        <a:lstStyle/>
        <a:p>
          <a:r>
            <a:rPr lang="en-US"/>
            <a:t>a 4th-grade classroom</a:t>
          </a:r>
        </a:p>
      </dgm:t>
    </dgm:pt>
    <dgm:pt modelId="{72BA7BCB-9678-4842-A1A0-A05C4E522666}" type="parTrans" cxnId="{48A922FC-4471-4DC9-BB7D-B40D2C156966}">
      <dgm:prSet/>
      <dgm:spPr/>
      <dgm:t>
        <a:bodyPr/>
        <a:lstStyle/>
        <a:p>
          <a:endParaRPr lang="en-US"/>
        </a:p>
      </dgm:t>
    </dgm:pt>
    <dgm:pt modelId="{D20BC1D3-586E-43AB-A073-6C62F7BA56BE}" type="sibTrans" cxnId="{48A922FC-4471-4DC9-BB7D-B40D2C156966}">
      <dgm:prSet/>
      <dgm:spPr/>
      <dgm:t>
        <a:bodyPr/>
        <a:lstStyle/>
        <a:p>
          <a:endParaRPr lang="en-US"/>
        </a:p>
      </dgm:t>
    </dgm:pt>
    <dgm:pt modelId="{CDE61C49-6EE9-4A29-B4DE-46BFDB80BDFD}">
      <dgm:prSet/>
      <dgm:spPr/>
      <dgm:t>
        <a:bodyPr/>
        <a:lstStyle/>
        <a:p>
          <a:r>
            <a:rPr lang="en-US"/>
            <a:t>A1 to A2 level</a:t>
          </a:r>
        </a:p>
      </dgm:t>
    </dgm:pt>
    <dgm:pt modelId="{407DA5A8-C38E-4BBA-88C2-54644720491A}" type="parTrans" cxnId="{5C07E583-2D0B-472D-89C9-75D58A8F7018}">
      <dgm:prSet/>
      <dgm:spPr/>
      <dgm:t>
        <a:bodyPr/>
        <a:lstStyle/>
        <a:p>
          <a:endParaRPr lang="en-US"/>
        </a:p>
      </dgm:t>
    </dgm:pt>
    <dgm:pt modelId="{0411C95C-81D1-44DB-856A-D7A3070B4AB3}" type="sibTrans" cxnId="{5C07E583-2D0B-472D-89C9-75D58A8F7018}">
      <dgm:prSet/>
      <dgm:spPr/>
      <dgm:t>
        <a:bodyPr/>
        <a:lstStyle/>
        <a:p>
          <a:endParaRPr lang="en-US"/>
        </a:p>
      </dgm:t>
    </dgm:pt>
    <dgm:pt modelId="{3A5997E4-3ABD-408A-A8DD-A5E94F1C3257}">
      <dgm:prSet/>
      <dgm:spPr/>
      <dgm:t>
        <a:bodyPr/>
        <a:lstStyle/>
        <a:p>
          <a:r>
            <a:rPr lang="en-US"/>
            <a:t>From convenience sampling to purposive sampling </a:t>
          </a:r>
        </a:p>
      </dgm:t>
    </dgm:pt>
    <dgm:pt modelId="{52E5E599-5014-494C-B79D-8D4BC7208DB8}" type="parTrans" cxnId="{C77B6388-0FAE-49AE-94FB-3C443A524DC1}">
      <dgm:prSet/>
      <dgm:spPr/>
      <dgm:t>
        <a:bodyPr/>
        <a:lstStyle/>
        <a:p>
          <a:endParaRPr lang="en-US"/>
        </a:p>
      </dgm:t>
    </dgm:pt>
    <dgm:pt modelId="{D8747911-0842-4798-83CE-E2682B21063C}" type="sibTrans" cxnId="{C77B6388-0FAE-49AE-94FB-3C443A524DC1}">
      <dgm:prSet/>
      <dgm:spPr/>
      <dgm:t>
        <a:bodyPr/>
        <a:lstStyle/>
        <a:p>
          <a:endParaRPr lang="en-US"/>
        </a:p>
      </dgm:t>
    </dgm:pt>
    <dgm:pt modelId="{B6680A2C-42C6-E24E-B62B-3BB69FE4AE94}" type="pres">
      <dgm:prSet presAssocID="{A37192E0-F929-4775-B118-6E8A2B948BE6}" presName="vert0" presStyleCnt="0">
        <dgm:presLayoutVars>
          <dgm:dir/>
          <dgm:animOne val="branch"/>
          <dgm:animLvl val="lvl"/>
        </dgm:presLayoutVars>
      </dgm:prSet>
      <dgm:spPr/>
    </dgm:pt>
    <dgm:pt modelId="{B16F74DA-464E-3C48-B86F-06EA29D59284}" type="pres">
      <dgm:prSet presAssocID="{AA134F9C-36E6-4890-9577-C220071AFAC6}" presName="thickLine" presStyleLbl="alignNode1" presStyleIdx="0" presStyleCnt="4"/>
      <dgm:spPr/>
    </dgm:pt>
    <dgm:pt modelId="{5CE53A60-A0CD-104F-8435-5D53272A8B8F}" type="pres">
      <dgm:prSet presAssocID="{AA134F9C-36E6-4890-9577-C220071AFAC6}" presName="horz1" presStyleCnt="0"/>
      <dgm:spPr/>
    </dgm:pt>
    <dgm:pt modelId="{621B649B-59E3-1D4B-8928-F4DBFAA964C0}" type="pres">
      <dgm:prSet presAssocID="{AA134F9C-36E6-4890-9577-C220071AFAC6}" presName="tx1" presStyleLbl="revTx" presStyleIdx="0" presStyleCnt="4"/>
      <dgm:spPr/>
    </dgm:pt>
    <dgm:pt modelId="{E1293711-6A2D-7B4D-92E7-B69FEB90056A}" type="pres">
      <dgm:prSet presAssocID="{AA134F9C-36E6-4890-9577-C220071AFAC6}" presName="vert1" presStyleCnt="0"/>
      <dgm:spPr/>
    </dgm:pt>
    <dgm:pt modelId="{96761154-679D-6544-ADCA-A21CFE5EB89F}" type="pres">
      <dgm:prSet presAssocID="{2D7C36A6-2F6B-4F81-99C3-36AD355B7A0E}" presName="thickLine" presStyleLbl="alignNode1" presStyleIdx="1" presStyleCnt="4"/>
      <dgm:spPr/>
    </dgm:pt>
    <dgm:pt modelId="{1081E150-1C49-134A-9672-0633781EAA30}" type="pres">
      <dgm:prSet presAssocID="{2D7C36A6-2F6B-4F81-99C3-36AD355B7A0E}" presName="horz1" presStyleCnt="0"/>
      <dgm:spPr/>
    </dgm:pt>
    <dgm:pt modelId="{54746EAB-F821-FA47-AEFB-E263AB57B8DE}" type="pres">
      <dgm:prSet presAssocID="{2D7C36A6-2F6B-4F81-99C3-36AD355B7A0E}" presName="tx1" presStyleLbl="revTx" presStyleIdx="1" presStyleCnt="4"/>
      <dgm:spPr/>
    </dgm:pt>
    <dgm:pt modelId="{BEA82F6B-E817-A842-B801-CA9C9AE4E529}" type="pres">
      <dgm:prSet presAssocID="{2D7C36A6-2F6B-4F81-99C3-36AD355B7A0E}" presName="vert1" presStyleCnt="0"/>
      <dgm:spPr/>
    </dgm:pt>
    <dgm:pt modelId="{B822324B-4215-CC44-B1F0-6C0BE99C1E72}" type="pres">
      <dgm:prSet presAssocID="{CDE61C49-6EE9-4A29-B4DE-46BFDB80BDFD}" presName="thickLine" presStyleLbl="alignNode1" presStyleIdx="2" presStyleCnt="4"/>
      <dgm:spPr/>
    </dgm:pt>
    <dgm:pt modelId="{FCDE83F7-601B-0A49-9E82-BE9A0F6599B3}" type="pres">
      <dgm:prSet presAssocID="{CDE61C49-6EE9-4A29-B4DE-46BFDB80BDFD}" presName="horz1" presStyleCnt="0"/>
      <dgm:spPr/>
    </dgm:pt>
    <dgm:pt modelId="{193D1E93-9F3D-B24B-B82E-CE95522AAA1D}" type="pres">
      <dgm:prSet presAssocID="{CDE61C49-6EE9-4A29-B4DE-46BFDB80BDFD}" presName="tx1" presStyleLbl="revTx" presStyleIdx="2" presStyleCnt="4"/>
      <dgm:spPr/>
    </dgm:pt>
    <dgm:pt modelId="{E9F30AAE-E00A-6C41-BD6F-D8AF3972C0CE}" type="pres">
      <dgm:prSet presAssocID="{CDE61C49-6EE9-4A29-B4DE-46BFDB80BDFD}" presName="vert1" presStyleCnt="0"/>
      <dgm:spPr/>
    </dgm:pt>
    <dgm:pt modelId="{4795E57B-BA73-5743-90E0-9A9AD628C82B}" type="pres">
      <dgm:prSet presAssocID="{3A5997E4-3ABD-408A-A8DD-A5E94F1C3257}" presName="thickLine" presStyleLbl="alignNode1" presStyleIdx="3" presStyleCnt="4"/>
      <dgm:spPr/>
    </dgm:pt>
    <dgm:pt modelId="{C91AAF0C-5148-8841-8321-7F961A5E0AAA}" type="pres">
      <dgm:prSet presAssocID="{3A5997E4-3ABD-408A-A8DD-A5E94F1C3257}" presName="horz1" presStyleCnt="0"/>
      <dgm:spPr/>
    </dgm:pt>
    <dgm:pt modelId="{A233985E-A99B-B240-9BB2-660EE7E0B9BF}" type="pres">
      <dgm:prSet presAssocID="{3A5997E4-3ABD-408A-A8DD-A5E94F1C3257}" presName="tx1" presStyleLbl="revTx" presStyleIdx="3" presStyleCnt="4"/>
      <dgm:spPr/>
    </dgm:pt>
    <dgm:pt modelId="{77B6A8C2-636A-DE4D-BC84-82B98724298E}" type="pres">
      <dgm:prSet presAssocID="{3A5997E4-3ABD-408A-A8DD-A5E94F1C3257}" presName="vert1" presStyleCnt="0"/>
      <dgm:spPr/>
    </dgm:pt>
  </dgm:ptLst>
  <dgm:cxnLst>
    <dgm:cxn modelId="{A6124311-1063-D84B-B09F-B64EA4976610}" type="presOf" srcId="{CDE61C49-6EE9-4A29-B4DE-46BFDB80BDFD}" destId="{193D1E93-9F3D-B24B-B82E-CE95522AAA1D}" srcOrd="0" destOrd="0" presId="urn:microsoft.com/office/officeart/2008/layout/LinedList"/>
    <dgm:cxn modelId="{F80AE020-10FC-4611-9248-20E56FA62DF5}" srcId="{A37192E0-F929-4775-B118-6E8A2B948BE6}" destId="{AA134F9C-36E6-4890-9577-C220071AFAC6}" srcOrd="0" destOrd="0" parTransId="{F4FF4EDC-2746-4941-8579-D0392F888517}" sibTransId="{12F51616-C25C-48C7-8791-3B2A5A5CF238}"/>
    <dgm:cxn modelId="{5F30E744-D0A9-B84E-8469-D5189E82CC77}" type="presOf" srcId="{3A5997E4-3ABD-408A-A8DD-A5E94F1C3257}" destId="{A233985E-A99B-B240-9BB2-660EE7E0B9BF}" srcOrd="0" destOrd="0" presId="urn:microsoft.com/office/officeart/2008/layout/LinedList"/>
    <dgm:cxn modelId="{D4760B45-FA75-2E4A-9023-A1F70683ED5B}" type="presOf" srcId="{AA134F9C-36E6-4890-9577-C220071AFAC6}" destId="{621B649B-59E3-1D4B-8928-F4DBFAA964C0}" srcOrd="0" destOrd="0" presId="urn:microsoft.com/office/officeart/2008/layout/LinedList"/>
    <dgm:cxn modelId="{5C07E583-2D0B-472D-89C9-75D58A8F7018}" srcId="{A37192E0-F929-4775-B118-6E8A2B948BE6}" destId="{CDE61C49-6EE9-4A29-B4DE-46BFDB80BDFD}" srcOrd="2" destOrd="0" parTransId="{407DA5A8-C38E-4BBA-88C2-54644720491A}" sibTransId="{0411C95C-81D1-44DB-856A-D7A3070B4AB3}"/>
    <dgm:cxn modelId="{C77B6388-0FAE-49AE-94FB-3C443A524DC1}" srcId="{A37192E0-F929-4775-B118-6E8A2B948BE6}" destId="{3A5997E4-3ABD-408A-A8DD-A5E94F1C3257}" srcOrd="3" destOrd="0" parTransId="{52E5E599-5014-494C-B79D-8D4BC7208DB8}" sibTransId="{D8747911-0842-4798-83CE-E2682B21063C}"/>
    <dgm:cxn modelId="{BCE6A694-EE5D-8146-827E-086D51B86341}" type="presOf" srcId="{2D7C36A6-2F6B-4F81-99C3-36AD355B7A0E}" destId="{54746EAB-F821-FA47-AEFB-E263AB57B8DE}" srcOrd="0" destOrd="0" presId="urn:microsoft.com/office/officeart/2008/layout/LinedList"/>
    <dgm:cxn modelId="{6E0B3BBE-A68F-2C43-81F2-2A10418E8670}" type="presOf" srcId="{A37192E0-F929-4775-B118-6E8A2B948BE6}" destId="{B6680A2C-42C6-E24E-B62B-3BB69FE4AE94}" srcOrd="0" destOrd="0" presId="urn:microsoft.com/office/officeart/2008/layout/LinedList"/>
    <dgm:cxn modelId="{48A922FC-4471-4DC9-BB7D-B40D2C156966}" srcId="{A37192E0-F929-4775-B118-6E8A2B948BE6}" destId="{2D7C36A6-2F6B-4F81-99C3-36AD355B7A0E}" srcOrd="1" destOrd="0" parTransId="{72BA7BCB-9678-4842-A1A0-A05C4E522666}" sibTransId="{D20BC1D3-586E-43AB-A073-6C62F7BA56BE}"/>
    <dgm:cxn modelId="{D5DD48E2-C12B-3441-9F64-662539480A23}" type="presParOf" srcId="{B6680A2C-42C6-E24E-B62B-3BB69FE4AE94}" destId="{B16F74DA-464E-3C48-B86F-06EA29D59284}" srcOrd="0" destOrd="0" presId="urn:microsoft.com/office/officeart/2008/layout/LinedList"/>
    <dgm:cxn modelId="{F1E2BB94-CEB5-1346-B73E-E20EDF9872BF}" type="presParOf" srcId="{B6680A2C-42C6-E24E-B62B-3BB69FE4AE94}" destId="{5CE53A60-A0CD-104F-8435-5D53272A8B8F}" srcOrd="1" destOrd="0" presId="urn:microsoft.com/office/officeart/2008/layout/LinedList"/>
    <dgm:cxn modelId="{8705CEDA-39C6-9048-BE78-7A3D5354F3B9}" type="presParOf" srcId="{5CE53A60-A0CD-104F-8435-5D53272A8B8F}" destId="{621B649B-59E3-1D4B-8928-F4DBFAA964C0}" srcOrd="0" destOrd="0" presId="urn:microsoft.com/office/officeart/2008/layout/LinedList"/>
    <dgm:cxn modelId="{60261541-9ADA-CB42-A1AF-F32D668C088F}" type="presParOf" srcId="{5CE53A60-A0CD-104F-8435-5D53272A8B8F}" destId="{E1293711-6A2D-7B4D-92E7-B69FEB90056A}" srcOrd="1" destOrd="0" presId="urn:microsoft.com/office/officeart/2008/layout/LinedList"/>
    <dgm:cxn modelId="{25EBEDD7-9541-7A40-9122-27E379DE59F6}" type="presParOf" srcId="{B6680A2C-42C6-E24E-B62B-3BB69FE4AE94}" destId="{96761154-679D-6544-ADCA-A21CFE5EB89F}" srcOrd="2" destOrd="0" presId="urn:microsoft.com/office/officeart/2008/layout/LinedList"/>
    <dgm:cxn modelId="{851EEA6B-8264-014B-BBC5-557F90319EC6}" type="presParOf" srcId="{B6680A2C-42C6-E24E-B62B-3BB69FE4AE94}" destId="{1081E150-1C49-134A-9672-0633781EAA30}" srcOrd="3" destOrd="0" presId="urn:microsoft.com/office/officeart/2008/layout/LinedList"/>
    <dgm:cxn modelId="{F54B55C9-1374-8845-AD10-F160FEFD3AE9}" type="presParOf" srcId="{1081E150-1C49-134A-9672-0633781EAA30}" destId="{54746EAB-F821-FA47-AEFB-E263AB57B8DE}" srcOrd="0" destOrd="0" presId="urn:microsoft.com/office/officeart/2008/layout/LinedList"/>
    <dgm:cxn modelId="{07B000D4-C5F3-9746-A05B-D53C77F83696}" type="presParOf" srcId="{1081E150-1C49-134A-9672-0633781EAA30}" destId="{BEA82F6B-E817-A842-B801-CA9C9AE4E529}" srcOrd="1" destOrd="0" presId="urn:microsoft.com/office/officeart/2008/layout/LinedList"/>
    <dgm:cxn modelId="{46DFC221-57AE-DF4F-8013-28239A90B0C1}" type="presParOf" srcId="{B6680A2C-42C6-E24E-B62B-3BB69FE4AE94}" destId="{B822324B-4215-CC44-B1F0-6C0BE99C1E72}" srcOrd="4" destOrd="0" presId="urn:microsoft.com/office/officeart/2008/layout/LinedList"/>
    <dgm:cxn modelId="{D0A4D772-2572-7544-A67D-B85A37A29E70}" type="presParOf" srcId="{B6680A2C-42C6-E24E-B62B-3BB69FE4AE94}" destId="{FCDE83F7-601B-0A49-9E82-BE9A0F6599B3}" srcOrd="5" destOrd="0" presId="urn:microsoft.com/office/officeart/2008/layout/LinedList"/>
    <dgm:cxn modelId="{773F410D-B8E4-F840-AEB4-FD10A8CA09BA}" type="presParOf" srcId="{FCDE83F7-601B-0A49-9E82-BE9A0F6599B3}" destId="{193D1E93-9F3D-B24B-B82E-CE95522AAA1D}" srcOrd="0" destOrd="0" presId="urn:microsoft.com/office/officeart/2008/layout/LinedList"/>
    <dgm:cxn modelId="{CE66AE73-558C-7643-98DD-396D1F87D6BC}" type="presParOf" srcId="{FCDE83F7-601B-0A49-9E82-BE9A0F6599B3}" destId="{E9F30AAE-E00A-6C41-BD6F-D8AF3972C0CE}" srcOrd="1" destOrd="0" presId="urn:microsoft.com/office/officeart/2008/layout/LinedList"/>
    <dgm:cxn modelId="{1611B5F2-DE66-0241-B00B-7F55B9123C1D}" type="presParOf" srcId="{B6680A2C-42C6-E24E-B62B-3BB69FE4AE94}" destId="{4795E57B-BA73-5743-90E0-9A9AD628C82B}" srcOrd="6" destOrd="0" presId="urn:microsoft.com/office/officeart/2008/layout/LinedList"/>
    <dgm:cxn modelId="{381064D8-1B94-AB4F-8633-BE9D510B0F79}" type="presParOf" srcId="{B6680A2C-42C6-E24E-B62B-3BB69FE4AE94}" destId="{C91AAF0C-5148-8841-8321-7F961A5E0AAA}" srcOrd="7" destOrd="0" presId="urn:microsoft.com/office/officeart/2008/layout/LinedList"/>
    <dgm:cxn modelId="{10144AA4-6CB3-604C-BE94-28CA60BA4C30}" type="presParOf" srcId="{C91AAF0C-5148-8841-8321-7F961A5E0AAA}" destId="{A233985E-A99B-B240-9BB2-660EE7E0B9BF}" srcOrd="0" destOrd="0" presId="urn:microsoft.com/office/officeart/2008/layout/LinedList"/>
    <dgm:cxn modelId="{1E3376A0-C295-3F45-9607-323F6DB3FA2F}" type="presParOf" srcId="{C91AAF0C-5148-8841-8321-7F961A5E0AAA}" destId="{77B6A8C2-636A-DE4D-BC84-82B98724298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B5E7D8-E60A-463C-B709-4B505A4589CD}" type="doc">
      <dgm:prSet loTypeId="urn:microsoft.com/office/officeart/2008/layout/LinedList" loCatId="list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CAD9958-84FD-4DCA-A1A4-842F792D895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Critical</a:t>
          </a:r>
        </a:p>
      </dgm:t>
    </dgm:pt>
    <dgm:pt modelId="{015D43C3-767E-4378-9D3B-E8A17EB06022}" type="parTrans" cxnId="{EE2FB2C0-820F-412F-BC09-7731D37C6376}">
      <dgm:prSet/>
      <dgm:spPr/>
      <dgm:t>
        <a:bodyPr/>
        <a:lstStyle/>
        <a:p>
          <a:endParaRPr lang="en-US"/>
        </a:p>
      </dgm:t>
    </dgm:pt>
    <dgm:pt modelId="{0619C73A-62A6-41C6-8079-1B72046AC59E}" type="sibTrans" cxnId="{EE2FB2C0-820F-412F-BC09-7731D37C6376}">
      <dgm:prSet/>
      <dgm:spPr/>
      <dgm:t>
        <a:bodyPr/>
        <a:lstStyle/>
        <a:p>
          <a:endParaRPr lang="en-US"/>
        </a:p>
      </dgm:t>
    </dgm:pt>
    <dgm:pt modelId="{60CFC250-56C9-4EBB-B1B7-A5C6EC8811A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Transformative</a:t>
          </a:r>
        </a:p>
      </dgm:t>
    </dgm:pt>
    <dgm:pt modelId="{0CA22F03-ACE7-420B-B9DB-E3C93039AAB6}" type="parTrans" cxnId="{2099B185-A3B3-4B21-9DA4-397134A72C0A}">
      <dgm:prSet/>
      <dgm:spPr/>
      <dgm:t>
        <a:bodyPr/>
        <a:lstStyle/>
        <a:p>
          <a:endParaRPr lang="en-US"/>
        </a:p>
      </dgm:t>
    </dgm:pt>
    <dgm:pt modelId="{30D32EA8-2DAA-4C9C-AA51-0E78D01F8304}" type="sibTrans" cxnId="{2099B185-A3B3-4B21-9DA4-397134A72C0A}">
      <dgm:prSet/>
      <dgm:spPr/>
      <dgm:t>
        <a:bodyPr/>
        <a:lstStyle/>
        <a:p>
          <a:endParaRPr lang="en-US"/>
        </a:p>
      </dgm:t>
    </dgm:pt>
    <dgm:pt modelId="{16B3D25F-3C04-47CA-97FB-282066953E7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Democratic</a:t>
          </a:r>
        </a:p>
      </dgm:t>
    </dgm:pt>
    <dgm:pt modelId="{A97FDDE7-7D1E-4F6E-8D8C-8BD9A4E6C15D}" type="parTrans" cxnId="{E8168B3E-4A1C-4B42-BF24-5A980705C6B1}">
      <dgm:prSet/>
      <dgm:spPr/>
      <dgm:t>
        <a:bodyPr/>
        <a:lstStyle/>
        <a:p>
          <a:endParaRPr lang="en-US"/>
        </a:p>
      </dgm:t>
    </dgm:pt>
    <dgm:pt modelId="{BCF360D6-6D0D-43B2-9EFD-15EFD47025BC}" type="sibTrans" cxnId="{E8168B3E-4A1C-4B42-BF24-5A980705C6B1}">
      <dgm:prSet/>
      <dgm:spPr/>
      <dgm:t>
        <a:bodyPr/>
        <a:lstStyle/>
        <a:p>
          <a:endParaRPr lang="en-US"/>
        </a:p>
      </dgm:t>
    </dgm:pt>
    <dgm:pt modelId="{9325B398-B9F3-4DA2-80F8-2E4B1BAA32A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Dialectical</a:t>
          </a:r>
        </a:p>
      </dgm:t>
    </dgm:pt>
    <dgm:pt modelId="{F56FA5C8-46F4-470E-9818-32B377AADA86}" type="parTrans" cxnId="{44D483DE-C090-4971-AD82-55D97231B7BA}">
      <dgm:prSet/>
      <dgm:spPr/>
      <dgm:t>
        <a:bodyPr/>
        <a:lstStyle/>
        <a:p>
          <a:endParaRPr lang="en-US"/>
        </a:p>
      </dgm:t>
    </dgm:pt>
    <dgm:pt modelId="{6331999A-1F80-4BA7-97DF-FAA0A69C38D7}" type="sibTrans" cxnId="{44D483DE-C090-4971-AD82-55D97231B7BA}">
      <dgm:prSet/>
      <dgm:spPr/>
      <dgm:t>
        <a:bodyPr/>
        <a:lstStyle/>
        <a:p>
          <a:endParaRPr lang="en-US"/>
        </a:p>
      </dgm:t>
    </dgm:pt>
    <dgm:pt modelId="{9E7B0F11-0109-44F9-8E90-CAB918E55AD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Student-focused</a:t>
          </a:r>
        </a:p>
      </dgm:t>
    </dgm:pt>
    <dgm:pt modelId="{441EA6B5-F0B8-4F5F-87DF-5C0F1FA62DD2}" type="parTrans" cxnId="{5BBAB745-8B78-472A-B5DC-BBF70F5F1A94}">
      <dgm:prSet/>
      <dgm:spPr/>
      <dgm:t>
        <a:bodyPr/>
        <a:lstStyle/>
        <a:p>
          <a:endParaRPr lang="en-US"/>
        </a:p>
      </dgm:t>
    </dgm:pt>
    <dgm:pt modelId="{56443C5D-0B49-4E7B-AA04-808BCA9DBF2C}" type="sibTrans" cxnId="{5BBAB745-8B78-472A-B5DC-BBF70F5F1A94}">
      <dgm:prSet/>
      <dgm:spPr/>
      <dgm:t>
        <a:bodyPr/>
        <a:lstStyle/>
        <a:p>
          <a:endParaRPr lang="en-US"/>
        </a:p>
      </dgm:t>
    </dgm:pt>
    <dgm:pt modelId="{3DE1E90F-E86A-4DC1-B892-91D61251D42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Action-oriented</a:t>
          </a:r>
        </a:p>
      </dgm:t>
    </dgm:pt>
    <dgm:pt modelId="{804E3216-20CD-4FD5-A89A-13A9F9A9272A}" type="parTrans" cxnId="{919E24FF-0390-4950-A219-F04B904384D6}">
      <dgm:prSet/>
      <dgm:spPr/>
      <dgm:t>
        <a:bodyPr/>
        <a:lstStyle/>
        <a:p>
          <a:endParaRPr lang="en-US"/>
        </a:p>
      </dgm:t>
    </dgm:pt>
    <dgm:pt modelId="{F4F7051B-353A-4F0C-A77C-A6CA67FEE760}" type="sibTrans" cxnId="{919E24FF-0390-4950-A219-F04B904384D6}">
      <dgm:prSet/>
      <dgm:spPr/>
      <dgm:t>
        <a:bodyPr/>
        <a:lstStyle/>
        <a:p>
          <a:endParaRPr lang="en-US"/>
        </a:p>
      </dgm:t>
    </dgm:pt>
    <dgm:pt modelId="{D59F6BF8-29B3-8D46-B235-FA81B367847B}" type="pres">
      <dgm:prSet presAssocID="{A1B5E7D8-E60A-463C-B709-4B505A4589CD}" presName="vert0" presStyleCnt="0">
        <dgm:presLayoutVars>
          <dgm:dir/>
          <dgm:animOne val="branch"/>
          <dgm:animLvl val="lvl"/>
        </dgm:presLayoutVars>
      </dgm:prSet>
      <dgm:spPr/>
    </dgm:pt>
    <dgm:pt modelId="{E7F9D54F-7B40-BD4A-A0EB-2249A59E0139}" type="pres">
      <dgm:prSet presAssocID="{7CAD9958-84FD-4DCA-A1A4-842F792D8957}" presName="thickLine" presStyleLbl="alignNode1" presStyleIdx="0" presStyleCnt="6"/>
      <dgm:spPr/>
    </dgm:pt>
    <dgm:pt modelId="{10FA4039-F0CF-AE43-962B-C13FBE01C36B}" type="pres">
      <dgm:prSet presAssocID="{7CAD9958-84FD-4DCA-A1A4-842F792D8957}" presName="horz1" presStyleCnt="0"/>
      <dgm:spPr/>
    </dgm:pt>
    <dgm:pt modelId="{27DEBD71-8CF0-E64F-A8E6-2F9CB509AE44}" type="pres">
      <dgm:prSet presAssocID="{7CAD9958-84FD-4DCA-A1A4-842F792D8957}" presName="tx1" presStyleLbl="revTx" presStyleIdx="0" presStyleCnt="6"/>
      <dgm:spPr/>
    </dgm:pt>
    <dgm:pt modelId="{1C9DE5FF-D757-CB4C-9024-E0AEB05509BE}" type="pres">
      <dgm:prSet presAssocID="{7CAD9958-84FD-4DCA-A1A4-842F792D8957}" presName="vert1" presStyleCnt="0"/>
      <dgm:spPr/>
    </dgm:pt>
    <dgm:pt modelId="{87FBCC5B-43A6-DC4B-9B5C-A8A274FF991A}" type="pres">
      <dgm:prSet presAssocID="{60CFC250-56C9-4EBB-B1B7-A5C6EC8811AD}" presName="thickLine" presStyleLbl="alignNode1" presStyleIdx="1" presStyleCnt="6"/>
      <dgm:spPr/>
    </dgm:pt>
    <dgm:pt modelId="{FDA0BB08-413B-8849-B70A-ED53C998AAB1}" type="pres">
      <dgm:prSet presAssocID="{60CFC250-56C9-4EBB-B1B7-A5C6EC8811AD}" presName="horz1" presStyleCnt="0"/>
      <dgm:spPr/>
    </dgm:pt>
    <dgm:pt modelId="{04726C6B-C0B3-5740-B91C-0C72748FFA69}" type="pres">
      <dgm:prSet presAssocID="{60CFC250-56C9-4EBB-B1B7-A5C6EC8811AD}" presName="tx1" presStyleLbl="revTx" presStyleIdx="1" presStyleCnt="6"/>
      <dgm:spPr/>
    </dgm:pt>
    <dgm:pt modelId="{494C2B3F-DC54-4F4A-B947-A78311C2BC24}" type="pres">
      <dgm:prSet presAssocID="{60CFC250-56C9-4EBB-B1B7-A5C6EC8811AD}" presName="vert1" presStyleCnt="0"/>
      <dgm:spPr/>
    </dgm:pt>
    <dgm:pt modelId="{8059C33D-9EE2-464E-A0DC-6FC647360081}" type="pres">
      <dgm:prSet presAssocID="{16B3D25F-3C04-47CA-97FB-282066953E76}" presName="thickLine" presStyleLbl="alignNode1" presStyleIdx="2" presStyleCnt="6"/>
      <dgm:spPr/>
    </dgm:pt>
    <dgm:pt modelId="{B3B7CB58-0C8D-DF43-8A02-DED4FA754315}" type="pres">
      <dgm:prSet presAssocID="{16B3D25F-3C04-47CA-97FB-282066953E76}" presName="horz1" presStyleCnt="0"/>
      <dgm:spPr/>
    </dgm:pt>
    <dgm:pt modelId="{C0A4A694-8D14-B145-8826-71C7525A4FBD}" type="pres">
      <dgm:prSet presAssocID="{16B3D25F-3C04-47CA-97FB-282066953E76}" presName="tx1" presStyleLbl="revTx" presStyleIdx="2" presStyleCnt="6"/>
      <dgm:spPr/>
    </dgm:pt>
    <dgm:pt modelId="{6D9C4DCC-B6A9-824A-AAD8-C7F857C1541C}" type="pres">
      <dgm:prSet presAssocID="{16B3D25F-3C04-47CA-97FB-282066953E76}" presName="vert1" presStyleCnt="0"/>
      <dgm:spPr/>
    </dgm:pt>
    <dgm:pt modelId="{791E5F27-01F0-2A41-8A7D-2A5FFEB7DBFF}" type="pres">
      <dgm:prSet presAssocID="{9325B398-B9F3-4DA2-80F8-2E4B1BAA32AD}" presName="thickLine" presStyleLbl="alignNode1" presStyleIdx="3" presStyleCnt="6"/>
      <dgm:spPr/>
    </dgm:pt>
    <dgm:pt modelId="{6DA53A85-CC15-B241-B6A4-3B6C69887929}" type="pres">
      <dgm:prSet presAssocID="{9325B398-B9F3-4DA2-80F8-2E4B1BAA32AD}" presName="horz1" presStyleCnt="0"/>
      <dgm:spPr/>
    </dgm:pt>
    <dgm:pt modelId="{FD833856-47B0-EC45-B71B-A0D672C5AC49}" type="pres">
      <dgm:prSet presAssocID="{9325B398-B9F3-4DA2-80F8-2E4B1BAA32AD}" presName="tx1" presStyleLbl="revTx" presStyleIdx="3" presStyleCnt="6"/>
      <dgm:spPr/>
    </dgm:pt>
    <dgm:pt modelId="{609D5BC4-08E0-6340-848C-47A779819D6A}" type="pres">
      <dgm:prSet presAssocID="{9325B398-B9F3-4DA2-80F8-2E4B1BAA32AD}" presName="vert1" presStyleCnt="0"/>
      <dgm:spPr/>
    </dgm:pt>
    <dgm:pt modelId="{163ACE10-35FF-C548-ABB1-B69D9E2B48DF}" type="pres">
      <dgm:prSet presAssocID="{9E7B0F11-0109-44F9-8E90-CAB918E55ADB}" presName="thickLine" presStyleLbl="alignNode1" presStyleIdx="4" presStyleCnt="6"/>
      <dgm:spPr/>
    </dgm:pt>
    <dgm:pt modelId="{8C5DCFE3-9ACA-6944-A5A1-4D78BDB6B71E}" type="pres">
      <dgm:prSet presAssocID="{9E7B0F11-0109-44F9-8E90-CAB918E55ADB}" presName="horz1" presStyleCnt="0"/>
      <dgm:spPr/>
    </dgm:pt>
    <dgm:pt modelId="{AEEE7F1C-BF70-1846-9BC1-49D80C120A4C}" type="pres">
      <dgm:prSet presAssocID="{9E7B0F11-0109-44F9-8E90-CAB918E55ADB}" presName="tx1" presStyleLbl="revTx" presStyleIdx="4" presStyleCnt="6"/>
      <dgm:spPr/>
    </dgm:pt>
    <dgm:pt modelId="{28E1574E-1C2A-1741-B93D-3F3A13E257C5}" type="pres">
      <dgm:prSet presAssocID="{9E7B0F11-0109-44F9-8E90-CAB918E55ADB}" presName="vert1" presStyleCnt="0"/>
      <dgm:spPr/>
    </dgm:pt>
    <dgm:pt modelId="{600D0442-B455-EA4F-BB91-0330F2DCC221}" type="pres">
      <dgm:prSet presAssocID="{3DE1E90F-E86A-4DC1-B892-91D61251D42F}" presName="thickLine" presStyleLbl="alignNode1" presStyleIdx="5" presStyleCnt="6"/>
      <dgm:spPr/>
    </dgm:pt>
    <dgm:pt modelId="{B2AFC168-774A-CE47-BFF1-E8C06BD74F8E}" type="pres">
      <dgm:prSet presAssocID="{3DE1E90F-E86A-4DC1-B892-91D61251D42F}" presName="horz1" presStyleCnt="0"/>
      <dgm:spPr/>
    </dgm:pt>
    <dgm:pt modelId="{15DC3113-C6CA-7E4B-85D5-903CD19F3475}" type="pres">
      <dgm:prSet presAssocID="{3DE1E90F-E86A-4DC1-B892-91D61251D42F}" presName="tx1" presStyleLbl="revTx" presStyleIdx="5" presStyleCnt="6"/>
      <dgm:spPr/>
    </dgm:pt>
    <dgm:pt modelId="{6385BAAD-9479-1646-8BFB-63341F360772}" type="pres">
      <dgm:prSet presAssocID="{3DE1E90F-E86A-4DC1-B892-91D61251D42F}" presName="vert1" presStyleCnt="0"/>
      <dgm:spPr/>
    </dgm:pt>
  </dgm:ptLst>
  <dgm:cxnLst>
    <dgm:cxn modelId="{1498363E-9B8F-DB48-99FA-E2CB01B47325}" type="presOf" srcId="{A1B5E7D8-E60A-463C-B709-4B505A4589CD}" destId="{D59F6BF8-29B3-8D46-B235-FA81B367847B}" srcOrd="0" destOrd="0" presId="urn:microsoft.com/office/officeart/2008/layout/LinedList"/>
    <dgm:cxn modelId="{E8168B3E-4A1C-4B42-BF24-5A980705C6B1}" srcId="{A1B5E7D8-E60A-463C-B709-4B505A4589CD}" destId="{16B3D25F-3C04-47CA-97FB-282066953E76}" srcOrd="2" destOrd="0" parTransId="{A97FDDE7-7D1E-4F6E-8D8C-8BD9A4E6C15D}" sibTransId="{BCF360D6-6D0D-43B2-9EFD-15EFD47025BC}"/>
    <dgm:cxn modelId="{5BBAB745-8B78-472A-B5DC-BBF70F5F1A94}" srcId="{A1B5E7D8-E60A-463C-B709-4B505A4589CD}" destId="{9E7B0F11-0109-44F9-8E90-CAB918E55ADB}" srcOrd="4" destOrd="0" parTransId="{441EA6B5-F0B8-4F5F-87DF-5C0F1FA62DD2}" sibTransId="{56443C5D-0B49-4E7B-AA04-808BCA9DBF2C}"/>
    <dgm:cxn modelId="{A2098E4A-81B1-DE46-A361-75608A7F7C69}" type="presOf" srcId="{9325B398-B9F3-4DA2-80F8-2E4B1BAA32AD}" destId="{FD833856-47B0-EC45-B71B-A0D672C5AC49}" srcOrd="0" destOrd="0" presId="urn:microsoft.com/office/officeart/2008/layout/LinedList"/>
    <dgm:cxn modelId="{13B25D66-2266-2245-8CDB-8D0D8E322826}" type="presOf" srcId="{7CAD9958-84FD-4DCA-A1A4-842F792D8957}" destId="{27DEBD71-8CF0-E64F-A8E6-2F9CB509AE44}" srcOrd="0" destOrd="0" presId="urn:microsoft.com/office/officeart/2008/layout/LinedList"/>
    <dgm:cxn modelId="{9D7BE284-98E9-B341-ACD9-9A08818B22FA}" type="presOf" srcId="{9E7B0F11-0109-44F9-8E90-CAB918E55ADB}" destId="{AEEE7F1C-BF70-1846-9BC1-49D80C120A4C}" srcOrd="0" destOrd="0" presId="urn:microsoft.com/office/officeart/2008/layout/LinedList"/>
    <dgm:cxn modelId="{2099B185-A3B3-4B21-9DA4-397134A72C0A}" srcId="{A1B5E7D8-E60A-463C-B709-4B505A4589CD}" destId="{60CFC250-56C9-4EBB-B1B7-A5C6EC8811AD}" srcOrd="1" destOrd="0" parTransId="{0CA22F03-ACE7-420B-B9DB-E3C93039AAB6}" sibTransId="{30D32EA8-2DAA-4C9C-AA51-0E78D01F8304}"/>
    <dgm:cxn modelId="{85F9539A-2BAE-E449-9E88-14036FC1FD49}" type="presOf" srcId="{3DE1E90F-E86A-4DC1-B892-91D61251D42F}" destId="{15DC3113-C6CA-7E4B-85D5-903CD19F3475}" srcOrd="0" destOrd="0" presId="urn:microsoft.com/office/officeart/2008/layout/LinedList"/>
    <dgm:cxn modelId="{936A3DA9-ACE2-2042-A628-47E23C97D9A2}" type="presOf" srcId="{60CFC250-56C9-4EBB-B1B7-A5C6EC8811AD}" destId="{04726C6B-C0B3-5740-B91C-0C72748FFA69}" srcOrd="0" destOrd="0" presId="urn:microsoft.com/office/officeart/2008/layout/LinedList"/>
    <dgm:cxn modelId="{EE2FB2C0-820F-412F-BC09-7731D37C6376}" srcId="{A1B5E7D8-E60A-463C-B709-4B505A4589CD}" destId="{7CAD9958-84FD-4DCA-A1A4-842F792D8957}" srcOrd="0" destOrd="0" parTransId="{015D43C3-767E-4378-9D3B-E8A17EB06022}" sibTransId="{0619C73A-62A6-41C6-8079-1B72046AC59E}"/>
    <dgm:cxn modelId="{DCEC3DC2-CEFC-174C-B0EB-E98F9846B0DB}" type="presOf" srcId="{16B3D25F-3C04-47CA-97FB-282066953E76}" destId="{C0A4A694-8D14-B145-8826-71C7525A4FBD}" srcOrd="0" destOrd="0" presId="urn:microsoft.com/office/officeart/2008/layout/LinedList"/>
    <dgm:cxn modelId="{44D483DE-C090-4971-AD82-55D97231B7BA}" srcId="{A1B5E7D8-E60A-463C-B709-4B505A4589CD}" destId="{9325B398-B9F3-4DA2-80F8-2E4B1BAA32AD}" srcOrd="3" destOrd="0" parTransId="{F56FA5C8-46F4-470E-9818-32B377AADA86}" sibTransId="{6331999A-1F80-4BA7-97DF-FAA0A69C38D7}"/>
    <dgm:cxn modelId="{919E24FF-0390-4950-A219-F04B904384D6}" srcId="{A1B5E7D8-E60A-463C-B709-4B505A4589CD}" destId="{3DE1E90F-E86A-4DC1-B892-91D61251D42F}" srcOrd="5" destOrd="0" parTransId="{804E3216-20CD-4FD5-A89A-13A9F9A9272A}" sibTransId="{F4F7051B-353A-4F0C-A77C-A6CA67FEE760}"/>
    <dgm:cxn modelId="{AEC90A50-EEE4-7848-A91C-F597D284AFBE}" type="presParOf" srcId="{D59F6BF8-29B3-8D46-B235-FA81B367847B}" destId="{E7F9D54F-7B40-BD4A-A0EB-2249A59E0139}" srcOrd="0" destOrd="0" presId="urn:microsoft.com/office/officeart/2008/layout/LinedList"/>
    <dgm:cxn modelId="{BABD3B79-B045-5949-8C4D-6F3C3477F975}" type="presParOf" srcId="{D59F6BF8-29B3-8D46-B235-FA81B367847B}" destId="{10FA4039-F0CF-AE43-962B-C13FBE01C36B}" srcOrd="1" destOrd="0" presId="urn:microsoft.com/office/officeart/2008/layout/LinedList"/>
    <dgm:cxn modelId="{34160711-4C67-B048-9C19-B9AA485A8B60}" type="presParOf" srcId="{10FA4039-F0CF-AE43-962B-C13FBE01C36B}" destId="{27DEBD71-8CF0-E64F-A8E6-2F9CB509AE44}" srcOrd="0" destOrd="0" presId="urn:microsoft.com/office/officeart/2008/layout/LinedList"/>
    <dgm:cxn modelId="{6FDFA39E-48C2-4B42-B17D-F987D1EC763A}" type="presParOf" srcId="{10FA4039-F0CF-AE43-962B-C13FBE01C36B}" destId="{1C9DE5FF-D757-CB4C-9024-E0AEB05509BE}" srcOrd="1" destOrd="0" presId="urn:microsoft.com/office/officeart/2008/layout/LinedList"/>
    <dgm:cxn modelId="{92D894AF-6E63-AB42-9A0B-9011722ACCB3}" type="presParOf" srcId="{D59F6BF8-29B3-8D46-B235-FA81B367847B}" destId="{87FBCC5B-43A6-DC4B-9B5C-A8A274FF991A}" srcOrd="2" destOrd="0" presId="urn:microsoft.com/office/officeart/2008/layout/LinedList"/>
    <dgm:cxn modelId="{41FAB6D5-D73C-7847-B540-2E6DCCFC2E51}" type="presParOf" srcId="{D59F6BF8-29B3-8D46-B235-FA81B367847B}" destId="{FDA0BB08-413B-8849-B70A-ED53C998AAB1}" srcOrd="3" destOrd="0" presId="urn:microsoft.com/office/officeart/2008/layout/LinedList"/>
    <dgm:cxn modelId="{19A34BE8-26F2-A84F-AC4C-DC3290E2E41B}" type="presParOf" srcId="{FDA0BB08-413B-8849-B70A-ED53C998AAB1}" destId="{04726C6B-C0B3-5740-B91C-0C72748FFA69}" srcOrd="0" destOrd="0" presId="urn:microsoft.com/office/officeart/2008/layout/LinedList"/>
    <dgm:cxn modelId="{C26F0621-10DE-D446-9CE9-E87A4F78CF9D}" type="presParOf" srcId="{FDA0BB08-413B-8849-B70A-ED53C998AAB1}" destId="{494C2B3F-DC54-4F4A-B947-A78311C2BC24}" srcOrd="1" destOrd="0" presId="urn:microsoft.com/office/officeart/2008/layout/LinedList"/>
    <dgm:cxn modelId="{2E68DAE3-7053-6F47-873E-90A0F8C748F8}" type="presParOf" srcId="{D59F6BF8-29B3-8D46-B235-FA81B367847B}" destId="{8059C33D-9EE2-464E-A0DC-6FC647360081}" srcOrd="4" destOrd="0" presId="urn:microsoft.com/office/officeart/2008/layout/LinedList"/>
    <dgm:cxn modelId="{A680865F-2204-A244-9DB7-1A03B7AA3543}" type="presParOf" srcId="{D59F6BF8-29B3-8D46-B235-FA81B367847B}" destId="{B3B7CB58-0C8D-DF43-8A02-DED4FA754315}" srcOrd="5" destOrd="0" presId="urn:microsoft.com/office/officeart/2008/layout/LinedList"/>
    <dgm:cxn modelId="{5CD0780F-FAE4-0D4E-917A-EDD4BEE1C24A}" type="presParOf" srcId="{B3B7CB58-0C8D-DF43-8A02-DED4FA754315}" destId="{C0A4A694-8D14-B145-8826-71C7525A4FBD}" srcOrd="0" destOrd="0" presId="urn:microsoft.com/office/officeart/2008/layout/LinedList"/>
    <dgm:cxn modelId="{D5F31170-FC53-7E40-B73E-52AED537AA57}" type="presParOf" srcId="{B3B7CB58-0C8D-DF43-8A02-DED4FA754315}" destId="{6D9C4DCC-B6A9-824A-AAD8-C7F857C1541C}" srcOrd="1" destOrd="0" presId="urn:microsoft.com/office/officeart/2008/layout/LinedList"/>
    <dgm:cxn modelId="{A60368EE-FA54-744C-A1E2-BEAC6E55181C}" type="presParOf" srcId="{D59F6BF8-29B3-8D46-B235-FA81B367847B}" destId="{791E5F27-01F0-2A41-8A7D-2A5FFEB7DBFF}" srcOrd="6" destOrd="0" presId="urn:microsoft.com/office/officeart/2008/layout/LinedList"/>
    <dgm:cxn modelId="{A063F2AD-C7EF-3C45-A15C-C76E11075ADB}" type="presParOf" srcId="{D59F6BF8-29B3-8D46-B235-FA81B367847B}" destId="{6DA53A85-CC15-B241-B6A4-3B6C69887929}" srcOrd="7" destOrd="0" presId="urn:microsoft.com/office/officeart/2008/layout/LinedList"/>
    <dgm:cxn modelId="{54706CFB-F108-8147-B997-93E7E4176A30}" type="presParOf" srcId="{6DA53A85-CC15-B241-B6A4-3B6C69887929}" destId="{FD833856-47B0-EC45-B71B-A0D672C5AC49}" srcOrd="0" destOrd="0" presId="urn:microsoft.com/office/officeart/2008/layout/LinedList"/>
    <dgm:cxn modelId="{DC0C6F65-CA7F-2D43-A52A-C62F60471572}" type="presParOf" srcId="{6DA53A85-CC15-B241-B6A4-3B6C69887929}" destId="{609D5BC4-08E0-6340-848C-47A779819D6A}" srcOrd="1" destOrd="0" presId="urn:microsoft.com/office/officeart/2008/layout/LinedList"/>
    <dgm:cxn modelId="{CA6F5227-6202-DB4B-9A10-4FA1D651AEFE}" type="presParOf" srcId="{D59F6BF8-29B3-8D46-B235-FA81B367847B}" destId="{163ACE10-35FF-C548-ABB1-B69D9E2B48DF}" srcOrd="8" destOrd="0" presId="urn:microsoft.com/office/officeart/2008/layout/LinedList"/>
    <dgm:cxn modelId="{87E80B4D-C823-4342-9953-6FF83E56FCBC}" type="presParOf" srcId="{D59F6BF8-29B3-8D46-B235-FA81B367847B}" destId="{8C5DCFE3-9ACA-6944-A5A1-4D78BDB6B71E}" srcOrd="9" destOrd="0" presId="urn:microsoft.com/office/officeart/2008/layout/LinedList"/>
    <dgm:cxn modelId="{C267C313-97D2-F548-8A28-F15BEB7F0589}" type="presParOf" srcId="{8C5DCFE3-9ACA-6944-A5A1-4D78BDB6B71E}" destId="{AEEE7F1C-BF70-1846-9BC1-49D80C120A4C}" srcOrd="0" destOrd="0" presId="urn:microsoft.com/office/officeart/2008/layout/LinedList"/>
    <dgm:cxn modelId="{EFF2BE2A-53E3-C34F-A636-B58AC449E046}" type="presParOf" srcId="{8C5DCFE3-9ACA-6944-A5A1-4D78BDB6B71E}" destId="{28E1574E-1C2A-1741-B93D-3F3A13E257C5}" srcOrd="1" destOrd="0" presId="urn:microsoft.com/office/officeart/2008/layout/LinedList"/>
    <dgm:cxn modelId="{0618BE94-B942-1E4A-B5AC-5599FDC37831}" type="presParOf" srcId="{D59F6BF8-29B3-8D46-B235-FA81B367847B}" destId="{600D0442-B455-EA4F-BB91-0330F2DCC221}" srcOrd="10" destOrd="0" presId="urn:microsoft.com/office/officeart/2008/layout/LinedList"/>
    <dgm:cxn modelId="{43C583BE-4469-CA42-8EDA-2E0D58A0BE0B}" type="presParOf" srcId="{D59F6BF8-29B3-8D46-B235-FA81B367847B}" destId="{B2AFC168-774A-CE47-BFF1-E8C06BD74F8E}" srcOrd="11" destOrd="0" presId="urn:microsoft.com/office/officeart/2008/layout/LinedList"/>
    <dgm:cxn modelId="{3A3B88EF-A5B4-3746-AAEB-F0754C2B3E77}" type="presParOf" srcId="{B2AFC168-774A-CE47-BFF1-E8C06BD74F8E}" destId="{15DC3113-C6CA-7E4B-85D5-903CD19F3475}" srcOrd="0" destOrd="0" presId="urn:microsoft.com/office/officeart/2008/layout/LinedList"/>
    <dgm:cxn modelId="{A1320B47-AFDF-BD41-A54A-5E53B03D9675}" type="presParOf" srcId="{B2AFC168-774A-CE47-BFF1-E8C06BD74F8E}" destId="{6385BAAD-9479-1646-8BFB-63341F36077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4FD713-816F-44D1-8675-28F4C65EE36E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FBB8C1D-7AED-4A92-AFBA-B5AC1537D364}">
      <dgm:prSet/>
      <dgm:spPr/>
      <dgm:t>
        <a:bodyPr/>
        <a:lstStyle/>
        <a:p>
          <a:r>
            <a:rPr lang="en-US"/>
            <a:t>System thinking</a:t>
          </a:r>
        </a:p>
      </dgm:t>
    </dgm:pt>
    <dgm:pt modelId="{F42681B3-B57D-4D44-9432-CBB989045AC6}" type="parTrans" cxnId="{143A6ADD-9E8A-47D5-93DF-A69260521998}">
      <dgm:prSet/>
      <dgm:spPr/>
      <dgm:t>
        <a:bodyPr/>
        <a:lstStyle/>
        <a:p>
          <a:endParaRPr lang="en-US"/>
        </a:p>
      </dgm:t>
    </dgm:pt>
    <dgm:pt modelId="{9D4C7565-923F-4DCC-90B0-734707B7E369}" type="sibTrans" cxnId="{143A6ADD-9E8A-47D5-93DF-A69260521998}">
      <dgm:prSet/>
      <dgm:spPr/>
      <dgm:t>
        <a:bodyPr/>
        <a:lstStyle/>
        <a:p>
          <a:endParaRPr lang="en-US"/>
        </a:p>
      </dgm:t>
    </dgm:pt>
    <dgm:pt modelId="{8BE70B8B-5CE1-4726-8451-C1AE4B5E1EBF}">
      <dgm:prSet/>
      <dgm:spPr/>
      <dgm:t>
        <a:bodyPr/>
        <a:lstStyle/>
        <a:p>
          <a:r>
            <a:rPr lang="en-US"/>
            <a:t>Future thinking</a:t>
          </a:r>
        </a:p>
      </dgm:t>
    </dgm:pt>
    <dgm:pt modelId="{26EA06AA-8A5F-4AB3-951A-CB050296A06A}" type="parTrans" cxnId="{00F03490-AEBA-4ACC-AEA7-4A84D0D3D095}">
      <dgm:prSet/>
      <dgm:spPr/>
      <dgm:t>
        <a:bodyPr/>
        <a:lstStyle/>
        <a:p>
          <a:endParaRPr lang="en-US"/>
        </a:p>
      </dgm:t>
    </dgm:pt>
    <dgm:pt modelId="{9D5BFAD4-5F50-4679-843E-DD3055CAD8F4}" type="sibTrans" cxnId="{00F03490-AEBA-4ACC-AEA7-4A84D0D3D095}">
      <dgm:prSet/>
      <dgm:spPr/>
      <dgm:t>
        <a:bodyPr/>
        <a:lstStyle/>
        <a:p>
          <a:endParaRPr lang="en-US"/>
        </a:p>
      </dgm:t>
    </dgm:pt>
    <dgm:pt modelId="{FDB88AF7-375B-409A-86C4-5E1C1D9F5346}">
      <dgm:prSet/>
      <dgm:spPr/>
      <dgm:t>
        <a:bodyPr/>
        <a:lstStyle/>
        <a:p>
          <a:r>
            <a:rPr lang="en-US"/>
            <a:t>Critical thinking</a:t>
          </a:r>
        </a:p>
      </dgm:t>
    </dgm:pt>
    <dgm:pt modelId="{5D2F4E22-58B7-4112-A1F4-C2DF2CB7FCE5}" type="parTrans" cxnId="{DD33C79F-551F-49C9-9791-97F2DF531E3B}">
      <dgm:prSet/>
      <dgm:spPr/>
      <dgm:t>
        <a:bodyPr/>
        <a:lstStyle/>
        <a:p>
          <a:endParaRPr lang="en-US"/>
        </a:p>
      </dgm:t>
    </dgm:pt>
    <dgm:pt modelId="{134865DE-FBD1-4026-8649-DA75791FC3F3}" type="sibTrans" cxnId="{DD33C79F-551F-49C9-9791-97F2DF531E3B}">
      <dgm:prSet/>
      <dgm:spPr/>
      <dgm:t>
        <a:bodyPr/>
        <a:lstStyle/>
        <a:p>
          <a:endParaRPr lang="en-US"/>
        </a:p>
      </dgm:t>
    </dgm:pt>
    <dgm:pt modelId="{1909FD67-34F0-49D3-9532-B46C92B0C803}">
      <dgm:prSet/>
      <dgm:spPr/>
      <dgm:t>
        <a:bodyPr/>
        <a:lstStyle/>
        <a:p>
          <a:r>
            <a:rPr lang="en-US"/>
            <a:t>Normative competency</a:t>
          </a:r>
        </a:p>
      </dgm:t>
    </dgm:pt>
    <dgm:pt modelId="{747D1123-CD92-4F69-8947-4224906D9DF5}" type="parTrans" cxnId="{78189029-D205-4D89-9E47-03C7ED87D0F4}">
      <dgm:prSet/>
      <dgm:spPr/>
      <dgm:t>
        <a:bodyPr/>
        <a:lstStyle/>
        <a:p>
          <a:endParaRPr lang="en-US"/>
        </a:p>
      </dgm:t>
    </dgm:pt>
    <dgm:pt modelId="{DB623463-E9F4-44CF-8CB0-601828386751}" type="sibTrans" cxnId="{78189029-D205-4D89-9E47-03C7ED87D0F4}">
      <dgm:prSet/>
      <dgm:spPr/>
      <dgm:t>
        <a:bodyPr/>
        <a:lstStyle/>
        <a:p>
          <a:endParaRPr lang="en-US"/>
        </a:p>
      </dgm:t>
    </dgm:pt>
    <dgm:pt modelId="{847EACD9-8273-4FDF-93D9-A3E26D2E710F}">
      <dgm:prSet/>
      <dgm:spPr/>
      <dgm:t>
        <a:bodyPr/>
        <a:lstStyle/>
        <a:p>
          <a:r>
            <a:rPr lang="en-US"/>
            <a:t>Strategic competency</a:t>
          </a:r>
        </a:p>
      </dgm:t>
    </dgm:pt>
    <dgm:pt modelId="{D134A514-F29D-44AD-945B-DA51DAD881D2}" type="parTrans" cxnId="{4291E9E4-FA89-4EA2-ACD2-8B8552031C06}">
      <dgm:prSet/>
      <dgm:spPr/>
      <dgm:t>
        <a:bodyPr/>
        <a:lstStyle/>
        <a:p>
          <a:endParaRPr lang="en-US"/>
        </a:p>
      </dgm:t>
    </dgm:pt>
    <dgm:pt modelId="{A7F61048-0275-4246-9D32-BAFD66BDE9B4}" type="sibTrans" cxnId="{4291E9E4-FA89-4EA2-ACD2-8B8552031C06}">
      <dgm:prSet/>
      <dgm:spPr/>
      <dgm:t>
        <a:bodyPr/>
        <a:lstStyle/>
        <a:p>
          <a:endParaRPr lang="en-US"/>
        </a:p>
      </dgm:t>
    </dgm:pt>
    <dgm:pt modelId="{B82BB0A2-BD3F-4194-8076-651CB65839C5}">
      <dgm:prSet/>
      <dgm:spPr/>
      <dgm:t>
        <a:bodyPr/>
        <a:lstStyle/>
        <a:p>
          <a:r>
            <a:rPr lang="en-US"/>
            <a:t>Collaboration competency</a:t>
          </a:r>
        </a:p>
      </dgm:t>
    </dgm:pt>
    <dgm:pt modelId="{AA17778A-4897-4266-8683-8D177DEB5A34}" type="parTrans" cxnId="{41A406C5-D873-4622-9525-09D23BDA29F1}">
      <dgm:prSet/>
      <dgm:spPr/>
      <dgm:t>
        <a:bodyPr/>
        <a:lstStyle/>
        <a:p>
          <a:endParaRPr lang="en-US"/>
        </a:p>
      </dgm:t>
    </dgm:pt>
    <dgm:pt modelId="{03750124-BE55-47B6-961B-AA9A2FC91A5C}" type="sibTrans" cxnId="{41A406C5-D873-4622-9525-09D23BDA29F1}">
      <dgm:prSet/>
      <dgm:spPr/>
      <dgm:t>
        <a:bodyPr/>
        <a:lstStyle/>
        <a:p>
          <a:endParaRPr lang="en-US"/>
        </a:p>
      </dgm:t>
    </dgm:pt>
    <dgm:pt modelId="{E9A72811-6CF1-435E-9003-8BA38C433F91}">
      <dgm:prSet/>
      <dgm:spPr/>
      <dgm:t>
        <a:bodyPr/>
        <a:lstStyle/>
        <a:p>
          <a:r>
            <a:rPr lang="en-US"/>
            <a:t>Self-awareness competency</a:t>
          </a:r>
        </a:p>
      </dgm:t>
    </dgm:pt>
    <dgm:pt modelId="{47D8E1FA-F285-46AA-B157-4F87D49A7A69}" type="parTrans" cxnId="{6270A93E-6C3A-4C55-89B1-43267BFAAF78}">
      <dgm:prSet/>
      <dgm:spPr/>
      <dgm:t>
        <a:bodyPr/>
        <a:lstStyle/>
        <a:p>
          <a:endParaRPr lang="en-US"/>
        </a:p>
      </dgm:t>
    </dgm:pt>
    <dgm:pt modelId="{6BD95181-1630-4285-BF53-AED8EFAA4A25}" type="sibTrans" cxnId="{6270A93E-6C3A-4C55-89B1-43267BFAAF78}">
      <dgm:prSet/>
      <dgm:spPr/>
      <dgm:t>
        <a:bodyPr/>
        <a:lstStyle/>
        <a:p>
          <a:endParaRPr lang="en-US"/>
        </a:p>
      </dgm:t>
    </dgm:pt>
    <dgm:pt modelId="{AE7AFC5E-566F-324B-B1B0-ECCA8293A9DE}" type="pres">
      <dgm:prSet presAssocID="{724FD713-816F-44D1-8675-28F4C65EE36E}" presName="diagram" presStyleCnt="0">
        <dgm:presLayoutVars>
          <dgm:dir/>
          <dgm:resizeHandles val="exact"/>
        </dgm:presLayoutVars>
      </dgm:prSet>
      <dgm:spPr/>
    </dgm:pt>
    <dgm:pt modelId="{95742F40-5476-234A-8460-944A2BB8A5E7}" type="pres">
      <dgm:prSet presAssocID="{8FBB8C1D-7AED-4A92-AFBA-B5AC1537D364}" presName="node" presStyleLbl="node1" presStyleIdx="0" presStyleCnt="7">
        <dgm:presLayoutVars>
          <dgm:bulletEnabled val="1"/>
        </dgm:presLayoutVars>
      </dgm:prSet>
      <dgm:spPr/>
    </dgm:pt>
    <dgm:pt modelId="{CA6841BF-5389-3545-B92E-498064D3627C}" type="pres">
      <dgm:prSet presAssocID="{9D4C7565-923F-4DCC-90B0-734707B7E369}" presName="sibTrans" presStyleCnt="0"/>
      <dgm:spPr/>
    </dgm:pt>
    <dgm:pt modelId="{8772D773-4A8D-3A41-9666-79A0D83FC6AB}" type="pres">
      <dgm:prSet presAssocID="{8BE70B8B-5CE1-4726-8451-C1AE4B5E1EBF}" presName="node" presStyleLbl="node1" presStyleIdx="1" presStyleCnt="7">
        <dgm:presLayoutVars>
          <dgm:bulletEnabled val="1"/>
        </dgm:presLayoutVars>
      </dgm:prSet>
      <dgm:spPr/>
    </dgm:pt>
    <dgm:pt modelId="{09F09763-F942-3C44-A082-ABCF8F0C32EE}" type="pres">
      <dgm:prSet presAssocID="{9D5BFAD4-5F50-4679-843E-DD3055CAD8F4}" presName="sibTrans" presStyleCnt="0"/>
      <dgm:spPr/>
    </dgm:pt>
    <dgm:pt modelId="{DD67BAC3-BC7D-9148-8AE1-637C5AE0B8A1}" type="pres">
      <dgm:prSet presAssocID="{FDB88AF7-375B-409A-86C4-5E1C1D9F5346}" presName="node" presStyleLbl="node1" presStyleIdx="2" presStyleCnt="7">
        <dgm:presLayoutVars>
          <dgm:bulletEnabled val="1"/>
        </dgm:presLayoutVars>
      </dgm:prSet>
      <dgm:spPr/>
    </dgm:pt>
    <dgm:pt modelId="{4559787F-2350-0C4A-AB2D-A20C0AAFC368}" type="pres">
      <dgm:prSet presAssocID="{134865DE-FBD1-4026-8649-DA75791FC3F3}" presName="sibTrans" presStyleCnt="0"/>
      <dgm:spPr/>
    </dgm:pt>
    <dgm:pt modelId="{2D6EB9FA-11C4-4749-8A44-BBFC0272AE91}" type="pres">
      <dgm:prSet presAssocID="{1909FD67-34F0-49D3-9532-B46C92B0C803}" presName="node" presStyleLbl="node1" presStyleIdx="3" presStyleCnt="7">
        <dgm:presLayoutVars>
          <dgm:bulletEnabled val="1"/>
        </dgm:presLayoutVars>
      </dgm:prSet>
      <dgm:spPr/>
    </dgm:pt>
    <dgm:pt modelId="{C55951A8-53E8-BD40-86B7-92E556931761}" type="pres">
      <dgm:prSet presAssocID="{DB623463-E9F4-44CF-8CB0-601828386751}" presName="sibTrans" presStyleCnt="0"/>
      <dgm:spPr/>
    </dgm:pt>
    <dgm:pt modelId="{995BD8A9-95E9-1846-BB8E-CAD91530E4EE}" type="pres">
      <dgm:prSet presAssocID="{847EACD9-8273-4FDF-93D9-A3E26D2E710F}" presName="node" presStyleLbl="node1" presStyleIdx="4" presStyleCnt="7">
        <dgm:presLayoutVars>
          <dgm:bulletEnabled val="1"/>
        </dgm:presLayoutVars>
      </dgm:prSet>
      <dgm:spPr/>
    </dgm:pt>
    <dgm:pt modelId="{A9789510-A665-6842-A39C-F25D8FA791E3}" type="pres">
      <dgm:prSet presAssocID="{A7F61048-0275-4246-9D32-BAFD66BDE9B4}" presName="sibTrans" presStyleCnt="0"/>
      <dgm:spPr/>
    </dgm:pt>
    <dgm:pt modelId="{9FE0F2CB-44F9-0647-8D44-2FC4BE02F603}" type="pres">
      <dgm:prSet presAssocID="{B82BB0A2-BD3F-4194-8076-651CB65839C5}" presName="node" presStyleLbl="node1" presStyleIdx="5" presStyleCnt="7">
        <dgm:presLayoutVars>
          <dgm:bulletEnabled val="1"/>
        </dgm:presLayoutVars>
      </dgm:prSet>
      <dgm:spPr/>
    </dgm:pt>
    <dgm:pt modelId="{822FBB6F-48DA-A041-95A0-7DFD63AE1095}" type="pres">
      <dgm:prSet presAssocID="{03750124-BE55-47B6-961B-AA9A2FC91A5C}" presName="sibTrans" presStyleCnt="0"/>
      <dgm:spPr/>
    </dgm:pt>
    <dgm:pt modelId="{84770DFA-1E6B-AB44-BC2A-50134B78D200}" type="pres">
      <dgm:prSet presAssocID="{E9A72811-6CF1-435E-9003-8BA38C433F91}" presName="node" presStyleLbl="node1" presStyleIdx="6" presStyleCnt="7">
        <dgm:presLayoutVars>
          <dgm:bulletEnabled val="1"/>
        </dgm:presLayoutVars>
      </dgm:prSet>
      <dgm:spPr/>
    </dgm:pt>
  </dgm:ptLst>
  <dgm:cxnLst>
    <dgm:cxn modelId="{177C811C-9931-C94D-BB1D-D32D8A497466}" type="presOf" srcId="{E9A72811-6CF1-435E-9003-8BA38C433F91}" destId="{84770DFA-1E6B-AB44-BC2A-50134B78D200}" srcOrd="0" destOrd="0" presId="urn:microsoft.com/office/officeart/2005/8/layout/default"/>
    <dgm:cxn modelId="{78189029-D205-4D89-9E47-03C7ED87D0F4}" srcId="{724FD713-816F-44D1-8675-28F4C65EE36E}" destId="{1909FD67-34F0-49D3-9532-B46C92B0C803}" srcOrd="3" destOrd="0" parTransId="{747D1123-CD92-4F69-8947-4224906D9DF5}" sibTransId="{DB623463-E9F4-44CF-8CB0-601828386751}"/>
    <dgm:cxn modelId="{07B1C32F-6736-2047-BFBB-BCEC6EE19748}" type="presOf" srcId="{FDB88AF7-375B-409A-86C4-5E1C1D9F5346}" destId="{DD67BAC3-BC7D-9148-8AE1-637C5AE0B8A1}" srcOrd="0" destOrd="0" presId="urn:microsoft.com/office/officeart/2005/8/layout/default"/>
    <dgm:cxn modelId="{74E2E63A-8AE3-6447-8125-D35FEC27AC70}" type="presOf" srcId="{724FD713-816F-44D1-8675-28F4C65EE36E}" destId="{AE7AFC5E-566F-324B-B1B0-ECCA8293A9DE}" srcOrd="0" destOrd="0" presId="urn:microsoft.com/office/officeart/2005/8/layout/default"/>
    <dgm:cxn modelId="{6270A93E-6C3A-4C55-89B1-43267BFAAF78}" srcId="{724FD713-816F-44D1-8675-28F4C65EE36E}" destId="{E9A72811-6CF1-435E-9003-8BA38C433F91}" srcOrd="6" destOrd="0" parTransId="{47D8E1FA-F285-46AA-B157-4F87D49A7A69}" sibTransId="{6BD95181-1630-4285-BF53-AED8EFAA4A25}"/>
    <dgm:cxn modelId="{02406B7E-ED82-C64C-9A5B-02EFF23A293C}" type="presOf" srcId="{8BE70B8B-5CE1-4726-8451-C1AE4B5E1EBF}" destId="{8772D773-4A8D-3A41-9666-79A0D83FC6AB}" srcOrd="0" destOrd="0" presId="urn:microsoft.com/office/officeart/2005/8/layout/default"/>
    <dgm:cxn modelId="{2ECDF788-9851-C446-9505-327585611E42}" type="presOf" srcId="{1909FD67-34F0-49D3-9532-B46C92B0C803}" destId="{2D6EB9FA-11C4-4749-8A44-BBFC0272AE91}" srcOrd="0" destOrd="0" presId="urn:microsoft.com/office/officeart/2005/8/layout/default"/>
    <dgm:cxn modelId="{00F03490-AEBA-4ACC-AEA7-4A84D0D3D095}" srcId="{724FD713-816F-44D1-8675-28F4C65EE36E}" destId="{8BE70B8B-5CE1-4726-8451-C1AE4B5E1EBF}" srcOrd="1" destOrd="0" parTransId="{26EA06AA-8A5F-4AB3-951A-CB050296A06A}" sibTransId="{9D5BFAD4-5F50-4679-843E-DD3055CAD8F4}"/>
    <dgm:cxn modelId="{9B5F3D93-5D06-4942-9F68-D96B34CCE98F}" type="presOf" srcId="{847EACD9-8273-4FDF-93D9-A3E26D2E710F}" destId="{995BD8A9-95E9-1846-BB8E-CAD91530E4EE}" srcOrd="0" destOrd="0" presId="urn:microsoft.com/office/officeart/2005/8/layout/default"/>
    <dgm:cxn modelId="{F6E4729D-8B7E-3441-8432-0E36C9B58193}" type="presOf" srcId="{8FBB8C1D-7AED-4A92-AFBA-B5AC1537D364}" destId="{95742F40-5476-234A-8460-944A2BB8A5E7}" srcOrd="0" destOrd="0" presId="urn:microsoft.com/office/officeart/2005/8/layout/default"/>
    <dgm:cxn modelId="{DD33C79F-551F-49C9-9791-97F2DF531E3B}" srcId="{724FD713-816F-44D1-8675-28F4C65EE36E}" destId="{FDB88AF7-375B-409A-86C4-5E1C1D9F5346}" srcOrd="2" destOrd="0" parTransId="{5D2F4E22-58B7-4112-A1F4-C2DF2CB7FCE5}" sibTransId="{134865DE-FBD1-4026-8649-DA75791FC3F3}"/>
    <dgm:cxn modelId="{385733A6-43A0-7A4A-BB7D-3449D268676E}" type="presOf" srcId="{B82BB0A2-BD3F-4194-8076-651CB65839C5}" destId="{9FE0F2CB-44F9-0647-8D44-2FC4BE02F603}" srcOrd="0" destOrd="0" presId="urn:microsoft.com/office/officeart/2005/8/layout/default"/>
    <dgm:cxn modelId="{41A406C5-D873-4622-9525-09D23BDA29F1}" srcId="{724FD713-816F-44D1-8675-28F4C65EE36E}" destId="{B82BB0A2-BD3F-4194-8076-651CB65839C5}" srcOrd="5" destOrd="0" parTransId="{AA17778A-4897-4266-8683-8D177DEB5A34}" sibTransId="{03750124-BE55-47B6-961B-AA9A2FC91A5C}"/>
    <dgm:cxn modelId="{143A6ADD-9E8A-47D5-93DF-A69260521998}" srcId="{724FD713-816F-44D1-8675-28F4C65EE36E}" destId="{8FBB8C1D-7AED-4A92-AFBA-B5AC1537D364}" srcOrd="0" destOrd="0" parTransId="{F42681B3-B57D-4D44-9432-CBB989045AC6}" sibTransId="{9D4C7565-923F-4DCC-90B0-734707B7E369}"/>
    <dgm:cxn modelId="{4291E9E4-FA89-4EA2-ACD2-8B8552031C06}" srcId="{724FD713-816F-44D1-8675-28F4C65EE36E}" destId="{847EACD9-8273-4FDF-93D9-A3E26D2E710F}" srcOrd="4" destOrd="0" parTransId="{D134A514-F29D-44AD-945B-DA51DAD881D2}" sibTransId="{A7F61048-0275-4246-9D32-BAFD66BDE9B4}"/>
    <dgm:cxn modelId="{35D748F3-3481-244D-8483-71DA6AC629A7}" type="presParOf" srcId="{AE7AFC5E-566F-324B-B1B0-ECCA8293A9DE}" destId="{95742F40-5476-234A-8460-944A2BB8A5E7}" srcOrd="0" destOrd="0" presId="urn:microsoft.com/office/officeart/2005/8/layout/default"/>
    <dgm:cxn modelId="{157F47EC-117C-C742-9CAB-916AA2CB8156}" type="presParOf" srcId="{AE7AFC5E-566F-324B-B1B0-ECCA8293A9DE}" destId="{CA6841BF-5389-3545-B92E-498064D3627C}" srcOrd="1" destOrd="0" presId="urn:microsoft.com/office/officeart/2005/8/layout/default"/>
    <dgm:cxn modelId="{AED1A56D-D811-C242-8705-2A5C12231C0D}" type="presParOf" srcId="{AE7AFC5E-566F-324B-B1B0-ECCA8293A9DE}" destId="{8772D773-4A8D-3A41-9666-79A0D83FC6AB}" srcOrd="2" destOrd="0" presId="urn:microsoft.com/office/officeart/2005/8/layout/default"/>
    <dgm:cxn modelId="{71069485-DA32-E24C-845E-9EBE63D801C6}" type="presParOf" srcId="{AE7AFC5E-566F-324B-B1B0-ECCA8293A9DE}" destId="{09F09763-F942-3C44-A082-ABCF8F0C32EE}" srcOrd="3" destOrd="0" presId="urn:microsoft.com/office/officeart/2005/8/layout/default"/>
    <dgm:cxn modelId="{00268D14-3B5D-6D4F-854B-16609F2A6871}" type="presParOf" srcId="{AE7AFC5E-566F-324B-B1B0-ECCA8293A9DE}" destId="{DD67BAC3-BC7D-9148-8AE1-637C5AE0B8A1}" srcOrd="4" destOrd="0" presId="urn:microsoft.com/office/officeart/2005/8/layout/default"/>
    <dgm:cxn modelId="{DE21D71A-84A1-BE46-8D83-59F9E079C5A9}" type="presParOf" srcId="{AE7AFC5E-566F-324B-B1B0-ECCA8293A9DE}" destId="{4559787F-2350-0C4A-AB2D-A20C0AAFC368}" srcOrd="5" destOrd="0" presId="urn:microsoft.com/office/officeart/2005/8/layout/default"/>
    <dgm:cxn modelId="{E16382E2-21DA-204F-8242-2100F64C0458}" type="presParOf" srcId="{AE7AFC5E-566F-324B-B1B0-ECCA8293A9DE}" destId="{2D6EB9FA-11C4-4749-8A44-BBFC0272AE91}" srcOrd="6" destOrd="0" presId="urn:microsoft.com/office/officeart/2005/8/layout/default"/>
    <dgm:cxn modelId="{33C93020-BA30-0043-8E24-8137B87AB204}" type="presParOf" srcId="{AE7AFC5E-566F-324B-B1B0-ECCA8293A9DE}" destId="{C55951A8-53E8-BD40-86B7-92E556931761}" srcOrd="7" destOrd="0" presId="urn:microsoft.com/office/officeart/2005/8/layout/default"/>
    <dgm:cxn modelId="{F61172E1-E963-CF49-94C4-E53C48DF2F39}" type="presParOf" srcId="{AE7AFC5E-566F-324B-B1B0-ECCA8293A9DE}" destId="{995BD8A9-95E9-1846-BB8E-CAD91530E4EE}" srcOrd="8" destOrd="0" presId="urn:microsoft.com/office/officeart/2005/8/layout/default"/>
    <dgm:cxn modelId="{4BAEA592-91FE-1142-9A37-F6DC2F765385}" type="presParOf" srcId="{AE7AFC5E-566F-324B-B1B0-ECCA8293A9DE}" destId="{A9789510-A665-6842-A39C-F25D8FA791E3}" srcOrd="9" destOrd="0" presId="urn:microsoft.com/office/officeart/2005/8/layout/default"/>
    <dgm:cxn modelId="{3A50092C-03E7-804F-BC22-8A74D29CE1C8}" type="presParOf" srcId="{AE7AFC5E-566F-324B-B1B0-ECCA8293A9DE}" destId="{9FE0F2CB-44F9-0647-8D44-2FC4BE02F603}" srcOrd="10" destOrd="0" presId="urn:microsoft.com/office/officeart/2005/8/layout/default"/>
    <dgm:cxn modelId="{930A5595-AA37-694F-A7D0-06846267FB04}" type="presParOf" srcId="{AE7AFC5E-566F-324B-B1B0-ECCA8293A9DE}" destId="{822FBB6F-48DA-A041-95A0-7DFD63AE1095}" srcOrd="11" destOrd="0" presId="urn:microsoft.com/office/officeart/2005/8/layout/default"/>
    <dgm:cxn modelId="{E9743E57-3E83-D549-AE55-5CDB33EAAEAA}" type="presParOf" srcId="{AE7AFC5E-566F-324B-B1B0-ECCA8293A9DE}" destId="{84770DFA-1E6B-AB44-BC2A-50134B78D200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7DC613-D327-44C2-A53D-4E7324A3B08D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FB33569-26C2-4C0B-9207-9E2AB7FE3440}">
      <dgm:prSet/>
      <dgm:spPr/>
      <dgm:t>
        <a:bodyPr/>
        <a:lstStyle/>
        <a:p>
          <a:r>
            <a:rPr lang="en-US"/>
            <a:t>Decodification</a:t>
          </a:r>
        </a:p>
      </dgm:t>
    </dgm:pt>
    <dgm:pt modelId="{D47CA462-83D7-45C9-92F3-50B77E319C66}" type="parTrans" cxnId="{ADEAAF99-F25D-4868-9BBF-64E1D947284E}">
      <dgm:prSet/>
      <dgm:spPr/>
      <dgm:t>
        <a:bodyPr/>
        <a:lstStyle/>
        <a:p>
          <a:endParaRPr lang="en-US"/>
        </a:p>
      </dgm:t>
    </dgm:pt>
    <dgm:pt modelId="{C038DCB4-A69B-4A46-BF6A-2A1317DACEBF}" type="sibTrans" cxnId="{ADEAAF99-F25D-4868-9BBF-64E1D947284E}">
      <dgm:prSet/>
      <dgm:spPr/>
      <dgm:t>
        <a:bodyPr/>
        <a:lstStyle/>
        <a:p>
          <a:endParaRPr lang="en-US"/>
        </a:p>
      </dgm:t>
    </dgm:pt>
    <dgm:pt modelId="{2727F894-F157-4E14-AEFF-9FF6BEB01A40}">
      <dgm:prSet/>
      <dgm:spPr/>
      <dgm:t>
        <a:bodyPr/>
        <a:lstStyle/>
        <a:p>
          <a:r>
            <a:rPr lang="en-US"/>
            <a:t>Recodification</a:t>
          </a:r>
        </a:p>
      </dgm:t>
    </dgm:pt>
    <dgm:pt modelId="{A461CC10-AF3F-4590-8E55-4E005FFB10BC}" type="parTrans" cxnId="{FC999F18-8F12-488C-B31C-BA1D3FCF57A8}">
      <dgm:prSet/>
      <dgm:spPr/>
      <dgm:t>
        <a:bodyPr/>
        <a:lstStyle/>
        <a:p>
          <a:endParaRPr lang="en-US"/>
        </a:p>
      </dgm:t>
    </dgm:pt>
    <dgm:pt modelId="{3F99569B-C6FD-4179-A473-555E914E0140}" type="sibTrans" cxnId="{FC999F18-8F12-488C-B31C-BA1D3FCF57A8}">
      <dgm:prSet/>
      <dgm:spPr/>
      <dgm:t>
        <a:bodyPr/>
        <a:lstStyle/>
        <a:p>
          <a:endParaRPr lang="en-US"/>
        </a:p>
      </dgm:t>
    </dgm:pt>
    <dgm:pt modelId="{20786AAC-0548-1446-B29A-5EFBD6A6EE56}" type="pres">
      <dgm:prSet presAssocID="{B57DC613-D327-44C2-A53D-4E7324A3B08D}" presName="cycle" presStyleCnt="0">
        <dgm:presLayoutVars>
          <dgm:dir/>
          <dgm:resizeHandles val="exact"/>
        </dgm:presLayoutVars>
      </dgm:prSet>
      <dgm:spPr/>
    </dgm:pt>
    <dgm:pt modelId="{04882AB2-31F9-3643-B59E-7C11BF8A4361}" type="pres">
      <dgm:prSet presAssocID="{FFB33569-26C2-4C0B-9207-9E2AB7FE3440}" presName="node" presStyleLbl="node1" presStyleIdx="0" presStyleCnt="2">
        <dgm:presLayoutVars>
          <dgm:bulletEnabled val="1"/>
        </dgm:presLayoutVars>
      </dgm:prSet>
      <dgm:spPr/>
    </dgm:pt>
    <dgm:pt modelId="{13E0B217-A645-2C40-A1F6-DEB945EEF26A}" type="pres">
      <dgm:prSet presAssocID="{FFB33569-26C2-4C0B-9207-9E2AB7FE3440}" presName="spNode" presStyleCnt="0"/>
      <dgm:spPr/>
    </dgm:pt>
    <dgm:pt modelId="{AF9AE65C-6459-F049-8819-ADAD6607E3AF}" type="pres">
      <dgm:prSet presAssocID="{C038DCB4-A69B-4A46-BF6A-2A1317DACEBF}" presName="sibTrans" presStyleLbl="sibTrans1D1" presStyleIdx="0" presStyleCnt="2"/>
      <dgm:spPr/>
    </dgm:pt>
    <dgm:pt modelId="{A32CE188-F2A2-3047-8938-4101AD42ADDD}" type="pres">
      <dgm:prSet presAssocID="{2727F894-F157-4E14-AEFF-9FF6BEB01A40}" presName="node" presStyleLbl="node1" presStyleIdx="1" presStyleCnt="2">
        <dgm:presLayoutVars>
          <dgm:bulletEnabled val="1"/>
        </dgm:presLayoutVars>
      </dgm:prSet>
      <dgm:spPr/>
    </dgm:pt>
    <dgm:pt modelId="{12D7F097-551D-4048-8B77-A5790A910315}" type="pres">
      <dgm:prSet presAssocID="{2727F894-F157-4E14-AEFF-9FF6BEB01A40}" presName="spNode" presStyleCnt="0"/>
      <dgm:spPr/>
    </dgm:pt>
    <dgm:pt modelId="{89B550B4-2E60-D84B-8DF1-59CC7FF25519}" type="pres">
      <dgm:prSet presAssocID="{3F99569B-C6FD-4179-A473-555E914E0140}" presName="sibTrans" presStyleLbl="sibTrans1D1" presStyleIdx="1" presStyleCnt="2"/>
      <dgm:spPr/>
    </dgm:pt>
  </dgm:ptLst>
  <dgm:cxnLst>
    <dgm:cxn modelId="{FC999F18-8F12-488C-B31C-BA1D3FCF57A8}" srcId="{B57DC613-D327-44C2-A53D-4E7324A3B08D}" destId="{2727F894-F157-4E14-AEFF-9FF6BEB01A40}" srcOrd="1" destOrd="0" parTransId="{A461CC10-AF3F-4590-8E55-4E005FFB10BC}" sibTransId="{3F99569B-C6FD-4179-A473-555E914E0140}"/>
    <dgm:cxn modelId="{BC502128-37AB-714E-A5D4-827F3E0F3A79}" type="presOf" srcId="{C038DCB4-A69B-4A46-BF6A-2A1317DACEBF}" destId="{AF9AE65C-6459-F049-8819-ADAD6607E3AF}" srcOrd="0" destOrd="0" presId="urn:microsoft.com/office/officeart/2005/8/layout/cycle6"/>
    <dgm:cxn modelId="{0174FD8D-E816-6D46-BB3A-C1627A1B00AD}" type="presOf" srcId="{3F99569B-C6FD-4179-A473-555E914E0140}" destId="{89B550B4-2E60-D84B-8DF1-59CC7FF25519}" srcOrd="0" destOrd="0" presId="urn:microsoft.com/office/officeart/2005/8/layout/cycle6"/>
    <dgm:cxn modelId="{ADEAAF99-F25D-4868-9BBF-64E1D947284E}" srcId="{B57DC613-D327-44C2-A53D-4E7324A3B08D}" destId="{FFB33569-26C2-4C0B-9207-9E2AB7FE3440}" srcOrd="0" destOrd="0" parTransId="{D47CA462-83D7-45C9-92F3-50B77E319C66}" sibTransId="{C038DCB4-A69B-4A46-BF6A-2A1317DACEBF}"/>
    <dgm:cxn modelId="{959A439D-394D-DD47-8E93-B578F15C343A}" type="presOf" srcId="{FFB33569-26C2-4C0B-9207-9E2AB7FE3440}" destId="{04882AB2-31F9-3643-B59E-7C11BF8A4361}" srcOrd="0" destOrd="0" presId="urn:microsoft.com/office/officeart/2005/8/layout/cycle6"/>
    <dgm:cxn modelId="{D5AC2B9F-E504-0E47-83D8-42CB880EEB4F}" type="presOf" srcId="{B57DC613-D327-44C2-A53D-4E7324A3B08D}" destId="{20786AAC-0548-1446-B29A-5EFBD6A6EE56}" srcOrd="0" destOrd="0" presId="urn:microsoft.com/office/officeart/2005/8/layout/cycle6"/>
    <dgm:cxn modelId="{488ADFC8-A597-DC43-A6AD-712D3C5251B9}" type="presOf" srcId="{2727F894-F157-4E14-AEFF-9FF6BEB01A40}" destId="{A32CE188-F2A2-3047-8938-4101AD42ADDD}" srcOrd="0" destOrd="0" presId="urn:microsoft.com/office/officeart/2005/8/layout/cycle6"/>
    <dgm:cxn modelId="{FFAB1C76-D0BE-8B4C-8340-31966D1C574E}" type="presParOf" srcId="{20786AAC-0548-1446-B29A-5EFBD6A6EE56}" destId="{04882AB2-31F9-3643-B59E-7C11BF8A4361}" srcOrd="0" destOrd="0" presId="urn:microsoft.com/office/officeart/2005/8/layout/cycle6"/>
    <dgm:cxn modelId="{6D5FCB1C-03F9-E241-8A15-C2A1EA0E7239}" type="presParOf" srcId="{20786AAC-0548-1446-B29A-5EFBD6A6EE56}" destId="{13E0B217-A645-2C40-A1F6-DEB945EEF26A}" srcOrd="1" destOrd="0" presId="urn:microsoft.com/office/officeart/2005/8/layout/cycle6"/>
    <dgm:cxn modelId="{3F37C8B0-6F32-1D4B-B7BA-8FB84B814D2C}" type="presParOf" srcId="{20786AAC-0548-1446-B29A-5EFBD6A6EE56}" destId="{AF9AE65C-6459-F049-8819-ADAD6607E3AF}" srcOrd="2" destOrd="0" presId="urn:microsoft.com/office/officeart/2005/8/layout/cycle6"/>
    <dgm:cxn modelId="{4AE26F12-DFBE-B44C-9AC3-F51ACB2AD06C}" type="presParOf" srcId="{20786AAC-0548-1446-B29A-5EFBD6A6EE56}" destId="{A32CE188-F2A2-3047-8938-4101AD42ADDD}" srcOrd="3" destOrd="0" presId="urn:microsoft.com/office/officeart/2005/8/layout/cycle6"/>
    <dgm:cxn modelId="{B6446BE2-2624-A744-995D-761264C1EA55}" type="presParOf" srcId="{20786AAC-0548-1446-B29A-5EFBD6A6EE56}" destId="{12D7F097-551D-4048-8B77-A5790A910315}" srcOrd="4" destOrd="0" presId="urn:microsoft.com/office/officeart/2005/8/layout/cycle6"/>
    <dgm:cxn modelId="{B14C13F5-D8CF-924C-894B-0B2B5A795D23}" type="presParOf" srcId="{20786AAC-0548-1446-B29A-5EFBD6A6EE56}" destId="{89B550B4-2E60-D84B-8DF1-59CC7FF25519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9B20DD-FBB6-45B9-919E-1DD7528133E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B29C3CFC-02E1-428C-94E6-428D8CE03A55}">
      <dgm:prSet/>
      <dgm:spPr/>
      <dgm:t>
        <a:bodyPr/>
        <a:lstStyle/>
        <a:p>
          <a:r>
            <a:rPr lang="en-GB" dirty="0"/>
            <a:t>In Freire’s problem-posing model, much of the content derives from </a:t>
          </a:r>
          <a:r>
            <a:rPr lang="en-GB" b="1" dirty="0"/>
            <a:t>learners’ lives </a:t>
          </a:r>
          <a:r>
            <a:rPr lang="en-GB" dirty="0"/>
            <a:t>(Wallerstein &amp; Auerbach, 2004), not from their hobbies and interests, but </a:t>
          </a:r>
          <a:r>
            <a:rPr lang="en-GB" b="1" dirty="0"/>
            <a:t>their problematic realities </a:t>
          </a:r>
          <a:r>
            <a:rPr lang="en-GB" dirty="0"/>
            <a:t>(Rashidi &amp; Safari, 2011)</a:t>
          </a:r>
          <a:r>
            <a:rPr lang="en-US" dirty="0"/>
            <a:t> </a:t>
          </a:r>
        </a:p>
      </dgm:t>
    </dgm:pt>
    <dgm:pt modelId="{3EE93DC2-1D63-4698-83EC-31C4EECBD576}" type="parTrans" cxnId="{6BE7820D-943B-4580-8CA8-0C671D04ED5F}">
      <dgm:prSet/>
      <dgm:spPr/>
      <dgm:t>
        <a:bodyPr/>
        <a:lstStyle/>
        <a:p>
          <a:endParaRPr lang="en-US"/>
        </a:p>
      </dgm:t>
    </dgm:pt>
    <dgm:pt modelId="{BD782319-948E-4B2E-94AA-6FB85BFD8C33}" type="sibTrans" cxnId="{6BE7820D-943B-4580-8CA8-0C671D04ED5F}">
      <dgm:prSet/>
      <dgm:spPr/>
      <dgm:t>
        <a:bodyPr/>
        <a:lstStyle/>
        <a:p>
          <a:endParaRPr lang="en-US"/>
        </a:p>
      </dgm:t>
    </dgm:pt>
    <dgm:pt modelId="{86B10DA8-C0C1-44D8-BDD4-F601B9616EC0}">
      <dgm:prSet/>
      <dgm:spPr/>
      <dgm:t>
        <a:bodyPr/>
        <a:lstStyle/>
        <a:p>
          <a:r>
            <a:rPr lang="en-US"/>
            <a:t>OECD’s Environmental Performance Report 2019:</a:t>
          </a:r>
        </a:p>
      </dgm:t>
    </dgm:pt>
    <dgm:pt modelId="{5BAC6437-6888-43F0-8134-B30AD106AE12}" type="parTrans" cxnId="{9B47C4A6-7BD6-4F34-A76E-D3AE577F5B4F}">
      <dgm:prSet/>
      <dgm:spPr/>
      <dgm:t>
        <a:bodyPr/>
        <a:lstStyle/>
        <a:p>
          <a:endParaRPr lang="en-US"/>
        </a:p>
      </dgm:t>
    </dgm:pt>
    <dgm:pt modelId="{2D72C495-9522-49F6-B201-2043CE320678}" type="sibTrans" cxnId="{9B47C4A6-7BD6-4F34-A76E-D3AE577F5B4F}">
      <dgm:prSet/>
      <dgm:spPr/>
      <dgm:t>
        <a:bodyPr/>
        <a:lstStyle/>
        <a:p>
          <a:endParaRPr lang="en-US"/>
        </a:p>
      </dgm:t>
    </dgm:pt>
    <dgm:pt modelId="{8F83F8BE-1957-4E9F-A80D-A4CCC98A250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400"/>
            <a:t>overreliance on fossil fuels</a:t>
          </a:r>
          <a:endParaRPr lang="en-US" sz="1400"/>
        </a:p>
      </dgm:t>
    </dgm:pt>
    <dgm:pt modelId="{A8561DD2-A5D9-4D13-A5FB-96D20D89188D}" type="parTrans" cxnId="{C38CBA42-AF8A-4165-8262-829AF3A742DD}">
      <dgm:prSet/>
      <dgm:spPr/>
      <dgm:t>
        <a:bodyPr/>
        <a:lstStyle/>
        <a:p>
          <a:endParaRPr lang="en-US"/>
        </a:p>
      </dgm:t>
    </dgm:pt>
    <dgm:pt modelId="{18537E74-10F7-4FDB-8CF4-DF0D9530AD24}" type="sibTrans" cxnId="{C38CBA42-AF8A-4165-8262-829AF3A742DD}">
      <dgm:prSet/>
      <dgm:spPr/>
      <dgm:t>
        <a:bodyPr/>
        <a:lstStyle/>
        <a:p>
          <a:endParaRPr lang="en-US"/>
        </a:p>
      </dgm:t>
    </dgm:pt>
    <dgm:pt modelId="{0D8F3A3C-0A24-4B92-9350-1716123C8F7F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400"/>
            <a:t>greenhouse gas emissions at an increasing rate</a:t>
          </a:r>
          <a:endParaRPr lang="en-US" sz="1400"/>
        </a:p>
      </dgm:t>
    </dgm:pt>
    <dgm:pt modelId="{A685B68C-A5ED-47A8-AA97-2D9846C70A70}" type="parTrans" cxnId="{A148742D-210B-4C02-916A-BBA9CE1A0709}">
      <dgm:prSet/>
      <dgm:spPr/>
      <dgm:t>
        <a:bodyPr/>
        <a:lstStyle/>
        <a:p>
          <a:endParaRPr lang="en-US"/>
        </a:p>
      </dgm:t>
    </dgm:pt>
    <dgm:pt modelId="{B22555C6-6994-4800-94E3-10A8F885DB50}" type="sibTrans" cxnId="{A148742D-210B-4C02-916A-BBA9CE1A0709}">
      <dgm:prSet/>
      <dgm:spPr/>
      <dgm:t>
        <a:bodyPr/>
        <a:lstStyle/>
        <a:p>
          <a:endParaRPr lang="en-US"/>
        </a:p>
      </dgm:t>
    </dgm:pt>
    <dgm:pt modelId="{B8091D84-C4DB-4B29-93F3-629A3390BF1E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400" dirty="0"/>
            <a:t>low quality of air in urban and industrialised areas</a:t>
          </a:r>
          <a:endParaRPr lang="en-US" sz="1400" dirty="0"/>
        </a:p>
      </dgm:t>
    </dgm:pt>
    <dgm:pt modelId="{75A76D6F-1637-4111-AF12-838F0BC591AB}" type="parTrans" cxnId="{DEF22491-64B1-4F42-9C13-8F115E5A9D11}">
      <dgm:prSet/>
      <dgm:spPr/>
      <dgm:t>
        <a:bodyPr/>
        <a:lstStyle/>
        <a:p>
          <a:endParaRPr lang="en-US"/>
        </a:p>
      </dgm:t>
    </dgm:pt>
    <dgm:pt modelId="{DCEBBCC8-AB96-4C50-9268-5461E9D9EB36}" type="sibTrans" cxnId="{DEF22491-64B1-4F42-9C13-8F115E5A9D11}">
      <dgm:prSet/>
      <dgm:spPr/>
      <dgm:t>
        <a:bodyPr/>
        <a:lstStyle/>
        <a:p>
          <a:endParaRPr lang="en-US"/>
        </a:p>
      </dgm:t>
    </dgm:pt>
    <dgm:pt modelId="{E8E5A08F-24F6-4094-A8B7-78910F2B34DB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400" dirty="0"/>
            <a:t>insufficient recovery and recycling of solid waste</a:t>
          </a:r>
          <a:endParaRPr lang="en-US" sz="1400" dirty="0"/>
        </a:p>
      </dgm:t>
    </dgm:pt>
    <dgm:pt modelId="{280766E9-948F-44D8-B650-4E22DACCE87B}" type="parTrans" cxnId="{15FE577B-5EB1-414C-9F66-34752D26FB04}">
      <dgm:prSet/>
      <dgm:spPr/>
      <dgm:t>
        <a:bodyPr/>
        <a:lstStyle/>
        <a:p>
          <a:endParaRPr lang="en-US"/>
        </a:p>
      </dgm:t>
    </dgm:pt>
    <dgm:pt modelId="{7F37A93A-070E-4FDF-895E-CD2377C4EEB1}" type="sibTrans" cxnId="{15FE577B-5EB1-414C-9F66-34752D26FB04}">
      <dgm:prSet/>
      <dgm:spPr/>
      <dgm:t>
        <a:bodyPr/>
        <a:lstStyle/>
        <a:p>
          <a:endParaRPr lang="en-US"/>
        </a:p>
      </dgm:t>
    </dgm:pt>
    <dgm:pt modelId="{F76EF203-F1F3-4B7D-9709-B767DC445B87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400"/>
            <a:t>subsidies causing environmental harm</a:t>
          </a:r>
          <a:endParaRPr lang="en-US" sz="1400"/>
        </a:p>
      </dgm:t>
    </dgm:pt>
    <dgm:pt modelId="{DEAE702A-6FA5-4473-9EAA-41AB079DA8B7}" type="parTrans" cxnId="{EDACFCB4-BA80-4EA2-93C0-CA909C296242}">
      <dgm:prSet/>
      <dgm:spPr/>
      <dgm:t>
        <a:bodyPr/>
        <a:lstStyle/>
        <a:p>
          <a:endParaRPr lang="en-US"/>
        </a:p>
      </dgm:t>
    </dgm:pt>
    <dgm:pt modelId="{A6D247F2-C15D-4420-8F36-918187C4B22B}" type="sibTrans" cxnId="{EDACFCB4-BA80-4EA2-93C0-CA909C296242}">
      <dgm:prSet/>
      <dgm:spPr/>
      <dgm:t>
        <a:bodyPr/>
        <a:lstStyle/>
        <a:p>
          <a:endParaRPr lang="en-US"/>
        </a:p>
      </dgm:t>
    </dgm:pt>
    <dgm:pt modelId="{B9F6D4ED-5F5A-4BE5-A0BA-91732B902F70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400" dirty="0"/>
            <a:t>climate change</a:t>
          </a:r>
          <a:endParaRPr lang="en-US" sz="1400" dirty="0"/>
        </a:p>
      </dgm:t>
    </dgm:pt>
    <dgm:pt modelId="{4B706B32-C81A-4FAD-969E-4DD9E5FFF511}" type="parTrans" cxnId="{8B6B28B0-B033-46AE-8C59-9D812CBC85DD}">
      <dgm:prSet/>
      <dgm:spPr/>
      <dgm:t>
        <a:bodyPr/>
        <a:lstStyle/>
        <a:p>
          <a:endParaRPr lang="en-US"/>
        </a:p>
      </dgm:t>
    </dgm:pt>
    <dgm:pt modelId="{7D72FA04-90E6-4F50-B66B-2322D02502C2}" type="sibTrans" cxnId="{8B6B28B0-B033-46AE-8C59-9D812CBC85DD}">
      <dgm:prSet/>
      <dgm:spPr/>
      <dgm:t>
        <a:bodyPr/>
        <a:lstStyle/>
        <a:p>
          <a:endParaRPr lang="en-US"/>
        </a:p>
      </dgm:t>
    </dgm:pt>
    <dgm:pt modelId="{4E40A383-85D6-4E34-BAF8-B9CC650EA4D2}" type="pres">
      <dgm:prSet presAssocID="{449B20DD-FBB6-45B9-919E-1DD7528133E8}" presName="root" presStyleCnt="0">
        <dgm:presLayoutVars>
          <dgm:dir/>
          <dgm:resizeHandles val="exact"/>
        </dgm:presLayoutVars>
      </dgm:prSet>
      <dgm:spPr/>
    </dgm:pt>
    <dgm:pt modelId="{840F117D-C059-4739-83FD-91A173301C1E}" type="pres">
      <dgm:prSet presAssocID="{B29C3CFC-02E1-428C-94E6-428D8CE03A55}" presName="compNode" presStyleCnt="0"/>
      <dgm:spPr/>
    </dgm:pt>
    <dgm:pt modelId="{66432EEE-37C3-4B51-8393-4B3E7DCE8980}" type="pres">
      <dgm:prSet presAssocID="{B29C3CFC-02E1-428C-94E6-428D8CE03A55}" presName="bgRect" presStyleLbl="bgShp" presStyleIdx="0" presStyleCnt="2"/>
      <dgm:spPr/>
    </dgm:pt>
    <dgm:pt modelId="{A513511F-47D9-4B87-9CE1-481E56E8FCE8}" type="pres">
      <dgm:prSet presAssocID="{B29C3CFC-02E1-428C-94E6-428D8CE03A5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87B83362-B769-420C-A123-80B93EE5085D}" type="pres">
      <dgm:prSet presAssocID="{B29C3CFC-02E1-428C-94E6-428D8CE03A55}" presName="spaceRect" presStyleCnt="0"/>
      <dgm:spPr/>
    </dgm:pt>
    <dgm:pt modelId="{402C0FC9-CB6D-4FBE-861F-E6B5F6FB001B}" type="pres">
      <dgm:prSet presAssocID="{B29C3CFC-02E1-428C-94E6-428D8CE03A55}" presName="parTx" presStyleLbl="revTx" presStyleIdx="0" presStyleCnt="3">
        <dgm:presLayoutVars>
          <dgm:chMax val="0"/>
          <dgm:chPref val="0"/>
        </dgm:presLayoutVars>
      </dgm:prSet>
      <dgm:spPr/>
    </dgm:pt>
    <dgm:pt modelId="{09080CB8-4437-4BCF-AFFF-1684AC385C7E}" type="pres">
      <dgm:prSet presAssocID="{BD782319-948E-4B2E-94AA-6FB85BFD8C33}" presName="sibTrans" presStyleCnt="0"/>
      <dgm:spPr/>
    </dgm:pt>
    <dgm:pt modelId="{F3FE2E0F-430A-4B3D-A74E-9B6E8B79842D}" type="pres">
      <dgm:prSet presAssocID="{86B10DA8-C0C1-44D8-BDD4-F601B9616EC0}" presName="compNode" presStyleCnt="0"/>
      <dgm:spPr/>
    </dgm:pt>
    <dgm:pt modelId="{3DCE41D9-A541-4A64-9348-8D28D855DD6F}" type="pres">
      <dgm:prSet presAssocID="{86B10DA8-C0C1-44D8-BDD4-F601B9616EC0}" presName="bgRect" presStyleLbl="bgShp" presStyleIdx="1" presStyleCnt="2"/>
      <dgm:spPr/>
    </dgm:pt>
    <dgm:pt modelId="{A6E3116B-38AA-429F-87AB-991145F182FE}" type="pres">
      <dgm:prSet presAssocID="{86B10DA8-C0C1-44D8-BDD4-F601B9616EC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mill"/>
        </a:ext>
      </dgm:extLst>
    </dgm:pt>
    <dgm:pt modelId="{6DFCE019-4D7A-4A8D-B515-737E0F77DA88}" type="pres">
      <dgm:prSet presAssocID="{86B10DA8-C0C1-44D8-BDD4-F601B9616EC0}" presName="spaceRect" presStyleCnt="0"/>
      <dgm:spPr/>
    </dgm:pt>
    <dgm:pt modelId="{63D58653-B7D8-469B-973B-035DA67C2308}" type="pres">
      <dgm:prSet presAssocID="{86B10DA8-C0C1-44D8-BDD4-F601B9616EC0}" presName="parTx" presStyleLbl="revTx" presStyleIdx="1" presStyleCnt="3">
        <dgm:presLayoutVars>
          <dgm:chMax val="0"/>
          <dgm:chPref val="0"/>
        </dgm:presLayoutVars>
      </dgm:prSet>
      <dgm:spPr/>
    </dgm:pt>
    <dgm:pt modelId="{4AC41218-FA42-421F-B845-018304AEBFEC}" type="pres">
      <dgm:prSet presAssocID="{86B10DA8-C0C1-44D8-BDD4-F601B9616EC0}" presName="desTx" presStyleLbl="revTx" presStyleIdx="2" presStyleCnt="3">
        <dgm:presLayoutVars/>
      </dgm:prSet>
      <dgm:spPr/>
    </dgm:pt>
  </dgm:ptLst>
  <dgm:cxnLst>
    <dgm:cxn modelId="{6BE7820D-943B-4580-8CA8-0C671D04ED5F}" srcId="{449B20DD-FBB6-45B9-919E-1DD7528133E8}" destId="{B29C3CFC-02E1-428C-94E6-428D8CE03A55}" srcOrd="0" destOrd="0" parTransId="{3EE93DC2-1D63-4698-83EC-31C4EECBD576}" sibTransId="{BD782319-948E-4B2E-94AA-6FB85BFD8C33}"/>
    <dgm:cxn modelId="{25238B1D-83C0-DC4A-91BA-416D30777065}" type="presOf" srcId="{8F83F8BE-1957-4E9F-A80D-A4CCC98A2506}" destId="{4AC41218-FA42-421F-B845-018304AEBFEC}" srcOrd="0" destOrd="0" presId="urn:microsoft.com/office/officeart/2018/2/layout/IconVerticalSolidList"/>
    <dgm:cxn modelId="{A148742D-210B-4C02-916A-BBA9CE1A0709}" srcId="{86B10DA8-C0C1-44D8-BDD4-F601B9616EC0}" destId="{0D8F3A3C-0A24-4B92-9350-1716123C8F7F}" srcOrd="1" destOrd="0" parTransId="{A685B68C-A5ED-47A8-AA97-2D9846C70A70}" sibTransId="{B22555C6-6994-4800-94E3-10A8F885DB50}"/>
    <dgm:cxn modelId="{C38CBA42-AF8A-4165-8262-829AF3A742DD}" srcId="{86B10DA8-C0C1-44D8-BDD4-F601B9616EC0}" destId="{8F83F8BE-1957-4E9F-A80D-A4CCC98A2506}" srcOrd="0" destOrd="0" parTransId="{A8561DD2-A5D9-4D13-A5FB-96D20D89188D}" sibTransId="{18537E74-10F7-4FDB-8CF4-DF0D9530AD24}"/>
    <dgm:cxn modelId="{55062D4E-E1FA-E045-BCD6-783AFAF60C3E}" type="presOf" srcId="{B8091D84-C4DB-4B29-93F3-629A3390BF1E}" destId="{4AC41218-FA42-421F-B845-018304AEBFEC}" srcOrd="0" destOrd="2" presId="urn:microsoft.com/office/officeart/2018/2/layout/IconVerticalSolidList"/>
    <dgm:cxn modelId="{5B085853-3295-4E40-9BB3-8C44101D288B}" type="presOf" srcId="{86B10DA8-C0C1-44D8-BDD4-F601B9616EC0}" destId="{63D58653-B7D8-469B-973B-035DA67C2308}" srcOrd="0" destOrd="0" presId="urn:microsoft.com/office/officeart/2018/2/layout/IconVerticalSolidList"/>
    <dgm:cxn modelId="{5074DB5A-E639-154A-9D90-A8503779BEF7}" type="presOf" srcId="{B29C3CFC-02E1-428C-94E6-428D8CE03A55}" destId="{402C0FC9-CB6D-4FBE-861F-E6B5F6FB001B}" srcOrd="0" destOrd="0" presId="urn:microsoft.com/office/officeart/2018/2/layout/IconVerticalSolidList"/>
    <dgm:cxn modelId="{15FE577B-5EB1-414C-9F66-34752D26FB04}" srcId="{86B10DA8-C0C1-44D8-BDD4-F601B9616EC0}" destId="{E8E5A08F-24F6-4094-A8B7-78910F2B34DB}" srcOrd="3" destOrd="0" parTransId="{280766E9-948F-44D8-B650-4E22DACCE87B}" sibTransId="{7F37A93A-070E-4FDF-895E-CD2377C4EEB1}"/>
    <dgm:cxn modelId="{A1C07E7E-DE45-9B4C-BC40-96293EB0845D}" type="presOf" srcId="{E8E5A08F-24F6-4094-A8B7-78910F2B34DB}" destId="{4AC41218-FA42-421F-B845-018304AEBFEC}" srcOrd="0" destOrd="3" presId="urn:microsoft.com/office/officeart/2018/2/layout/IconVerticalSolidList"/>
    <dgm:cxn modelId="{DEF22491-64B1-4F42-9C13-8F115E5A9D11}" srcId="{86B10DA8-C0C1-44D8-BDD4-F601B9616EC0}" destId="{B8091D84-C4DB-4B29-93F3-629A3390BF1E}" srcOrd="2" destOrd="0" parTransId="{75A76D6F-1637-4111-AF12-838F0BC591AB}" sibTransId="{DCEBBCC8-AB96-4C50-9268-5461E9D9EB36}"/>
    <dgm:cxn modelId="{9B47C4A6-7BD6-4F34-A76E-D3AE577F5B4F}" srcId="{449B20DD-FBB6-45B9-919E-1DD7528133E8}" destId="{86B10DA8-C0C1-44D8-BDD4-F601B9616EC0}" srcOrd="1" destOrd="0" parTransId="{5BAC6437-6888-43F0-8134-B30AD106AE12}" sibTransId="{2D72C495-9522-49F6-B201-2043CE320678}"/>
    <dgm:cxn modelId="{F6B5DDA6-5E20-1A45-BD95-58517C9896B7}" type="presOf" srcId="{B9F6D4ED-5F5A-4BE5-A0BA-91732B902F70}" destId="{4AC41218-FA42-421F-B845-018304AEBFEC}" srcOrd="0" destOrd="5" presId="urn:microsoft.com/office/officeart/2018/2/layout/IconVerticalSolidList"/>
    <dgm:cxn modelId="{881FD7A7-2A5F-0F4F-ADF2-88987DA6D109}" type="presOf" srcId="{449B20DD-FBB6-45B9-919E-1DD7528133E8}" destId="{4E40A383-85D6-4E34-BAF8-B9CC650EA4D2}" srcOrd="0" destOrd="0" presId="urn:microsoft.com/office/officeart/2018/2/layout/IconVerticalSolidList"/>
    <dgm:cxn modelId="{8B6B28B0-B033-46AE-8C59-9D812CBC85DD}" srcId="{86B10DA8-C0C1-44D8-BDD4-F601B9616EC0}" destId="{B9F6D4ED-5F5A-4BE5-A0BA-91732B902F70}" srcOrd="5" destOrd="0" parTransId="{4B706B32-C81A-4FAD-969E-4DD9E5FFF511}" sibTransId="{7D72FA04-90E6-4F50-B66B-2322D02502C2}"/>
    <dgm:cxn modelId="{EDACFCB4-BA80-4EA2-93C0-CA909C296242}" srcId="{86B10DA8-C0C1-44D8-BDD4-F601B9616EC0}" destId="{F76EF203-F1F3-4B7D-9709-B767DC445B87}" srcOrd="4" destOrd="0" parTransId="{DEAE702A-6FA5-4473-9EAA-41AB079DA8B7}" sibTransId="{A6D247F2-C15D-4420-8F36-918187C4B22B}"/>
    <dgm:cxn modelId="{7DA69ABD-8D81-3F4E-9B3E-E2810460E81A}" type="presOf" srcId="{0D8F3A3C-0A24-4B92-9350-1716123C8F7F}" destId="{4AC41218-FA42-421F-B845-018304AEBFEC}" srcOrd="0" destOrd="1" presId="urn:microsoft.com/office/officeart/2018/2/layout/IconVerticalSolidList"/>
    <dgm:cxn modelId="{23AAF4C6-EE6C-CB46-8DCE-7A807E82E24E}" type="presOf" srcId="{F76EF203-F1F3-4B7D-9709-B767DC445B87}" destId="{4AC41218-FA42-421F-B845-018304AEBFEC}" srcOrd="0" destOrd="4" presId="urn:microsoft.com/office/officeart/2018/2/layout/IconVerticalSolidList"/>
    <dgm:cxn modelId="{B8076558-BBBF-9E4D-BAD7-2C77D5091BEE}" type="presParOf" srcId="{4E40A383-85D6-4E34-BAF8-B9CC650EA4D2}" destId="{840F117D-C059-4739-83FD-91A173301C1E}" srcOrd="0" destOrd="0" presId="urn:microsoft.com/office/officeart/2018/2/layout/IconVerticalSolidList"/>
    <dgm:cxn modelId="{CE9B3A7D-3ABC-0249-B76B-F87C3BD2EC83}" type="presParOf" srcId="{840F117D-C059-4739-83FD-91A173301C1E}" destId="{66432EEE-37C3-4B51-8393-4B3E7DCE8980}" srcOrd="0" destOrd="0" presId="urn:microsoft.com/office/officeart/2018/2/layout/IconVerticalSolidList"/>
    <dgm:cxn modelId="{F0A8CEDF-2421-004C-9740-07F21515191B}" type="presParOf" srcId="{840F117D-C059-4739-83FD-91A173301C1E}" destId="{A513511F-47D9-4B87-9CE1-481E56E8FCE8}" srcOrd="1" destOrd="0" presId="urn:microsoft.com/office/officeart/2018/2/layout/IconVerticalSolidList"/>
    <dgm:cxn modelId="{A13EC9A0-3AA8-604B-AD78-DEB0C9A24FEF}" type="presParOf" srcId="{840F117D-C059-4739-83FD-91A173301C1E}" destId="{87B83362-B769-420C-A123-80B93EE5085D}" srcOrd="2" destOrd="0" presId="urn:microsoft.com/office/officeart/2018/2/layout/IconVerticalSolidList"/>
    <dgm:cxn modelId="{AC2EE436-DAD2-D143-A135-AF01CA0AF861}" type="presParOf" srcId="{840F117D-C059-4739-83FD-91A173301C1E}" destId="{402C0FC9-CB6D-4FBE-861F-E6B5F6FB001B}" srcOrd="3" destOrd="0" presId="urn:microsoft.com/office/officeart/2018/2/layout/IconVerticalSolidList"/>
    <dgm:cxn modelId="{A1D1B569-5DE0-A04A-8DC8-4659608850FF}" type="presParOf" srcId="{4E40A383-85D6-4E34-BAF8-B9CC650EA4D2}" destId="{09080CB8-4437-4BCF-AFFF-1684AC385C7E}" srcOrd="1" destOrd="0" presId="urn:microsoft.com/office/officeart/2018/2/layout/IconVerticalSolidList"/>
    <dgm:cxn modelId="{AC912ECE-48E9-D442-873B-ED4B5231F118}" type="presParOf" srcId="{4E40A383-85D6-4E34-BAF8-B9CC650EA4D2}" destId="{F3FE2E0F-430A-4B3D-A74E-9B6E8B79842D}" srcOrd="2" destOrd="0" presId="urn:microsoft.com/office/officeart/2018/2/layout/IconVerticalSolidList"/>
    <dgm:cxn modelId="{5452F062-4EB0-9E48-B98C-1A555D798940}" type="presParOf" srcId="{F3FE2E0F-430A-4B3D-A74E-9B6E8B79842D}" destId="{3DCE41D9-A541-4A64-9348-8D28D855DD6F}" srcOrd="0" destOrd="0" presId="urn:microsoft.com/office/officeart/2018/2/layout/IconVerticalSolidList"/>
    <dgm:cxn modelId="{29C236B2-90FE-8149-B67C-C866B95666E7}" type="presParOf" srcId="{F3FE2E0F-430A-4B3D-A74E-9B6E8B79842D}" destId="{A6E3116B-38AA-429F-87AB-991145F182FE}" srcOrd="1" destOrd="0" presId="urn:microsoft.com/office/officeart/2018/2/layout/IconVerticalSolidList"/>
    <dgm:cxn modelId="{8671BF02-88CB-B146-9867-CEC3461AC68A}" type="presParOf" srcId="{F3FE2E0F-430A-4B3D-A74E-9B6E8B79842D}" destId="{6DFCE019-4D7A-4A8D-B515-737E0F77DA88}" srcOrd="2" destOrd="0" presId="urn:microsoft.com/office/officeart/2018/2/layout/IconVerticalSolidList"/>
    <dgm:cxn modelId="{0AD31E78-F942-A943-885E-1C292C0DDC56}" type="presParOf" srcId="{F3FE2E0F-430A-4B3D-A74E-9B6E8B79842D}" destId="{63D58653-B7D8-469B-973B-035DA67C2308}" srcOrd="3" destOrd="0" presId="urn:microsoft.com/office/officeart/2018/2/layout/IconVerticalSolidList"/>
    <dgm:cxn modelId="{72AD2B1C-5764-C842-BBE9-D371D7713E15}" type="presParOf" srcId="{F3FE2E0F-430A-4B3D-A74E-9B6E8B79842D}" destId="{4AC41218-FA42-421F-B845-018304AEBFEC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49B20DD-FBB6-45B9-919E-1DD7528133E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B29C3CFC-02E1-428C-94E6-428D8CE03A5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Environmental</a:t>
          </a:r>
          <a:r>
            <a:rPr lang="en-GB" sz="2500" kern="1200" noProof="0" dirty="0"/>
            <a:t> </a:t>
          </a:r>
          <a:r>
            <a:rPr lang="en-GB" sz="18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Literacy Questionnaire</a:t>
          </a:r>
        </a:p>
      </dgm:t>
    </dgm:pt>
    <dgm:pt modelId="{3EE93DC2-1D63-4698-83EC-31C4EECBD576}" type="parTrans" cxnId="{6BE7820D-943B-4580-8CA8-0C671D04ED5F}">
      <dgm:prSet/>
      <dgm:spPr/>
      <dgm:t>
        <a:bodyPr/>
        <a:lstStyle/>
        <a:p>
          <a:endParaRPr lang="en-US"/>
        </a:p>
      </dgm:t>
    </dgm:pt>
    <dgm:pt modelId="{BD782319-948E-4B2E-94AA-6FB85BFD8C33}" type="sibTrans" cxnId="{6BE7820D-943B-4580-8CA8-0C671D04ED5F}">
      <dgm:prSet/>
      <dgm:spPr/>
      <dgm:t>
        <a:bodyPr/>
        <a:lstStyle/>
        <a:p>
          <a:endParaRPr lang="en-US"/>
        </a:p>
      </dgm:t>
    </dgm:pt>
    <dgm:pt modelId="{86B10DA8-C0C1-44D8-BDD4-F601B9616EC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Generative Themes:</a:t>
          </a:r>
        </a:p>
      </dgm:t>
    </dgm:pt>
    <dgm:pt modelId="{5BAC6437-6888-43F0-8134-B30AD106AE12}" type="parTrans" cxnId="{9B47C4A6-7BD6-4F34-A76E-D3AE577F5B4F}">
      <dgm:prSet/>
      <dgm:spPr/>
      <dgm:t>
        <a:bodyPr/>
        <a:lstStyle/>
        <a:p>
          <a:endParaRPr lang="en-US"/>
        </a:p>
      </dgm:t>
    </dgm:pt>
    <dgm:pt modelId="{2D72C495-9522-49F6-B201-2043CE320678}" type="sibTrans" cxnId="{9B47C4A6-7BD6-4F34-A76E-D3AE577F5B4F}">
      <dgm:prSet/>
      <dgm:spPr/>
      <dgm:t>
        <a:bodyPr/>
        <a:lstStyle/>
        <a:p>
          <a:endParaRPr lang="en-US"/>
        </a:p>
      </dgm:t>
    </dgm:pt>
    <dgm:pt modelId="{8F83F8BE-1957-4E9F-A80D-A4CCC98A2506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1400" dirty="0"/>
        </a:p>
      </dgm:t>
    </dgm:pt>
    <dgm:pt modelId="{18537E74-10F7-4FDB-8CF4-DF0D9530AD24}" type="sibTrans" cxnId="{C38CBA42-AF8A-4165-8262-829AF3A742DD}">
      <dgm:prSet/>
      <dgm:spPr/>
      <dgm:t>
        <a:bodyPr/>
        <a:lstStyle/>
        <a:p>
          <a:endParaRPr lang="en-US"/>
        </a:p>
      </dgm:t>
    </dgm:pt>
    <dgm:pt modelId="{A8561DD2-A5D9-4D13-A5FB-96D20D89188D}" type="parTrans" cxnId="{C38CBA42-AF8A-4165-8262-829AF3A742DD}">
      <dgm:prSet/>
      <dgm:spPr/>
      <dgm:t>
        <a:bodyPr/>
        <a:lstStyle/>
        <a:p>
          <a:endParaRPr lang="en-US"/>
        </a:p>
      </dgm:t>
    </dgm:pt>
    <dgm:pt modelId="{4E40A383-85D6-4E34-BAF8-B9CC650EA4D2}" type="pres">
      <dgm:prSet presAssocID="{449B20DD-FBB6-45B9-919E-1DD7528133E8}" presName="root" presStyleCnt="0">
        <dgm:presLayoutVars>
          <dgm:dir/>
          <dgm:resizeHandles val="exact"/>
        </dgm:presLayoutVars>
      </dgm:prSet>
      <dgm:spPr/>
    </dgm:pt>
    <dgm:pt modelId="{840F117D-C059-4739-83FD-91A173301C1E}" type="pres">
      <dgm:prSet presAssocID="{B29C3CFC-02E1-428C-94E6-428D8CE03A55}" presName="compNode" presStyleCnt="0"/>
      <dgm:spPr/>
    </dgm:pt>
    <dgm:pt modelId="{66432EEE-37C3-4B51-8393-4B3E7DCE8980}" type="pres">
      <dgm:prSet presAssocID="{B29C3CFC-02E1-428C-94E6-428D8CE03A55}" presName="bgRect" presStyleLbl="bgShp" presStyleIdx="0" presStyleCnt="2"/>
      <dgm:spPr/>
    </dgm:pt>
    <dgm:pt modelId="{A513511F-47D9-4B87-9CE1-481E56E8FCE8}" type="pres">
      <dgm:prSet presAssocID="{B29C3CFC-02E1-428C-94E6-428D8CE03A5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87B83362-B769-420C-A123-80B93EE5085D}" type="pres">
      <dgm:prSet presAssocID="{B29C3CFC-02E1-428C-94E6-428D8CE03A55}" presName="spaceRect" presStyleCnt="0"/>
      <dgm:spPr/>
    </dgm:pt>
    <dgm:pt modelId="{402C0FC9-CB6D-4FBE-861F-E6B5F6FB001B}" type="pres">
      <dgm:prSet presAssocID="{B29C3CFC-02E1-428C-94E6-428D8CE03A55}" presName="parTx" presStyleLbl="revTx" presStyleIdx="0" presStyleCnt="3">
        <dgm:presLayoutVars>
          <dgm:chMax val="0"/>
          <dgm:chPref val="0"/>
        </dgm:presLayoutVars>
      </dgm:prSet>
      <dgm:spPr/>
    </dgm:pt>
    <dgm:pt modelId="{09080CB8-4437-4BCF-AFFF-1684AC385C7E}" type="pres">
      <dgm:prSet presAssocID="{BD782319-948E-4B2E-94AA-6FB85BFD8C33}" presName="sibTrans" presStyleCnt="0"/>
      <dgm:spPr/>
    </dgm:pt>
    <dgm:pt modelId="{F3FE2E0F-430A-4B3D-A74E-9B6E8B79842D}" type="pres">
      <dgm:prSet presAssocID="{86B10DA8-C0C1-44D8-BDD4-F601B9616EC0}" presName="compNode" presStyleCnt="0"/>
      <dgm:spPr/>
    </dgm:pt>
    <dgm:pt modelId="{3DCE41D9-A541-4A64-9348-8D28D855DD6F}" type="pres">
      <dgm:prSet presAssocID="{86B10DA8-C0C1-44D8-BDD4-F601B9616EC0}" presName="bgRect" presStyleLbl="bgShp" presStyleIdx="1" presStyleCnt="2"/>
      <dgm:spPr/>
    </dgm:pt>
    <dgm:pt modelId="{A6E3116B-38AA-429F-87AB-991145F182FE}" type="pres">
      <dgm:prSet presAssocID="{86B10DA8-C0C1-44D8-BDD4-F601B9616EC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mill"/>
        </a:ext>
      </dgm:extLst>
    </dgm:pt>
    <dgm:pt modelId="{6DFCE019-4D7A-4A8D-B515-737E0F77DA88}" type="pres">
      <dgm:prSet presAssocID="{86B10DA8-C0C1-44D8-BDD4-F601B9616EC0}" presName="spaceRect" presStyleCnt="0"/>
      <dgm:spPr/>
    </dgm:pt>
    <dgm:pt modelId="{63D58653-B7D8-469B-973B-035DA67C2308}" type="pres">
      <dgm:prSet presAssocID="{86B10DA8-C0C1-44D8-BDD4-F601B9616EC0}" presName="parTx" presStyleLbl="revTx" presStyleIdx="1" presStyleCnt="3">
        <dgm:presLayoutVars>
          <dgm:chMax val="0"/>
          <dgm:chPref val="0"/>
        </dgm:presLayoutVars>
      </dgm:prSet>
      <dgm:spPr/>
    </dgm:pt>
    <dgm:pt modelId="{4AC41218-FA42-421F-B845-018304AEBFEC}" type="pres">
      <dgm:prSet presAssocID="{86B10DA8-C0C1-44D8-BDD4-F601B9616EC0}" presName="desTx" presStyleLbl="revTx" presStyleIdx="2" presStyleCnt="3">
        <dgm:presLayoutVars/>
      </dgm:prSet>
      <dgm:spPr/>
    </dgm:pt>
  </dgm:ptLst>
  <dgm:cxnLst>
    <dgm:cxn modelId="{6BE7820D-943B-4580-8CA8-0C671D04ED5F}" srcId="{449B20DD-FBB6-45B9-919E-1DD7528133E8}" destId="{B29C3CFC-02E1-428C-94E6-428D8CE03A55}" srcOrd="0" destOrd="0" parTransId="{3EE93DC2-1D63-4698-83EC-31C4EECBD576}" sibTransId="{BD782319-948E-4B2E-94AA-6FB85BFD8C33}"/>
    <dgm:cxn modelId="{25238B1D-83C0-DC4A-91BA-416D30777065}" type="presOf" srcId="{8F83F8BE-1957-4E9F-A80D-A4CCC98A2506}" destId="{4AC41218-FA42-421F-B845-018304AEBFEC}" srcOrd="0" destOrd="0" presId="urn:microsoft.com/office/officeart/2018/2/layout/IconVerticalSolidList"/>
    <dgm:cxn modelId="{C38CBA42-AF8A-4165-8262-829AF3A742DD}" srcId="{86B10DA8-C0C1-44D8-BDD4-F601B9616EC0}" destId="{8F83F8BE-1957-4E9F-A80D-A4CCC98A2506}" srcOrd="0" destOrd="0" parTransId="{A8561DD2-A5D9-4D13-A5FB-96D20D89188D}" sibTransId="{18537E74-10F7-4FDB-8CF4-DF0D9530AD24}"/>
    <dgm:cxn modelId="{5B085853-3295-4E40-9BB3-8C44101D288B}" type="presOf" srcId="{86B10DA8-C0C1-44D8-BDD4-F601B9616EC0}" destId="{63D58653-B7D8-469B-973B-035DA67C2308}" srcOrd="0" destOrd="0" presId="urn:microsoft.com/office/officeart/2018/2/layout/IconVerticalSolidList"/>
    <dgm:cxn modelId="{5074DB5A-E639-154A-9D90-A8503779BEF7}" type="presOf" srcId="{B29C3CFC-02E1-428C-94E6-428D8CE03A55}" destId="{402C0FC9-CB6D-4FBE-861F-E6B5F6FB001B}" srcOrd="0" destOrd="0" presId="urn:microsoft.com/office/officeart/2018/2/layout/IconVerticalSolidList"/>
    <dgm:cxn modelId="{9B47C4A6-7BD6-4F34-A76E-D3AE577F5B4F}" srcId="{449B20DD-FBB6-45B9-919E-1DD7528133E8}" destId="{86B10DA8-C0C1-44D8-BDD4-F601B9616EC0}" srcOrd="1" destOrd="0" parTransId="{5BAC6437-6888-43F0-8134-B30AD106AE12}" sibTransId="{2D72C495-9522-49F6-B201-2043CE320678}"/>
    <dgm:cxn modelId="{881FD7A7-2A5F-0F4F-ADF2-88987DA6D109}" type="presOf" srcId="{449B20DD-FBB6-45B9-919E-1DD7528133E8}" destId="{4E40A383-85D6-4E34-BAF8-B9CC650EA4D2}" srcOrd="0" destOrd="0" presId="urn:microsoft.com/office/officeart/2018/2/layout/IconVerticalSolidList"/>
    <dgm:cxn modelId="{B8076558-BBBF-9E4D-BAD7-2C77D5091BEE}" type="presParOf" srcId="{4E40A383-85D6-4E34-BAF8-B9CC650EA4D2}" destId="{840F117D-C059-4739-83FD-91A173301C1E}" srcOrd="0" destOrd="0" presId="urn:microsoft.com/office/officeart/2018/2/layout/IconVerticalSolidList"/>
    <dgm:cxn modelId="{CE9B3A7D-3ABC-0249-B76B-F87C3BD2EC83}" type="presParOf" srcId="{840F117D-C059-4739-83FD-91A173301C1E}" destId="{66432EEE-37C3-4B51-8393-4B3E7DCE8980}" srcOrd="0" destOrd="0" presId="urn:microsoft.com/office/officeart/2018/2/layout/IconVerticalSolidList"/>
    <dgm:cxn modelId="{F0A8CEDF-2421-004C-9740-07F21515191B}" type="presParOf" srcId="{840F117D-C059-4739-83FD-91A173301C1E}" destId="{A513511F-47D9-4B87-9CE1-481E56E8FCE8}" srcOrd="1" destOrd="0" presId="urn:microsoft.com/office/officeart/2018/2/layout/IconVerticalSolidList"/>
    <dgm:cxn modelId="{A13EC9A0-3AA8-604B-AD78-DEB0C9A24FEF}" type="presParOf" srcId="{840F117D-C059-4739-83FD-91A173301C1E}" destId="{87B83362-B769-420C-A123-80B93EE5085D}" srcOrd="2" destOrd="0" presId="urn:microsoft.com/office/officeart/2018/2/layout/IconVerticalSolidList"/>
    <dgm:cxn modelId="{AC2EE436-DAD2-D143-A135-AF01CA0AF861}" type="presParOf" srcId="{840F117D-C059-4739-83FD-91A173301C1E}" destId="{402C0FC9-CB6D-4FBE-861F-E6B5F6FB001B}" srcOrd="3" destOrd="0" presId="urn:microsoft.com/office/officeart/2018/2/layout/IconVerticalSolidList"/>
    <dgm:cxn modelId="{A1D1B569-5DE0-A04A-8DC8-4659608850FF}" type="presParOf" srcId="{4E40A383-85D6-4E34-BAF8-B9CC650EA4D2}" destId="{09080CB8-4437-4BCF-AFFF-1684AC385C7E}" srcOrd="1" destOrd="0" presId="urn:microsoft.com/office/officeart/2018/2/layout/IconVerticalSolidList"/>
    <dgm:cxn modelId="{AC912ECE-48E9-D442-873B-ED4B5231F118}" type="presParOf" srcId="{4E40A383-85D6-4E34-BAF8-B9CC650EA4D2}" destId="{F3FE2E0F-430A-4B3D-A74E-9B6E8B79842D}" srcOrd="2" destOrd="0" presId="urn:microsoft.com/office/officeart/2018/2/layout/IconVerticalSolidList"/>
    <dgm:cxn modelId="{5452F062-4EB0-9E48-B98C-1A555D798940}" type="presParOf" srcId="{F3FE2E0F-430A-4B3D-A74E-9B6E8B79842D}" destId="{3DCE41D9-A541-4A64-9348-8D28D855DD6F}" srcOrd="0" destOrd="0" presId="urn:microsoft.com/office/officeart/2018/2/layout/IconVerticalSolidList"/>
    <dgm:cxn modelId="{29C236B2-90FE-8149-B67C-C866B95666E7}" type="presParOf" srcId="{F3FE2E0F-430A-4B3D-A74E-9B6E8B79842D}" destId="{A6E3116B-38AA-429F-87AB-991145F182FE}" srcOrd="1" destOrd="0" presId="urn:microsoft.com/office/officeart/2018/2/layout/IconVerticalSolidList"/>
    <dgm:cxn modelId="{8671BF02-88CB-B146-9867-CEC3461AC68A}" type="presParOf" srcId="{F3FE2E0F-430A-4B3D-A74E-9B6E8B79842D}" destId="{6DFCE019-4D7A-4A8D-B515-737E0F77DA88}" srcOrd="2" destOrd="0" presId="urn:microsoft.com/office/officeart/2018/2/layout/IconVerticalSolidList"/>
    <dgm:cxn modelId="{0AD31E78-F942-A943-885E-1C292C0DDC56}" type="presParOf" srcId="{F3FE2E0F-430A-4B3D-A74E-9B6E8B79842D}" destId="{63D58653-B7D8-469B-973B-035DA67C2308}" srcOrd="3" destOrd="0" presId="urn:microsoft.com/office/officeart/2018/2/layout/IconVerticalSolidList"/>
    <dgm:cxn modelId="{72AD2B1C-5764-C842-BBE9-D371D7713E15}" type="presParOf" srcId="{F3FE2E0F-430A-4B3D-A74E-9B6E8B79842D}" destId="{4AC41218-FA42-421F-B845-018304AEBFEC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553694B-998D-4D9E-92F6-EF4D028F8593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E8A0E81-F713-4236-B5EB-8F7BA3E1CE5C}">
      <dgm:prSet/>
      <dgm:spPr/>
      <dgm:t>
        <a:bodyPr/>
        <a:lstStyle/>
        <a:p>
          <a:r>
            <a:rPr lang="en-US" b="0" i="0"/>
            <a:t>1. To what extent does the dialogical language instruction improve young learners’ environmental knowledge and language skills?</a:t>
          </a:r>
          <a:br>
            <a:rPr lang="en-US" b="0" i="0"/>
          </a:br>
          <a:endParaRPr lang="en-US"/>
        </a:p>
      </dgm:t>
    </dgm:pt>
    <dgm:pt modelId="{53456F6E-B5B6-4714-A303-19067B8988D1}" type="parTrans" cxnId="{440B73C3-6568-4AFB-B7F0-05CCD5930A2A}">
      <dgm:prSet/>
      <dgm:spPr/>
      <dgm:t>
        <a:bodyPr/>
        <a:lstStyle/>
        <a:p>
          <a:endParaRPr lang="en-US"/>
        </a:p>
      </dgm:t>
    </dgm:pt>
    <dgm:pt modelId="{07C93277-4514-4D40-806A-D2262DB57EA2}" type="sibTrans" cxnId="{440B73C3-6568-4AFB-B7F0-05CCD5930A2A}">
      <dgm:prSet phldrT="01"/>
      <dgm:spPr/>
      <dgm:t>
        <a:bodyPr/>
        <a:lstStyle/>
        <a:p>
          <a:r>
            <a:rPr lang="en-US"/>
            <a:t>01</a:t>
          </a:r>
        </a:p>
      </dgm:t>
    </dgm:pt>
    <dgm:pt modelId="{5B56AE56-DE71-47E4-AAEB-53735647E0F6}">
      <dgm:prSet/>
      <dgm:spPr/>
      <dgm:t>
        <a:bodyPr/>
        <a:lstStyle/>
        <a:p>
          <a:r>
            <a:rPr lang="en-US" b="0" i="0"/>
            <a:t>2. How do young learners’ environmental awareness and critical thinking abilities develop as a result of the dialogical language instruction?</a:t>
          </a:r>
          <a:endParaRPr lang="en-US"/>
        </a:p>
      </dgm:t>
    </dgm:pt>
    <dgm:pt modelId="{CC05F179-2C90-4266-8C5C-601D91E8B117}" type="parTrans" cxnId="{4CE42D0C-B8CF-45B6-B9C8-5BF6981C97ED}">
      <dgm:prSet/>
      <dgm:spPr/>
      <dgm:t>
        <a:bodyPr/>
        <a:lstStyle/>
        <a:p>
          <a:endParaRPr lang="en-US"/>
        </a:p>
      </dgm:t>
    </dgm:pt>
    <dgm:pt modelId="{E38C5CF9-0D3E-490F-804C-29957C04CD82}" type="sibTrans" cxnId="{4CE42D0C-B8CF-45B6-B9C8-5BF6981C97ED}">
      <dgm:prSet phldrT="02"/>
      <dgm:spPr/>
      <dgm:t>
        <a:bodyPr/>
        <a:lstStyle/>
        <a:p>
          <a:r>
            <a:rPr lang="en-US"/>
            <a:t>02</a:t>
          </a:r>
        </a:p>
      </dgm:t>
    </dgm:pt>
    <dgm:pt modelId="{397F1B56-B206-B54B-A855-D4550C2FEFBC}" type="pres">
      <dgm:prSet presAssocID="{5553694B-998D-4D9E-92F6-EF4D028F8593}" presName="Name0" presStyleCnt="0">
        <dgm:presLayoutVars>
          <dgm:animLvl val="lvl"/>
          <dgm:resizeHandles val="exact"/>
        </dgm:presLayoutVars>
      </dgm:prSet>
      <dgm:spPr/>
    </dgm:pt>
    <dgm:pt modelId="{6F148278-FADC-A14A-995A-CF0FDBD2DA5A}" type="pres">
      <dgm:prSet presAssocID="{AE8A0E81-F713-4236-B5EB-8F7BA3E1CE5C}" presName="compositeNode" presStyleCnt="0">
        <dgm:presLayoutVars>
          <dgm:bulletEnabled val="1"/>
        </dgm:presLayoutVars>
      </dgm:prSet>
      <dgm:spPr/>
    </dgm:pt>
    <dgm:pt modelId="{A58CE1B7-ADA1-9C45-85EE-5BF65089236B}" type="pres">
      <dgm:prSet presAssocID="{AE8A0E81-F713-4236-B5EB-8F7BA3E1CE5C}" presName="bgRect" presStyleLbl="alignNode1" presStyleIdx="0" presStyleCnt="2"/>
      <dgm:spPr/>
    </dgm:pt>
    <dgm:pt modelId="{4FD20AFA-07F6-4D46-BD24-7B276E4793C8}" type="pres">
      <dgm:prSet presAssocID="{07C93277-4514-4D40-806A-D2262DB57EA2}" presName="sibTransNodeRect" presStyleLbl="alignNode1" presStyleIdx="0" presStyleCnt="2">
        <dgm:presLayoutVars>
          <dgm:chMax val="0"/>
          <dgm:bulletEnabled val="1"/>
        </dgm:presLayoutVars>
      </dgm:prSet>
      <dgm:spPr/>
    </dgm:pt>
    <dgm:pt modelId="{190D4CDE-01E3-AB4B-856B-152FB969C4FC}" type="pres">
      <dgm:prSet presAssocID="{AE8A0E81-F713-4236-B5EB-8F7BA3E1CE5C}" presName="nodeRect" presStyleLbl="alignNode1" presStyleIdx="0" presStyleCnt="2">
        <dgm:presLayoutVars>
          <dgm:bulletEnabled val="1"/>
        </dgm:presLayoutVars>
      </dgm:prSet>
      <dgm:spPr/>
    </dgm:pt>
    <dgm:pt modelId="{CCB5D04B-C983-5643-86AF-55BFB25D0703}" type="pres">
      <dgm:prSet presAssocID="{07C93277-4514-4D40-806A-D2262DB57EA2}" presName="sibTrans" presStyleCnt="0"/>
      <dgm:spPr/>
    </dgm:pt>
    <dgm:pt modelId="{EC582025-A7FD-414A-A779-F3C9189BDE81}" type="pres">
      <dgm:prSet presAssocID="{5B56AE56-DE71-47E4-AAEB-53735647E0F6}" presName="compositeNode" presStyleCnt="0">
        <dgm:presLayoutVars>
          <dgm:bulletEnabled val="1"/>
        </dgm:presLayoutVars>
      </dgm:prSet>
      <dgm:spPr/>
    </dgm:pt>
    <dgm:pt modelId="{DE28413C-C4C1-1844-975B-761C0DDC2DF5}" type="pres">
      <dgm:prSet presAssocID="{5B56AE56-DE71-47E4-AAEB-53735647E0F6}" presName="bgRect" presStyleLbl="alignNode1" presStyleIdx="1" presStyleCnt="2"/>
      <dgm:spPr/>
    </dgm:pt>
    <dgm:pt modelId="{3609A8BE-580B-7144-B710-26C53A528B24}" type="pres">
      <dgm:prSet presAssocID="{E38C5CF9-0D3E-490F-804C-29957C04CD82}" presName="sibTransNodeRect" presStyleLbl="alignNode1" presStyleIdx="1" presStyleCnt="2">
        <dgm:presLayoutVars>
          <dgm:chMax val="0"/>
          <dgm:bulletEnabled val="1"/>
        </dgm:presLayoutVars>
      </dgm:prSet>
      <dgm:spPr/>
    </dgm:pt>
    <dgm:pt modelId="{F9295E9C-91BC-4F4C-8EBD-DB8391BE9888}" type="pres">
      <dgm:prSet presAssocID="{5B56AE56-DE71-47E4-AAEB-53735647E0F6}" presName="nodeRect" presStyleLbl="alignNode1" presStyleIdx="1" presStyleCnt="2">
        <dgm:presLayoutVars>
          <dgm:bulletEnabled val="1"/>
        </dgm:presLayoutVars>
      </dgm:prSet>
      <dgm:spPr/>
    </dgm:pt>
  </dgm:ptLst>
  <dgm:cxnLst>
    <dgm:cxn modelId="{4CE42D0C-B8CF-45B6-B9C8-5BF6981C97ED}" srcId="{5553694B-998D-4D9E-92F6-EF4D028F8593}" destId="{5B56AE56-DE71-47E4-AAEB-53735647E0F6}" srcOrd="1" destOrd="0" parTransId="{CC05F179-2C90-4266-8C5C-601D91E8B117}" sibTransId="{E38C5CF9-0D3E-490F-804C-29957C04CD82}"/>
    <dgm:cxn modelId="{02995545-B89A-AC46-8EA5-1798E10BB97C}" type="presOf" srcId="{AE8A0E81-F713-4236-B5EB-8F7BA3E1CE5C}" destId="{A58CE1B7-ADA1-9C45-85EE-5BF65089236B}" srcOrd="0" destOrd="0" presId="urn:microsoft.com/office/officeart/2016/7/layout/LinearBlockProcessNumbered"/>
    <dgm:cxn modelId="{A0BC2795-8FC1-5144-AE39-1A5F76A4E4CC}" type="presOf" srcId="{5B56AE56-DE71-47E4-AAEB-53735647E0F6}" destId="{F9295E9C-91BC-4F4C-8EBD-DB8391BE9888}" srcOrd="1" destOrd="0" presId="urn:microsoft.com/office/officeart/2016/7/layout/LinearBlockProcessNumbered"/>
    <dgm:cxn modelId="{1DD6D79B-13BC-304A-B175-D7A7079A437E}" type="presOf" srcId="{5553694B-998D-4D9E-92F6-EF4D028F8593}" destId="{397F1B56-B206-B54B-A855-D4550C2FEFBC}" srcOrd="0" destOrd="0" presId="urn:microsoft.com/office/officeart/2016/7/layout/LinearBlockProcessNumbered"/>
    <dgm:cxn modelId="{688A8CAE-4849-2B44-97CA-E30F1ADD16C3}" type="presOf" srcId="{07C93277-4514-4D40-806A-D2262DB57EA2}" destId="{4FD20AFA-07F6-4D46-BD24-7B276E4793C8}" srcOrd="0" destOrd="0" presId="urn:microsoft.com/office/officeart/2016/7/layout/LinearBlockProcessNumbered"/>
    <dgm:cxn modelId="{D2B02FB0-F81F-F24C-BDB2-3CBBC896633F}" type="presOf" srcId="{5B56AE56-DE71-47E4-AAEB-53735647E0F6}" destId="{DE28413C-C4C1-1844-975B-761C0DDC2DF5}" srcOrd="0" destOrd="0" presId="urn:microsoft.com/office/officeart/2016/7/layout/LinearBlockProcessNumbered"/>
    <dgm:cxn modelId="{440B73C3-6568-4AFB-B7F0-05CCD5930A2A}" srcId="{5553694B-998D-4D9E-92F6-EF4D028F8593}" destId="{AE8A0E81-F713-4236-B5EB-8F7BA3E1CE5C}" srcOrd="0" destOrd="0" parTransId="{53456F6E-B5B6-4714-A303-19067B8988D1}" sibTransId="{07C93277-4514-4D40-806A-D2262DB57EA2}"/>
    <dgm:cxn modelId="{85F19AD2-D001-BB45-BF7C-D83E3EE40AEB}" type="presOf" srcId="{E38C5CF9-0D3E-490F-804C-29957C04CD82}" destId="{3609A8BE-580B-7144-B710-26C53A528B24}" srcOrd="0" destOrd="0" presId="urn:microsoft.com/office/officeart/2016/7/layout/LinearBlockProcessNumbered"/>
    <dgm:cxn modelId="{5777BAE4-3E63-B347-B452-CC1A4C062A58}" type="presOf" srcId="{AE8A0E81-F713-4236-B5EB-8F7BA3E1CE5C}" destId="{190D4CDE-01E3-AB4B-856B-152FB969C4FC}" srcOrd="1" destOrd="0" presId="urn:microsoft.com/office/officeart/2016/7/layout/LinearBlockProcessNumbered"/>
    <dgm:cxn modelId="{CA4A3E05-A099-3D4D-85A5-C295183C4096}" type="presParOf" srcId="{397F1B56-B206-B54B-A855-D4550C2FEFBC}" destId="{6F148278-FADC-A14A-995A-CF0FDBD2DA5A}" srcOrd="0" destOrd="0" presId="urn:microsoft.com/office/officeart/2016/7/layout/LinearBlockProcessNumbered"/>
    <dgm:cxn modelId="{FBBCB71A-8533-3F40-B905-46B35F08D3BA}" type="presParOf" srcId="{6F148278-FADC-A14A-995A-CF0FDBD2DA5A}" destId="{A58CE1B7-ADA1-9C45-85EE-5BF65089236B}" srcOrd="0" destOrd="0" presId="urn:microsoft.com/office/officeart/2016/7/layout/LinearBlockProcessNumbered"/>
    <dgm:cxn modelId="{4B13B166-67E7-104F-862C-FD33BC1F8DA8}" type="presParOf" srcId="{6F148278-FADC-A14A-995A-CF0FDBD2DA5A}" destId="{4FD20AFA-07F6-4D46-BD24-7B276E4793C8}" srcOrd="1" destOrd="0" presId="urn:microsoft.com/office/officeart/2016/7/layout/LinearBlockProcessNumbered"/>
    <dgm:cxn modelId="{E92C4070-CCDE-8E49-80C1-7F43B86DD213}" type="presParOf" srcId="{6F148278-FADC-A14A-995A-CF0FDBD2DA5A}" destId="{190D4CDE-01E3-AB4B-856B-152FB969C4FC}" srcOrd="2" destOrd="0" presId="urn:microsoft.com/office/officeart/2016/7/layout/LinearBlockProcessNumbered"/>
    <dgm:cxn modelId="{61253742-C765-E743-8782-C539C1B9A0A4}" type="presParOf" srcId="{397F1B56-B206-B54B-A855-D4550C2FEFBC}" destId="{CCB5D04B-C983-5643-86AF-55BFB25D0703}" srcOrd="1" destOrd="0" presId="urn:microsoft.com/office/officeart/2016/7/layout/LinearBlockProcessNumbered"/>
    <dgm:cxn modelId="{CE05DB1E-A9AF-124C-82B9-F746B2FB2DE3}" type="presParOf" srcId="{397F1B56-B206-B54B-A855-D4550C2FEFBC}" destId="{EC582025-A7FD-414A-A779-F3C9189BDE81}" srcOrd="2" destOrd="0" presId="urn:microsoft.com/office/officeart/2016/7/layout/LinearBlockProcessNumbered"/>
    <dgm:cxn modelId="{D4C924E7-9031-4F4E-9CFB-7D197EEC5846}" type="presParOf" srcId="{EC582025-A7FD-414A-A779-F3C9189BDE81}" destId="{DE28413C-C4C1-1844-975B-761C0DDC2DF5}" srcOrd="0" destOrd="0" presId="urn:microsoft.com/office/officeart/2016/7/layout/LinearBlockProcessNumbered"/>
    <dgm:cxn modelId="{B91A6BD2-4200-2847-950E-46C8C079593E}" type="presParOf" srcId="{EC582025-A7FD-414A-A779-F3C9189BDE81}" destId="{3609A8BE-580B-7144-B710-26C53A528B24}" srcOrd="1" destOrd="0" presId="urn:microsoft.com/office/officeart/2016/7/layout/LinearBlockProcessNumbered"/>
    <dgm:cxn modelId="{1BE61791-3255-1242-AC48-40320B2E3F72}" type="presParOf" srcId="{EC582025-A7FD-414A-A779-F3C9189BDE81}" destId="{F9295E9C-91BC-4F4C-8EBD-DB8391BE9888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E5147-457D-BB48-A68F-BC012B6B8DFC}">
      <dsp:nvSpPr>
        <dsp:cNvPr id="0" name=""/>
        <dsp:cNvSpPr/>
      </dsp:nvSpPr>
      <dsp:spPr>
        <a:xfrm>
          <a:off x="0" y="682"/>
          <a:ext cx="624526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F9440F-5C1F-1942-B22A-9386B32C8D4A}">
      <dsp:nvSpPr>
        <dsp:cNvPr id="0" name=""/>
        <dsp:cNvSpPr/>
      </dsp:nvSpPr>
      <dsp:spPr>
        <a:xfrm>
          <a:off x="0" y="682"/>
          <a:ext cx="6245265" cy="1117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600" b="0" kern="1200" baseline="0"/>
            <a:t>Personal motivation</a:t>
          </a:r>
          <a:endParaRPr lang="en-US" sz="3600" kern="1200"/>
        </a:p>
      </dsp:txBody>
      <dsp:txXfrm>
        <a:off x="0" y="682"/>
        <a:ext cx="6245265" cy="1117596"/>
      </dsp:txXfrm>
    </dsp:sp>
    <dsp:sp modelId="{ABCA8466-A59A-124B-98C1-CDA7A80F13FE}">
      <dsp:nvSpPr>
        <dsp:cNvPr id="0" name=""/>
        <dsp:cNvSpPr/>
      </dsp:nvSpPr>
      <dsp:spPr>
        <a:xfrm>
          <a:off x="0" y="1118278"/>
          <a:ext cx="624526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331A80-FB74-9A4B-BC1E-00AB381AA08E}">
      <dsp:nvSpPr>
        <dsp:cNvPr id="0" name=""/>
        <dsp:cNvSpPr/>
      </dsp:nvSpPr>
      <dsp:spPr>
        <a:xfrm>
          <a:off x="0" y="1118278"/>
          <a:ext cx="6245265" cy="1117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600" b="0" kern="1200" baseline="0"/>
            <a:t>Background of the study</a:t>
          </a:r>
          <a:endParaRPr lang="en-US" sz="3600" kern="1200"/>
        </a:p>
      </dsp:txBody>
      <dsp:txXfrm>
        <a:off x="0" y="1118278"/>
        <a:ext cx="6245265" cy="1117596"/>
      </dsp:txXfrm>
    </dsp:sp>
    <dsp:sp modelId="{90EC9638-741F-AB44-8569-BA718E62BFF3}">
      <dsp:nvSpPr>
        <dsp:cNvPr id="0" name=""/>
        <dsp:cNvSpPr/>
      </dsp:nvSpPr>
      <dsp:spPr>
        <a:xfrm>
          <a:off x="0" y="2235875"/>
          <a:ext cx="624526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F26A2-7927-0D44-BFD4-FF3ED279D52E}">
      <dsp:nvSpPr>
        <dsp:cNvPr id="0" name=""/>
        <dsp:cNvSpPr/>
      </dsp:nvSpPr>
      <dsp:spPr>
        <a:xfrm>
          <a:off x="0" y="2235875"/>
          <a:ext cx="6245265" cy="1117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600" b="0" kern="1200" baseline="0"/>
            <a:t>Implementation</a:t>
          </a:r>
          <a:endParaRPr lang="en-US" sz="3600" kern="1200"/>
        </a:p>
      </dsp:txBody>
      <dsp:txXfrm>
        <a:off x="0" y="2235875"/>
        <a:ext cx="6245265" cy="1117596"/>
      </dsp:txXfrm>
    </dsp:sp>
    <dsp:sp modelId="{5A926F0C-5F80-C94B-A081-EE3F090E42F9}">
      <dsp:nvSpPr>
        <dsp:cNvPr id="0" name=""/>
        <dsp:cNvSpPr/>
      </dsp:nvSpPr>
      <dsp:spPr>
        <a:xfrm>
          <a:off x="0" y="3353471"/>
          <a:ext cx="624526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0172B8-BBB4-1C4B-985B-6146656ABABA}">
      <dsp:nvSpPr>
        <dsp:cNvPr id="0" name=""/>
        <dsp:cNvSpPr/>
      </dsp:nvSpPr>
      <dsp:spPr>
        <a:xfrm>
          <a:off x="0" y="3353471"/>
          <a:ext cx="6245265" cy="1117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600" b="0" kern="1200" baseline="0"/>
            <a:t>Methods</a:t>
          </a:r>
          <a:endParaRPr lang="en-US" sz="3600" kern="1200"/>
        </a:p>
      </dsp:txBody>
      <dsp:txXfrm>
        <a:off x="0" y="3353471"/>
        <a:ext cx="6245265" cy="1117596"/>
      </dsp:txXfrm>
    </dsp:sp>
    <dsp:sp modelId="{6106EFAC-4867-814B-89B6-394F6068D89A}">
      <dsp:nvSpPr>
        <dsp:cNvPr id="0" name=""/>
        <dsp:cNvSpPr/>
      </dsp:nvSpPr>
      <dsp:spPr>
        <a:xfrm>
          <a:off x="0" y="4471068"/>
          <a:ext cx="624526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DE7884-CBCC-FF49-A01F-96331D7C72C9}">
      <dsp:nvSpPr>
        <dsp:cNvPr id="0" name=""/>
        <dsp:cNvSpPr/>
      </dsp:nvSpPr>
      <dsp:spPr>
        <a:xfrm>
          <a:off x="0" y="4471068"/>
          <a:ext cx="6245265" cy="1117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600" b="0" kern="1200" baseline="0"/>
            <a:t>Outcomes</a:t>
          </a:r>
          <a:endParaRPr lang="en-US" sz="3600" kern="1200"/>
        </a:p>
      </dsp:txBody>
      <dsp:txXfrm>
        <a:off x="0" y="4471068"/>
        <a:ext cx="6245265" cy="111759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7483E-708C-41A6-844B-4F11FF080463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870E01-EC75-41C4-8AC2-8301FF6ABCB5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E161F0-A0F7-4DFD-B57E-2E5D62CFDE02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Thematic expansion</a:t>
          </a:r>
        </a:p>
      </dsp:txBody>
      <dsp:txXfrm>
        <a:off x="1435590" y="531"/>
        <a:ext cx="9080009" cy="1242935"/>
      </dsp:txXfrm>
    </dsp:sp>
    <dsp:sp modelId="{1E82A7C7-9CE7-4B42-A20F-382B55BEC3C6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A8CCDC-BBF3-49D8-9123-AF6D268879F1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D721B-6A90-4378-A583-0C815603E824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Awareness of interconnected systems</a:t>
          </a:r>
        </a:p>
      </dsp:txBody>
      <dsp:txXfrm>
        <a:off x="1435590" y="1554201"/>
        <a:ext cx="9080009" cy="1242935"/>
      </dsp:txXfrm>
    </dsp:sp>
    <dsp:sp modelId="{94AFF601-5452-4457-BC2F-79D1EE8D64F1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9FFB78-DCDE-4FE8-9DC0-FC567D0E14C0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5CEC83-3A49-4AE7-B006-1A95D9B61407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Emergence of socio-emotional codes (e.g., lack of love, lack of empathy)</a:t>
          </a:r>
        </a:p>
      </dsp:txBody>
      <dsp:txXfrm>
        <a:off x="1435590" y="3107870"/>
        <a:ext cx="9080009" cy="124293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427BF-D721-4259-AA71-E88DAD1FBB9A}">
      <dsp:nvSpPr>
        <dsp:cNvPr id="0" name=""/>
        <dsp:cNvSpPr/>
      </dsp:nvSpPr>
      <dsp:spPr>
        <a:xfrm>
          <a:off x="0" y="1407"/>
          <a:ext cx="10515600" cy="59996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0C1CC1-A6EC-44C9-A91B-3B41B2C0482A}">
      <dsp:nvSpPr>
        <dsp:cNvPr id="0" name=""/>
        <dsp:cNvSpPr/>
      </dsp:nvSpPr>
      <dsp:spPr>
        <a:xfrm>
          <a:off x="181488" y="136399"/>
          <a:ext cx="329979" cy="3299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5BAF3D-10C7-4982-ABEE-40150255CBC3}">
      <dsp:nvSpPr>
        <dsp:cNvPr id="0" name=""/>
        <dsp:cNvSpPr/>
      </dsp:nvSpPr>
      <dsp:spPr>
        <a:xfrm>
          <a:off x="692956" y="1407"/>
          <a:ext cx="9822643" cy="599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96" tIns="63496" rIns="63496" bIns="6349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Sig. improvement in listening test results</a:t>
          </a:r>
        </a:p>
      </dsp:txBody>
      <dsp:txXfrm>
        <a:off x="692956" y="1407"/>
        <a:ext cx="9822643" cy="599962"/>
      </dsp:txXfrm>
    </dsp:sp>
    <dsp:sp modelId="{584A6E89-5857-4759-A783-BB3D1593578C}">
      <dsp:nvSpPr>
        <dsp:cNvPr id="0" name=""/>
        <dsp:cNvSpPr/>
      </dsp:nvSpPr>
      <dsp:spPr>
        <a:xfrm>
          <a:off x="0" y="751361"/>
          <a:ext cx="10515600" cy="59996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E89AD7-035F-4D4C-89B7-8F0E285076D1}">
      <dsp:nvSpPr>
        <dsp:cNvPr id="0" name=""/>
        <dsp:cNvSpPr/>
      </dsp:nvSpPr>
      <dsp:spPr>
        <a:xfrm>
          <a:off x="181488" y="886352"/>
          <a:ext cx="329979" cy="3299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DF8BB8-BF8C-4964-B056-4465DBF36971}">
      <dsp:nvSpPr>
        <dsp:cNvPr id="0" name=""/>
        <dsp:cNvSpPr/>
      </dsp:nvSpPr>
      <dsp:spPr>
        <a:xfrm>
          <a:off x="692956" y="751361"/>
          <a:ext cx="9822643" cy="599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96" tIns="63496" rIns="63496" bIns="6349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Sig. improvement in speaking test results</a:t>
          </a:r>
        </a:p>
      </dsp:txBody>
      <dsp:txXfrm>
        <a:off x="692956" y="751361"/>
        <a:ext cx="9822643" cy="599962"/>
      </dsp:txXfrm>
    </dsp:sp>
    <dsp:sp modelId="{ED5B6AE6-B12A-42C9-BD8B-4B4D8B789272}">
      <dsp:nvSpPr>
        <dsp:cNvPr id="0" name=""/>
        <dsp:cNvSpPr/>
      </dsp:nvSpPr>
      <dsp:spPr>
        <a:xfrm>
          <a:off x="0" y="1501314"/>
          <a:ext cx="10515600" cy="59996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CF9F6E-8B5A-4488-AF9B-B631C318784F}">
      <dsp:nvSpPr>
        <dsp:cNvPr id="0" name=""/>
        <dsp:cNvSpPr/>
      </dsp:nvSpPr>
      <dsp:spPr>
        <a:xfrm>
          <a:off x="181488" y="1636305"/>
          <a:ext cx="329979" cy="3299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6495F4-B7B3-418A-AC9B-950A0387E502}">
      <dsp:nvSpPr>
        <dsp:cNvPr id="0" name=""/>
        <dsp:cNvSpPr/>
      </dsp:nvSpPr>
      <dsp:spPr>
        <a:xfrm>
          <a:off x="692956" y="1501314"/>
          <a:ext cx="9822643" cy="599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96" tIns="63496" rIns="63496" bIns="6349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An increase in their </a:t>
          </a:r>
          <a:r>
            <a:rPr lang="en-US" sz="1600" b="1" kern="1200"/>
            <a:t>use of environmental vocabulary + </a:t>
          </a:r>
          <a:r>
            <a:rPr lang="en-US" sz="1600" kern="1200"/>
            <a:t>triangulated through interviews</a:t>
          </a:r>
        </a:p>
      </dsp:txBody>
      <dsp:txXfrm>
        <a:off x="692956" y="1501314"/>
        <a:ext cx="9822643" cy="599962"/>
      </dsp:txXfrm>
    </dsp:sp>
    <dsp:sp modelId="{4D4B06A5-7195-404D-B822-0E792098D459}">
      <dsp:nvSpPr>
        <dsp:cNvPr id="0" name=""/>
        <dsp:cNvSpPr/>
      </dsp:nvSpPr>
      <dsp:spPr>
        <a:xfrm>
          <a:off x="0" y="2251267"/>
          <a:ext cx="10515600" cy="59996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D351AD-B4E0-4290-A3C2-604852396BFD}">
      <dsp:nvSpPr>
        <dsp:cNvPr id="0" name=""/>
        <dsp:cNvSpPr/>
      </dsp:nvSpPr>
      <dsp:spPr>
        <a:xfrm>
          <a:off x="181488" y="2386258"/>
          <a:ext cx="329979" cy="32997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B39410-4355-454F-B49F-CCC23749CE29}">
      <dsp:nvSpPr>
        <dsp:cNvPr id="0" name=""/>
        <dsp:cNvSpPr/>
      </dsp:nvSpPr>
      <dsp:spPr>
        <a:xfrm>
          <a:off x="692956" y="2251267"/>
          <a:ext cx="9822643" cy="599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96" tIns="63496" rIns="63496" bIns="6349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Environmental themes providing meaningful input and context for L2 acquisition</a:t>
          </a:r>
        </a:p>
      </dsp:txBody>
      <dsp:txXfrm>
        <a:off x="692956" y="2251267"/>
        <a:ext cx="9822643" cy="599962"/>
      </dsp:txXfrm>
    </dsp:sp>
    <dsp:sp modelId="{2C4225E7-9987-4F73-8F3F-DD23FCEC6A4E}">
      <dsp:nvSpPr>
        <dsp:cNvPr id="0" name=""/>
        <dsp:cNvSpPr/>
      </dsp:nvSpPr>
      <dsp:spPr>
        <a:xfrm>
          <a:off x="0" y="3001220"/>
          <a:ext cx="10515600" cy="59996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C502D3-057B-4690-8EE7-012AD1425155}">
      <dsp:nvSpPr>
        <dsp:cNvPr id="0" name=""/>
        <dsp:cNvSpPr/>
      </dsp:nvSpPr>
      <dsp:spPr>
        <a:xfrm>
          <a:off x="181488" y="3136211"/>
          <a:ext cx="329979" cy="32997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CBF5ED-BF33-4369-97AB-7E2D43E0B3B6}">
      <dsp:nvSpPr>
        <dsp:cNvPr id="0" name=""/>
        <dsp:cNvSpPr/>
      </dsp:nvSpPr>
      <dsp:spPr>
        <a:xfrm>
          <a:off x="692956" y="3001220"/>
          <a:ext cx="9822643" cy="599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96" tIns="63496" rIns="63496" bIns="6349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Greater engagement with lessons through the themes</a:t>
          </a:r>
        </a:p>
      </dsp:txBody>
      <dsp:txXfrm>
        <a:off x="692956" y="3001220"/>
        <a:ext cx="9822643" cy="599962"/>
      </dsp:txXfrm>
    </dsp:sp>
    <dsp:sp modelId="{44FD3423-C983-46E0-90DF-B358C5329A7B}">
      <dsp:nvSpPr>
        <dsp:cNvPr id="0" name=""/>
        <dsp:cNvSpPr/>
      </dsp:nvSpPr>
      <dsp:spPr>
        <a:xfrm>
          <a:off x="0" y="3751173"/>
          <a:ext cx="10515600" cy="59996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24C902-826E-4486-A220-9AF50E78F27B}">
      <dsp:nvSpPr>
        <dsp:cNvPr id="0" name=""/>
        <dsp:cNvSpPr/>
      </dsp:nvSpPr>
      <dsp:spPr>
        <a:xfrm>
          <a:off x="181488" y="3886165"/>
          <a:ext cx="329979" cy="32997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513BA3-8AEA-42C3-BCF9-108B5682314D}">
      <dsp:nvSpPr>
        <dsp:cNvPr id="0" name=""/>
        <dsp:cNvSpPr/>
      </dsp:nvSpPr>
      <dsp:spPr>
        <a:xfrm>
          <a:off x="692956" y="3751173"/>
          <a:ext cx="9822643" cy="599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96" tIns="63496" rIns="63496" bIns="6349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Linguistic objectives of the study was limited; thus, the future research should consider the assessment dimension more standardized.</a:t>
          </a:r>
        </a:p>
      </dsp:txBody>
      <dsp:txXfrm>
        <a:off x="692956" y="3751173"/>
        <a:ext cx="9822643" cy="59996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06BC7-B41B-47C6-95BD-0F3389E8AD4A}">
      <dsp:nvSpPr>
        <dsp:cNvPr id="0" name=""/>
        <dsp:cNvSpPr/>
      </dsp:nvSpPr>
      <dsp:spPr>
        <a:xfrm>
          <a:off x="631199" y="786899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CE41A9-FBBD-4671-9E9E-36DDBBD0F86F}">
      <dsp:nvSpPr>
        <dsp:cNvPr id="0" name=""/>
        <dsp:cNvSpPr/>
      </dsp:nvSpPr>
      <dsp:spPr>
        <a:xfrm>
          <a:off x="865200" y="1020899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C17725-8A80-456A-9E41-E43778C1A990}">
      <dsp:nvSpPr>
        <dsp:cNvPr id="0" name=""/>
        <dsp:cNvSpPr/>
      </dsp:nvSpPr>
      <dsp:spPr>
        <a:xfrm>
          <a:off x="280199" y="222689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Questioning the status quo and critical thinking</a:t>
          </a:r>
        </a:p>
      </dsp:txBody>
      <dsp:txXfrm>
        <a:off x="280199" y="2226899"/>
        <a:ext cx="1800000" cy="720000"/>
      </dsp:txXfrm>
    </dsp:sp>
    <dsp:sp modelId="{43AD0313-CF8A-441D-A923-26FBBD7F7146}">
      <dsp:nvSpPr>
        <dsp:cNvPr id="0" name=""/>
        <dsp:cNvSpPr/>
      </dsp:nvSpPr>
      <dsp:spPr>
        <a:xfrm>
          <a:off x="2746200" y="786899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378FEE-5D29-42D2-9B73-3DC8515C8B61}">
      <dsp:nvSpPr>
        <dsp:cNvPr id="0" name=""/>
        <dsp:cNvSpPr/>
      </dsp:nvSpPr>
      <dsp:spPr>
        <a:xfrm>
          <a:off x="2980200" y="1020899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C6AF2B-F049-414C-8CB8-39E1914BB761}">
      <dsp:nvSpPr>
        <dsp:cNvPr id="0" name=""/>
        <dsp:cNvSpPr/>
      </dsp:nvSpPr>
      <dsp:spPr>
        <a:xfrm>
          <a:off x="2395200" y="222689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Learners as agents of change and action competence</a:t>
          </a:r>
        </a:p>
      </dsp:txBody>
      <dsp:txXfrm>
        <a:off x="2395200" y="2226899"/>
        <a:ext cx="1800000" cy="720000"/>
      </dsp:txXfrm>
    </dsp:sp>
    <dsp:sp modelId="{B02F8C9D-0C82-4798-A4DB-B9A8193C7972}">
      <dsp:nvSpPr>
        <dsp:cNvPr id="0" name=""/>
        <dsp:cNvSpPr/>
      </dsp:nvSpPr>
      <dsp:spPr>
        <a:xfrm>
          <a:off x="4861200" y="786899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1B1114-B9F1-41D0-B0AE-4FCE32DFD632}">
      <dsp:nvSpPr>
        <dsp:cNvPr id="0" name=""/>
        <dsp:cNvSpPr/>
      </dsp:nvSpPr>
      <dsp:spPr>
        <a:xfrm>
          <a:off x="5095200" y="1020899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49A5C-405B-41D4-A614-3022F5EBCE86}">
      <dsp:nvSpPr>
        <dsp:cNvPr id="0" name=""/>
        <dsp:cNvSpPr/>
      </dsp:nvSpPr>
      <dsp:spPr>
        <a:xfrm>
          <a:off x="4510200" y="222689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Future thinking and normative competence</a:t>
          </a:r>
        </a:p>
      </dsp:txBody>
      <dsp:txXfrm>
        <a:off x="4510200" y="2226899"/>
        <a:ext cx="1800000" cy="720000"/>
      </dsp:txXfrm>
    </dsp:sp>
    <dsp:sp modelId="{E0EC3D4F-23AC-4E28-9C99-01BCCD4B4D74}">
      <dsp:nvSpPr>
        <dsp:cNvPr id="0" name=""/>
        <dsp:cNvSpPr/>
      </dsp:nvSpPr>
      <dsp:spPr>
        <a:xfrm>
          <a:off x="6976200" y="786899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41F07E-4E49-49F1-86C0-53AA46FBD0DE}">
      <dsp:nvSpPr>
        <dsp:cNvPr id="0" name=""/>
        <dsp:cNvSpPr/>
      </dsp:nvSpPr>
      <dsp:spPr>
        <a:xfrm>
          <a:off x="7210200" y="1020899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B763B0-7AB3-4003-8E16-8EDC6E604A05}">
      <dsp:nvSpPr>
        <dsp:cNvPr id="0" name=""/>
        <dsp:cNvSpPr/>
      </dsp:nvSpPr>
      <dsp:spPr>
        <a:xfrm>
          <a:off x="6625200" y="222689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Meaningful and purposeful content</a:t>
          </a:r>
        </a:p>
      </dsp:txBody>
      <dsp:txXfrm>
        <a:off x="6625200" y="2226899"/>
        <a:ext cx="1800000" cy="720000"/>
      </dsp:txXfrm>
    </dsp:sp>
    <dsp:sp modelId="{8EC19E8B-1436-4032-8816-F14FEE7075B0}">
      <dsp:nvSpPr>
        <dsp:cNvPr id="0" name=""/>
        <dsp:cNvSpPr/>
      </dsp:nvSpPr>
      <dsp:spPr>
        <a:xfrm>
          <a:off x="9091200" y="786899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6760A5-AB66-4DF6-8574-5F0DC6122673}">
      <dsp:nvSpPr>
        <dsp:cNvPr id="0" name=""/>
        <dsp:cNvSpPr/>
      </dsp:nvSpPr>
      <dsp:spPr>
        <a:xfrm>
          <a:off x="9325199" y="1020899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DAAFC5-3075-4911-832A-38A00A800A95}">
      <dsp:nvSpPr>
        <dsp:cNvPr id="0" name=""/>
        <dsp:cNvSpPr/>
      </dsp:nvSpPr>
      <dsp:spPr>
        <a:xfrm>
          <a:off x="8740200" y="222689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Linguistic complexity in L1</a:t>
          </a:r>
        </a:p>
      </dsp:txBody>
      <dsp:txXfrm>
        <a:off x="8740200" y="2226899"/>
        <a:ext cx="1800000" cy="7200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9C7606-EDCE-9A40-A1CC-1EF73B86B17F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013AAC-93C6-604D-A833-AA03E7FC627C}">
      <dsp:nvSpPr>
        <dsp:cNvPr id="0" name=""/>
        <dsp:cNvSpPr/>
      </dsp:nvSpPr>
      <dsp:spPr>
        <a:xfrm>
          <a:off x="0" y="0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“I'm thinking of something. How can I put it... </a:t>
          </a:r>
          <a:r>
            <a:rPr lang="en-US" sz="1700" b="1" kern="1200" dirty="0"/>
            <a:t>What if there were a robot, like a spider, that gradually cleaned all the trash from the sea?</a:t>
          </a:r>
          <a:r>
            <a:rPr lang="en-US" sz="1700" kern="1200" dirty="0"/>
            <a:t> Then, </a:t>
          </a:r>
          <a:r>
            <a:rPr lang="en-US" sz="1700" b="1" kern="1200" dirty="0"/>
            <a:t>smart faucets could ask why you’re using water and have a password. The passwords would be known by mothers. I have started thinking about these things...</a:t>
          </a:r>
          <a:r>
            <a:rPr lang="en-US" sz="1700" kern="1200" dirty="0"/>
            <a:t> Maybe </a:t>
          </a:r>
          <a:r>
            <a:rPr lang="en-US" sz="1700" b="1" kern="1200" dirty="0"/>
            <a:t>a solar-powered flying car.</a:t>
          </a:r>
          <a:r>
            <a:rPr lang="en-US" sz="1700" kern="1200" dirty="0"/>
            <a:t>” </a:t>
          </a:r>
          <a:r>
            <a:rPr lang="en-US" sz="1700" i="1" kern="1200" dirty="0"/>
            <a:t> (Future Thinking &amp; System Thinking)</a:t>
          </a:r>
        </a:p>
      </dsp:txBody>
      <dsp:txXfrm>
        <a:off x="0" y="0"/>
        <a:ext cx="10515600" cy="1087834"/>
      </dsp:txXfrm>
    </dsp:sp>
    <dsp:sp modelId="{30CCF1F3-AF0C-A343-BBFA-890EC2435A4C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accent5">
              <a:hueOff val="-4050717"/>
              <a:satOff val="-275"/>
              <a:lumOff val="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F4992D-0999-544F-B547-04E91D65088A}">
      <dsp:nvSpPr>
        <dsp:cNvPr id="0" name=""/>
        <dsp:cNvSpPr/>
      </dsp:nvSpPr>
      <dsp:spPr>
        <a:xfrm>
          <a:off x="0" y="1087834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“When the Anatolian leopard went extinct, </a:t>
          </a:r>
          <a:r>
            <a:rPr lang="en-US" sz="1700" b="1" kern="1200"/>
            <a:t>the people back then must have been very sad</a:t>
          </a:r>
          <a:r>
            <a:rPr lang="en-US" sz="1700" kern="1200"/>
            <a:t>. Just </a:t>
          </a:r>
          <a:r>
            <a:rPr lang="en-US" sz="1700" b="1" kern="1200"/>
            <a:t>like how we would feel sad if cats disappeared today.” </a:t>
          </a:r>
          <a:r>
            <a:rPr lang="en-US" sz="1700" i="1" kern="1200"/>
            <a:t>(Normative Competence)</a:t>
          </a:r>
          <a:endParaRPr lang="en-US" sz="1700" kern="1200"/>
        </a:p>
      </dsp:txBody>
      <dsp:txXfrm>
        <a:off x="0" y="1087834"/>
        <a:ext cx="10515600" cy="1087834"/>
      </dsp:txXfrm>
    </dsp:sp>
    <dsp:sp modelId="{DE1CB744-9FE2-9649-993D-A0B1331964A0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accent5">
              <a:hueOff val="-8101434"/>
              <a:satOff val="-551"/>
              <a:lumOff val="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0989E3-2957-8E46-A077-0340732B770A}">
      <dsp:nvSpPr>
        <dsp:cNvPr id="0" name=""/>
        <dsp:cNvSpPr/>
      </dsp:nvSpPr>
      <dsp:spPr>
        <a:xfrm>
          <a:off x="0" y="2175669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“I </a:t>
          </a:r>
          <a:r>
            <a:rPr lang="en-US" sz="1700" b="1" kern="1200"/>
            <a:t>used to always think negatively</a:t>
          </a:r>
          <a:r>
            <a:rPr lang="en-US" sz="1700" kern="1200"/>
            <a:t>, like people are always throwing trash on the ground. But now, I’ve started to think less negatively. I think </a:t>
          </a:r>
          <a:r>
            <a:rPr lang="en-US" sz="1700" b="1" kern="1200"/>
            <a:t>maybe people will stop littering</a:t>
          </a:r>
          <a:r>
            <a:rPr lang="en-US" sz="1700" kern="1200"/>
            <a:t>” </a:t>
          </a:r>
          <a:r>
            <a:rPr lang="en-US" sz="1700" i="1" kern="1200"/>
            <a:t>(Self-awareness Competence)</a:t>
          </a:r>
          <a:endParaRPr lang="en-TR" sz="1700" i="1" kern="1200"/>
        </a:p>
      </dsp:txBody>
      <dsp:txXfrm>
        <a:off x="0" y="2175669"/>
        <a:ext cx="10515600" cy="1087834"/>
      </dsp:txXfrm>
    </dsp:sp>
    <dsp:sp modelId="{8E5FE08D-44F7-C140-B9EC-2BBDB19130B1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EB23ED-FE56-E741-90FE-8EE647779D31}">
      <dsp:nvSpPr>
        <dsp:cNvPr id="0" name=""/>
        <dsp:cNvSpPr/>
      </dsp:nvSpPr>
      <dsp:spPr>
        <a:xfrm>
          <a:off x="0" y="3263503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“I would want extinct animals, like the white lion, to still exist, and </a:t>
          </a:r>
          <a:r>
            <a:rPr lang="en-US" sz="1700" b="1" kern="1200"/>
            <a:t>for people to see what would happen if they made them go extinct</a:t>
          </a:r>
          <a:r>
            <a:rPr lang="en-US" sz="1700" kern="1200"/>
            <a:t>.” </a:t>
          </a:r>
          <a:r>
            <a:rPr lang="en-US" sz="1700" i="1" kern="1200"/>
            <a:t>(Future Thinking &amp; Normative Competence)</a:t>
          </a:r>
          <a:endParaRPr lang="en-US" sz="1700" kern="1200"/>
        </a:p>
      </dsp:txBody>
      <dsp:txXfrm>
        <a:off x="0" y="3263503"/>
        <a:ext cx="10515600" cy="108783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272D1-0866-6C41-8B5D-664F9FFDF3AA}">
      <dsp:nvSpPr>
        <dsp:cNvPr id="0" name=""/>
        <dsp:cNvSpPr/>
      </dsp:nvSpPr>
      <dsp:spPr>
        <a:xfrm>
          <a:off x="0" y="278351"/>
          <a:ext cx="10515600" cy="40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F33415-421C-0B40-B24B-6660561A3F1B}">
      <dsp:nvSpPr>
        <dsp:cNvPr id="0" name=""/>
        <dsp:cNvSpPr/>
      </dsp:nvSpPr>
      <dsp:spPr>
        <a:xfrm>
          <a:off x="525780" y="42191"/>
          <a:ext cx="7360920" cy="4723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BENEFITING FROM THE DUAL OBJECTIVES </a:t>
          </a:r>
        </a:p>
      </dsp:txBody>
      <dsp:txXfrm>
        <a:off x="548837" y="65248"/>
        <a:ext cx="7314806" cy="426206"/>
      </dsp:txXfrm>
    </dsp:sp>
    <dsp:sp modelId="{FD59D3F1-D55C-A445-BE7E-E806681667FA}">
      <dsp:nvSpPr>
        <dsp:cNvPr id="0" name=""/>
        <dsp:cNvSpPr/>
      </dsp:nvSpPr>
      <dsp:spPr>
        <a:xfrm>
          <a:off x="0" y="1004111"/>
          <a:ext cx="10515600" cy="40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31F2B2-DDF3-7847-84E8-441EC9A80007}">
      <dsp:nvSpPr>
        <dsp:cNvPr id="0" name=""/>
        <dsp:cNvSpPr/>
      </dsp:nvSpPr>
      <dsp:spPr>
        <a:xfrm>
          <a:off x="525780" y="767951"/>
          <a:ext cx="7360920" cy="4723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TEACHER AS THE FACILITATOR</a:t>
          </a:r>
        </a:p>
      </dsp:txBody>
      <dsp:txXfrm>
        <a:off x="548837" y="791008"/>
        <a:ext cx="7314806" cy="426206"/>
      </dsp:txXfrm>
    </dsp:sp>
    <dsp:sp modelId="{D4B83E08-FDEB-C24F-8F6C-92C8025B7F49}">
      <dsp:nvSpPr>
        <dsp:cNvPr id="0" name=""/>
        <dsp:cNvSpPr/>
      </dsp:nvSpPr>
      <dsp:spPr>
        <a:xfrm>
          <a:off x="0" y="1729871"/>
          <a:ext cx="10515600" cy="40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6319E0-0E27-7D43-A576-439A94D9A3AF}">
      <dsp:nvSpPr>
        <dsp:cNvPr id="0" name=""/>
        <dsp:cNvSpPr/>
      </dsp:nvSpPr>
      <dsp:spPr>
        <a:xfrm>
          <a:off x="525780" y="1493711"/>
          <a:ext cx="7360920" cy="4723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MULTIMODAL IN-CLASS MATERIALS</a:t>
          </a:r>
        </a:p>
      </dsp:txBody>
      <dsp:txXfrm>
        <a:off x="548837" y="1516768"/>
        <a:ext cx="7314806" cy="426206"/>
      </dsp:txXfrm>
    </dsp:sp>
    <dsp:sp modelId="{E5880A07-CCA3-FC41-BE9F-2193CA1FEB96}">
      <dsp:nvSpPr>
        <dsp:cNvPr id="0" name=""/>
        <dsp:cNvSpPr/>
      </dsp:nvSpPr>
      <dsp:spPr>
        <a:xfrm>
          <a:off x="0" y="2455631"/>
          <a:ext cx="10515600" cy="40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F522B0-80FA-FF42-ADDF-33994552B375}">
      <dsp:nvSpPr>
        <dsp:cNvPr id="0" name=""/>
        <dsp:cNvSpPr/>
      </dsp:nvSpPr>
      <dsp:spPr>
        <a:xfrm>
          <a:off x="525780" y="2219471"/>
          <a:ext cx="7360920" cy="4723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GAMIFIED FLOW OF THE COURSE DESIGN</a:t>
          </a:r>
        </a:p>
      </dsp:txBody>
      <dsp:txXfrm>
        <a:off x="548837" y="2242528"/>
        <a:ext cx="7314806" cy="426206"/>
      </dsp:txXfrm>
    </dsp:sp>
    <dsp:sp modelId="{AD66CA51-67D0-7141-8B84-16B6826F79E7}">
      <dsp:nvSpPr>
        <dsp:cNvPr id="0" name=""/>
        <dsp:cNvSpPr/>
      </dsp:nvSpPr>
      <dsp:spPr>
        <a:xfrm>
          <a:off x="0" y="3181391"/>
          <a:ext cx="10515600" cy="40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C850E7-9184-B64E-947F-5897234C2EC7}">
      <dsp:nvSpPr>
        <dsp:cNvPr id="0" name=""/>
        <dsp:cNvSpPr/>
      </dsp:nvSpPr>
      <dsp:spPr>
        <a:xfrm>
          <a:off x="525780" y="2945231"/>
          <a:ext cx="7360920" cy="4723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NEED FOR MORE HANDS-ON ACTIVITIES</a:t>
          </a:r>
        </a:p>
      </dsp:txBody>
      <dsp:txXfrm>
        <a:off x="548837" y="2968288"/>
        <a:ext cx="7314806" cy="426206"/>
      </dsp:txXfrm>
    </dsp:sp>
    <dsp:sp modelId="{0133BC50-A4AD-BD4A-840F-E55E36D66FD7}">
      <dsp:nvSpPr>
        <dsp:cNvPr id="0" name=""/>
        <dsp:cNvSpPr/>
      </dsp:nvSpPr>
      <dsp:spPr>
        <a:xfrm>
          <a:off x="0" y="3907152"/>
          <a:ext cx="10515600" cy="40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DAFDE3-68B3-8745-8E77-AE76DD858887}">
      <dsp:nvSpPr>
        <dsp:cNvPr id="0" name=""/>
        <dsp:cNvSpPr/>
      </dsp:nvSpPr>
      <dsp:spPr>
        <a:xfrm>
          <a:off x="525780" y="3670992"/>
          <a:ext cx="7360920" cy="4723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PARENTAL SUPPORT</a:t>
          </a:r>
        </a:p>
      </dsp:txBody>
      <dsp:txXfrm>
        <a:off x="548837" y="3694049"/>
        <a:ext cx="7314806" cy="42620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EA65E4-E450-D341-8052-E878EC7FE759}">
      <dsp:nvSpPr>
        <dsp:cNvPr id="0" name=""/>
        <dsp:cNvSpPr/>
      </dsp:nvSpPr>
      <dsp:spPr>
        <a:xfrm>
          <a:off x="3201" y="445489"/>
          <a:ext cx="2539866" cy="152391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Problem-posing in YL classrooms</a:t>
          </a:r>
        </a:p>
      </dsp:txBody>
      <dsp:txXfrm>
        <a:off x="3201" y="445489"/>
        <a:ext cx="2539866" cy="1523919"/>
      </dsp:txXfrm>
    </dsp:sp>
    <dsp:sp modelId="{E4C82E69-A02F-4040-BC56-3579FD8AF8BB}">
      <dsp:nvSpPr>
        <dsp:cNvPr id="0" name=""/>
        <dsp:cNvSpPr/>
      </dsp:nvSpPr>
      <dsp:spPr>
        <a:xfrm>
          <a:off x="2797054" y="445489"/>
          <a:ext cx="2539866" cy="1523919"/>
        </a:xfrm>
        <a:prstGeom prst="rect">
          <a:avLst/>
        </a:prstGeom>
        <a:solidFill>
          <a:schemeClr val="accent5">
            <a:hueOff val="-2025358"/>
            <a:satOff val="-138"/>
            <a:lumOff val="32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Importance of dialogic teaching</a:t>
          </a:r>
        </a:p>
      </dsp:txBody>
      <dsp:txXfrm>
        <a:off x="2797054" y="445489"/>
        <a:ext cx="2539866" cy="1523919"/>
      </dsp:txXfrm>
    </dsp:sp>
    <dsp:sp modelId="{922E6BD2-918C-DB42-86B5-8BA2F0AFFA05}">
      <dsp:nvSpPr>
        <dsp:cNvPr id="0" name=""/>
        <dsp:cNvSpPr/>
      </dsp:nvSpPr>
      <dsp:spPr>
        <a:xfrm>
          <a:off x="5590907" y="445489"/>
          <a:ext cx="2539866" cy="1523919"/>
        </a:xfrm>
        <a:prstGeom prst="rect">
          <a:avLst/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The use of L1 </a:t>
          </a:r>
        </a:p>
      </dsp:txBody>
      <dsp:txXfrm>
        <a:off x="5590907" y="445489"/>
        <a:ext cx="2539866" cy="1523919"/>
      </dsp:txXfrm>
    </dsp:sp>
    <dsp:sp modelId="{54FF5186-C6CB-5743-A142-BD9954BCF673}">
      <dsp:nvSpPr>
        <dsp:cNvPr id="0" name=""/>
        <dsp:cNvSpPr/>
      </dsp:nvSpPr>
      <dsp:spPr>
        <a:xfrm>
          <a:off x="8384760" y="445489"/>
          <a:ext cx="2539866" cy="1523919"/>
        </a:xfrm>
        <a:prstGeom prst="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Lived experiences and life realities</a:t>
          </a:r>
        </a:p>
      </dsp:txBody>
      <dsp:txXfrm>
        <a:off x="8384760" y="445489"/>
        <a:ext cx="2539866" cy="1523919"/>
      </dsp:txXfrm>
    </dsp:sp>
    <dsp:sp modelId="{75945125-F06C-A047-A76C-605F863367C9}">
      <dsp:nvSpPr>
        <dsp:cNvPr id="0" name=""/>
        <dsp:cNvSpPr/>
      </dsp:nvSpPr>
      <dsp:spPr>
        <a:xfrm>
          <a:off x="1400128" y="2223395"/>
          <a:ext cx="2539866" cy="1523919"/>
        </a:xfrm>
        <a:prstGeom prst="rect">
          <a:avLst/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Meaningful and fun materials</a:t>
          </a:r>
        </a:p>
      </dsp:txBody>
      <dsp:txXfrm>
        <a:off x="1400128" y="2223395"/>
        <a:ext cx="2539866" cy="1523919"/>
      </dsp:txXfrm>
    </dsp:sp>
    <dsp:sp modelId="{7CA7356B-045F-5A49-A047-6F242217A077}">
      <dsp:nvSpPr>
        <dsp:cNvPr id="0" name=""/>
        <dsp:cNvSpPr/>
      </dsp:nvSpPr>
      <dsp:spPr>
        <a:xfrm>
          <a:off x="4193981" y="2223395"/>
          <a:ext cx="2539866" cy="1523919"/>
        </a:xfrm>
        <a:prstGeom prst="rect">
          <a:avLst/>
        </a:prstGeom>
        <a:solidFill>
          <a:schemeClr val="accent5">
            <a:hueOff val="-10126791"/>
            <a:satOff val="-688"/>
            <a:lumOff val="163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Reflective practices</a:t>
          </a:r>
        </a:p>
      </dsp:txBody>
      <dsp:txXfrm>
        <a:off x="4193981" y="2223395"/>
        <a:ext cx="2539866" cy="1523919"/>
      </dsp:txXfrm>
    </dsp:sp>
    <dsp:sp modelId="{FF80B5D7-8837-9C43-994A-D3FEB5E67D03}">
      <dsp:nvSpPr>
        <dsp:cNvPr id="0" name=""/>
        <dsp:cNvSpPr/>
      </dsp:nvSpPr>
      <dsp:spPr>
        <a:xfrm>
          <a:off x="6987834" y="2223395"/>
          <a:ext cx="2539866" cy="1523919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Parental support</a:t>
          </a:r>
        </a:p>
      </dsp:txBody>
      <dsp:txXfrm>
        <a:off x="6987834" y="2223395"/>
        <a:ext cx="2539866" cy="152391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3EC646-7A97-5C46-93AD-136E90C6E6B5}">
      <dsp:nvSpPr>
        <dsp:cNvPr id="0" name=""/>
        <dsp:cNvSpPr/>
      </dsp:nvSpPr>
      <dsp:spPr>
        <a:xfrm>
          <a:off x="0" y="0"/>
          <a:ext cx="629171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AA6845-6C51-8843-ACE3-385F94D7BA8A}">
      <dsp:nvSpPr>
        <dsp:cNvPr id="0" name=""/>
        <dsp:cNvSpPr/>
      </dsp:nvSpPr>
      <dsp:spPr>
        <a:xfrm>
          <a:off x="0" y="0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Jackson, L., &amp; Kennett, B. (2025). Critical language pedagogues in Japan: enhancing student receptivity. </a:t>
          </a:r>
          <a:r>
            <a:rPr lang="en-US" sz="2100" b="0" i="1" kern="1200"/>
            <a:t>ELT Journal</a:t>
          </a:r>
          <a:r>
            <a:rPr lang="en-US" sz="2100" b="0" i="0" kern="1200"/>
            <a:t>, </a:t>
          </a:r>
          <a:r>
            <a:rPr lang="en-US" sz="2100" b="0" i="1" kern="1200"/>
            <a:t>79</a:t>
          </a:r>
          <a:r>
            <a:rPr lang="en-US" sz="2100" b="0" i="0" kern="1200"/>
            <a:t>(1), 12-21.</a:t>
          </a:r>
          <a:endParaRPr lang="en-US" sz="2100" kern="1200"/>
        </a:p>
      </dsp:txBody>
      <dsp:txXfrm>
        <a:off x="0" y="0"/>
        <a:ext cx="6291714" cy="1382683"/>
      </dsp:txXfrm>
    </dsp:sp>
    <dsp:sp modelId="{62599346-306F-674C-AA8D-7E9D2BEB1818}">
      <dsp:nvSpPr>
        <dsp:cNvPr id="0" name=""/>
        <dsp:cNvSpPr/>
      </dsp:nvSpPr>
      <dsp:spPr>
        <a:xfrm>
          <a:off x="0" y="1382683"/>
          <a:ext cx="629171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4A85FB-F628-3741-B1C8-D03562E3E4A1}">
      <dsp:nvSpPr>
        <dsp:cNvPr id="0" name=""/>
        <dsp:cNvSpPr/>
      </dsp:nvSpPr>
      <dsp:spPr>
        <a:xfrm>
          <a:off x="0" y="1382683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Rashidi, N., &amp; Safari, F. (2011). A model for EFL materials development within the framework of critical pedagogy (CP). </a:t>
          </a:r>
          <a:r>
            <a:rPr lang="en-US" sz="2100" b="0" i="1" kern="1200"/>
            <a:t>English Language Teaching</a:t>
          </a:r>
          <a:r>
            <a:rPr lang="en-US" sz="2100" b="0" i="0" kern="1200"/>
            <a:t>, </a:t>
          </a:r>
          <a:r>
            <a:rPr lang="en-US" sz="2100" b="0" i="1" kern="1200"/>
            <a:t>4</a:t>
          </a:r>
          <a:r>
            <a:rPr lang="en-US" sz="2100" b="0" i="0" kern="1200"/>
            <a:t>(2), 250.</a:t>
          </a:r>
          <a:endParaRPr lang="en-US" sz="2100" kern="1200"/>
        </a:p>
      </dsp:txBody>
      <dsp:txXfrm>
        <a:off x="0" y="1382683"/>
        <a:ext cx="6291714" cy="1382683"/>
      </dsp:txXfrm>
    </dsp:sp>
    <dsp:sp modelId="{0A0A7457-6158-F84C-AA7F-C54A58A2A886}">
      <dsp:nvSpPr>
        <dsp:cNvPr id="0" name=""/>
        <dsp:cNvSpPr/>
      </dsp:nvSpPr>
      <dsp:spPr>
        <a:xfrm>
          <a:off x="0" y="2765367"/>
          <a:ext cx="629171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8B2E8E-E57F-844F-8E6D-CF5650664214}">
      <dsp:nvSpPr>
        <dsp:cNvPr id="0" name=""/>
        <dsp:cNvSpPr/>
      </dsp:nvSpPr>
      <dsp:spPr>
        <a:xfrm>
          <a:off x="0" y="2765367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Rieckmann, M. (2018). Learning to transform the world: Key competencies in Education for Sustainable Development. </a:t>
          </a:r>
          <a:r>
            <a:rPr lang="en-US" sz="2100" b="0" i="1" kern="1200"/>
            <a:t>Issues and trends in education for sustainable development</a:t>
          </a:r>
          <a:r>
            <a:rPr lang="en-US" sz="2100" b="0" i="0" kern="1200"/>
            <a:t>, </a:t>
          </a:r>
          <a:r>
            <a:rPr lang="en-US" sz="2100" b="0" i="1" kern="1200"/>
            <a:t>39</a:t>
          </a:r>
          <a:r>
            <a:rPr lang="en-US" sz="2100" b="0" i="0" kern="1200"/>
            <a:t>(1), 39-59.</a:t>
          </a:r>
          <a:endParaRPr lang="en-US" sz="2100" kern="1200"/>
        </a:p>
      </dsp:txBody>
      <dsp:txXfrm>
        <a:off x="0" y="2765367"/>
        <a:ext cx="6291714" cy="1382683"/>
      </dsp:txXfrm>
    </dsp:sp>
    <dsp:sp modelId="{F69A35D2-511F-804B-98C2-343324A261C1}">
      <dsp:nvSpPr>
        <dsp:cNvPr id="0" name=""/>
        <dsp:cNvSpPr/>
      </dsp:nvSpPr>
      <dsp:spPr>
        <a:xfrm>
          <a:off x="0" y="4148051"/>
          <a:ext cx="629171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CB73E-65FA-1E4E-8576-4C8D138C8DEC}">
      <dsp:nvSpPr>
        <dsp:cNvPr id="0" name=""/>
        <dsp:cNvSpPr/>
      </dsp:nvSpPr>
      <dsp:spPr>
        <a:xfrm>
          <a:off x="0" y="4148051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Wallerstein, N., &amp; Auerbach, E. (2004). </a:t>
          </a:r>
          <a:r>
            <a:rPr lang="en-US" sz="2100" b="0" i="1" kern="1200"/>
            <a:t>Problem-posing at work: Popular educator's guide</a:t>
          </a:r>
          <a:r>
            <a:rPr lang="en-US" sz="2100" b="0" i="0" kern="1200"/>
            <a:t>. Edmonton: Grass Roots Press.</a:t>
          </a:r>
          <a:endParaRPr lang="en-US" sz="2100" kern="1200"/>
        </a:p>
      </dsp:txBody>
      <dsp:txXfrm>
        <a:off x="0" y="4148051"/>
        <a:ext cx="6291714" cy="13826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4D268-E6F2-B548-8802-7D419BC65704}">
      <dsp:nvSpPr>
        <dsp:cNvPr id="0" name=""/>
        <dsp:cNvSpPr/>
      </dsp:nvSpPr>
      <dsp:spPr>
        <a:xfrm>
          <a:off x="1225" y="285211"/>
          <a:ext cx="4779533" cy="28677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/>
            <a:t>The first author’s career journey from private to public education in Turkey</a:t>
          </a:r>
          <a:endParaRPr lang="en-US" sz="4100" kern="1200"/>
        </a:p>
      </dsp:txBody>
      <dsp:txXfrm>
        <a:off x="1225" y="285211"/>
        <a:ext cx="4779533" cy="2867720"/>
      </dsp:txXfrm>
    </dsp:sp>
    <dsp:sp modelId="{AF8657BC-5E2A-1440-B812-E78AAE4F9A89}">
      <dsp:nvSpPr>
        <dsp:cNvPr id="0" name=""/>
        <dsp:cNvSpPr/>
      </dsp:nvSpPr>
      <dsp:spPr>
        <a:xfrm>
          <a:off x="5258712" y="285211"/>
          <a:ext cx="4779533" cy="2867720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/>
            <a:t>Private school’s bilingual curricula and environmental programmes</a:t>
          </a:r>
          <a:endParaRPr lang="en-US" sz="4100" kern="1200"/>
        </a:p>
      </dsp:txBody>
      <dsp:txXfrm>
        <a:off x="5258712" y="285211"/>
        <a:ext cx="4779533" cy="28677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6F74DA-464E-3C48-B86F-06EA29D59284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1B649B-59E3-1D4B-8928-F4DBFAA964C0}">
      <dsp:nvSpPr>
        <dsp:cNvPr id="0" name=""/>
        <dsp:cNvSpPr/>
      </dsp:nvSpPr>
      <dsp:spPr>
        <a:xfrm>
          <a:off x="0" y="0"/>
          <a:ext cx="10515600" cy="1088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26 young learners (9-10 years old)</a:t>
          </a:r>
        </a:p>
      </dsp:txBody>
      <dsp:txXfrm>
        <a:off x="0" y="0"/>
        <a:ext cx="10515600" cy="1088136"/>
      </dsp:txXfrm>
    </dsp:sp>
    <dsp:sp modelId="{96761154-679D-6544-ADCA-A21CFE5EB89F}">
      <dsp:nvSpPr>
        <dsp:cNvPr id="0" name=""/>
        <dsp:cNvSpPr/>
      </dsp:nvSpPr>
      <dsp:spPr>
        <a:xfrm>
          <a:off x="0" y="1088136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746EAB-F821-FA47-AEFB-E263AB57B8DE}">
      <dsp:nvSpPr>
        <dsp:cNvPr id="0" name=""/>
        <dsp:cNvSpPr/>
      </dsp:nvSpPr>
      <dsp:spPr>
        <a:xfrm>
          <a:off x="0" y="1088136"/>
          <a:ext cx="10515600" cy="1088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a 4th-grade classroom</a:t>
          </a:r>
        </a:p>
      </dsp:txBody>
      <dsp:txXfrm>
        <a:off x="0" y="1088136"/>
        <a:ext cx="10515600" cy="1088136"/>
      </dsp:txXfrm>
    </dsp:sp>
    <dsp:sp modelId="{B822324B-4215-CC44-B1F0-6C0BE99C1E72}">
      <dsp:nvSpPr>
        <dsp:cNvPr id="0" name=""/>
        <dsp:cNvSpPr/>
      </dsp:nvSpPr>
      <dsp:spPr>
        <a:xfrm>
          <a:off x="0" y="2176272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3D1E93-9F3D-B24B-B82E-CE95522AAA1D}">
      <dsp:nvSpPr>
        <dsp:cNvPr id="0" name=""/>
        <dsp:cNvSpPr/>
      </dsp:nvSpPr>
      <dsp:spPr>
        <a:xfrm>
          <a:off x="0" y="2176272"/>
          <a:ext cx="10515600" cy="1088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A1 to A2 level</a:t>
          </a:r>
        </a:p>
      </dsp:txBody>
      <dsp:txXfrm>
        <a:off x="0" y="2176272"/>
        <a:ext cx="10515600" cy="1088136"/>
      </dsp:txXfrm>
    </dsp:sp>
    <dsp:sp modelId="{4795E57B-BA73-5743-90E0-9A9AD628C82B}">
      <dsp:nvSpPr>
        <dsp:cNvPr id="0" name=""/>
        <dsp:cNvSpPr/>
      </dsp:nvSpPr>
      <dsp:spPr>
        <a:xfrm>
          <a:off x="0" y="3264408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33985E-A99B-B240-9BB2-660EE7E0B9BF}">
      <dsp:nvSpPr>
        <dsp:cNvPr id="0" name=""/>
        <dsp:cNvSpPr/>
      </dsp:nvSpPr>
      <dsp:spPr>
        <a:xfrm>
          <a:off x="0" y="3264408"/>
          <a:ext cx="10515600" cy="1088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From convenience sampling to purposive sampling </a:t>
          </a:r>
        </a:p>
      </dsp:txBody>
      <dsp:txXfrm>
        <a:off x="0" y="3264408"/>
        <a:ext cx="10515600" cy="10881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9D54F-7B40-BD4A-A0EB-2249A59E0139}">
      <dsp:nvSpPr>
        <dsp:cNvPr id="0" name=""/>
        <dsp:cNvSpPr/>
      </dsp:nvSpPr>
      <dsp:spPr>
        <a:xfrm>
          <a:off x="0" y="2729"/>
          <a:ext cx="624526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DEBD71-8CF0-E64F-A8E6-2F9CB509AE44}">
      <dsp:nvSpPr>
        <dsp:cNvPr id="0" name=""/>
        <dsp:cNvSpPr/>
      </dsp:nvSpPr>
      <dsp:spPr>
        <a:xfrm>
          <a:off x="0" y="2729"/>
          <a:ext cx="6245265" cy="930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Critical</a:t>
          </a:r>
        </a:p>
      </dsp:txBody>
      <dsp:txXfrm>
        <a:off x="0" y="2729"/>
        <a:ext cx="6245265" cy="930648"/>
      </dsp:txXfrm>
    </dsp:sp>
    <dsp:sp modelId="{87FBCC5B-43A6-DC4B-9B5C-A8A274FF991A}">
      <dsp:nvSpPr>
        <dsp:cNvPr id="0" name=""/>
        <dsp:cNvSpPr/>
      </dsp:nvSpPr>
      <dsp:spPr>
        <a:xfrm>
          <a:off x="0" y="933377"/>
          <a:ext cx="624526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726C6B-C0B3-5740-B91C-0C72748FFA69}">
      <dsp:nvSpPr>
        <dsp:cNvPr id="0" name=""/>
        <dsp:cNvSpPr/>
      </dsp:nvSpPr>
      <dsp:spPr>
        <a:xfrm>
          <a:off x="0" y="933377"/>
          <a:ext cx="6245265" cy="930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Transformative</a:t>
          </a:r>
        </a:p>
      </dsp:txBody>
      <dsp:txXfrm>
        <a:off x="0" y="933377"/>
        <a:ext cx="6245265" cy="930648"/>
      </dsp:txXfrm>
    </dsp:sp>
    <dsp:sp modelId="{8059C33D-9EE2-464E-A0DC-6FC647360081}">
      <dsp:nvSpPr>
        <dsp:cNvPr id="0" name=""/>
        <dsp:cNvSpPr/>
      </dsp:nvSpPr>
      <dsp:spPr>
        <a:xfrm>
          <a:off x="0" y="1864025"/>
          <a:ext cx="624526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4A694-8D14-B145-8826-71C7525A4FBD}">
      <dsp:nvSpPr>
        <dsp:cNvPr id="0" name=""/>
        <dsp:cNvSpPr/>
      </dsp:nvSpPr>
      <dsp:spPr>
        <a:xfrm>
          <a:off x="0" y="1864025"/>
          <a:ext cx="6245265" cy="930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Democratic</a:t>
          </a:r>
        </a:p>
      </dsp:txBody>
      <dsp:txXfrm>
        <a:off x="0" y="1864025"/>
        <a:ext cx="6245265" cy="930648"/>
      </dsp:txXfrm>
    </dsp:sp>
    <dsp:sp modelId="{791E5F27-01F0-2A41-8A7D-2A5FFEB7DBFF}">
      <dsp:nvSpPr>
        <dsp:cNvPr id="0" name=""/>
        <dsp:cNvSpPr/>
      </dsp:nvSpPr>
      <dsp:spPr>
        <a:xfrm>
          <a:off x="0" y="2794673"/>
          <a:ext cx="624526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833856-47B0-EC45-B71B-A0D672C5AC49}">
      <dsp:nvSpPr>
        <dsp:cNvPr id="0" name=""/>
        <dsp:cNvSpPr/>
      </dsp:nvSpPr>
      <dsp:spPr>
        <a:xfrm>
          <a:off x="0" y="2794673"/>
          <a:ext cx="6245265" cy="930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Dialectical</a:t>
          </a:r>
        </a:p>
      </dsp:txBody>
      <dsp:txXfrm>
        <a:off x="0" y="2794673"/>
        <a:ext cx="6245265" cy="930648"/>
      </dsp:txXfrm>
    </dsp:sp>
    <dsp:sp modelId="{163ACE10-35FF-C548-ABB1-B69D9E2B48DF}">
      <dsp:nvSpPr>
        <dsp:cNvPr id="0" name=""/>
        <dsp:cNvSpPr/>
      </dsp:nvSpPr>
      <dsp:spPr>
        <a:xfrm>
          <a:off x="0" y="3725321"/>
          <a:ext cx="624526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EE7F1C-BF70-1846-9BC1-49D80C120A4C}">
      <dsp:nvSpPr>
        <dsp:cNvPr id="0" name=""/>
        <dsp:cNvSpPr/>
      </dsp:nvSpPr>
      <dsp:spPr>
        <a:xfrm>
          <a:off x="0" y="3725321"/>
          <a:ext cx="6245265" cy="930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Student-focused</a:t>
          </a:r>
        </a:p>
      </dsp:txBody>
      <dsp:txXfrm>
        <a:off x="0" y="3725321"/>
        <a:ext cx="6245265" cy="930648"/>
      </dsp:txXfrm>
    </dsp:sp>
    <dsp:sp modelId="{600D0442-B455-EA4F-BB91-0330F2DCC221}">
      <dsp:nvSpPr>
        <dsp:cNvPr id="0" name=""/>
        <dsp:cNvSpPr/>
      </dsp:nvSpPr>
      <dsp:spPr>
        <a:xfrm>
          <a:off x="0" y="4655969"/>
          <a:ext cx="624526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DC3113-C6CA-7E4B-85D5-903CD19F3475}">
      <dsp:nvSpPr>
        <dsp:cNvPr id="0" name=""/>
        <dsp:cNvSpPr/>
      </dsp:nvSpPr>
      <dsp:spPr>
        <a:xfrm>
          <a:off x="0" y="4655969"/>
          <a:ext cx="6245265" cy="930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Action-oriented</a:t>
          </a:r>
        </a:p>
      </dsp:txBody>
      <dsp:txXfrm>
        <a:off x="0" y="4655969"/>
        <a:ext cx="6245265" cy="9306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42F40-5476-234A-8460-944A2BB8A5E7}">
      <dsp:nvSpPr>
        <dsp:cNvPr id="0" name=""/>
        <dsp:cNvSpPr/>
      </dsp:nvSpPr>
      <dsp:spPr>
        <a:xfrm>
          <a:off x="2941" y="202366"/>
          <a:ext cx="2333392" cy="140003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System thinking</a:t>
          </a:r>
        </a:p>
      </dsp:txBody>
      <dsp:txXfrm>
        <a:off x="2941" y="202366"/>
        <a:ext cx="2333392" cy="1400035"/>
      </dsp:txXfrm>
    </dsp:sp>
    <dsp:sp modelId="{8772D773-4A8D-3A41-9666-79A0D83FC6AB}">
      <dsp:nvSpPr>
        <dsp:cNvPr id="0" name=""/>
        <dsp:cNvSpPr/>
      </dsp:nvSpPr>
      <dsp:spPr>
        <a:xfrm>
          <a:off x="2569673" y="202366"/>
          <a:ext cx="2333392" cy="1400035"/>
        </a:xfrm>
        <a:prstGeom prst="rect">
          <a:avLst/>
        </a:prstGeom>
        <a:solidFill>
          <a:schemeClr val="accent5">
            <a:hueOff val="-2025358"/>
            <a:satOff val="-138"/>
            <a:lumOff val="32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Future thinking</a:t>
          </a:r>
        </a:p>
      </dsp:txBody>
      <dsp:txXfrm>
        <a:off x="2569673" y="202366"/>
        <a:ext cx="2333392" cy="1400035"/>
      </dsp:txXfrm>
    </dsp:sp>
    <dsp:sp modelId="{DD67BAC3-BC7D-9148-8AE1-637C5AE0B8A1}">
      <dsp:nvSpPr>
        <dsp:cNvPr id="0" name=""/>
        <dsp:cNvSpPr/>
      </dsp:nvSpPr>
      <dsp:spPr>
        <a:xfrm>
          <a:off x="5136405" y="202366"/>
          <a:ext cx="2333392" cy="1400035"/>
        </a:xfrm>
        <a:prstGeom prst="rect">
          <a:avLst/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Critical thinking</a:t>
          </a:r>
        </a:p>
      </dsp:txBody>
      <dsp:txXfrm>
        <a:off x="5136405" y="202366"/>
        <a:ext cx="2333392" cy="1400035"/>
      </dsp:txXfrm>
    </dsp:sp>
    <dsp:sp modelId="{2D6EB9FA-11C4-4749-8A44-BBFC0272AE91}">
      <dsp:nvSpPr>
        <dsp:cNvPr id="0" name=""/>
        <dsp:cNvSpPr/>
      </dsp:nvSpPr>
      <dsp:spPr>
        <a:xfrm>
          <a:off x="7703137" y="202366"/>
          <a:ext cx="2333392" cy="1400035"/>
        </a:xfrm>
        <a:prstGeom prst="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Normative competency</a:t>
          </a:r>
        </a:p>
      </dsp:txBody>
      <dsp:txXfrm>
        <a:off x="7703137" y="202366"/>
        <a:ext cx="2333392" cy="1400035"/>
      </dsp:txXfrm>
    </dsp:sp>
    <dsp:sp modelId="{995BD8A9-95E9-1846-BB8E-CAD91530E4EE}">
      <dsp:nvSpPr>
        <dsp:cNvPr id="0" name=""/>
        <dsp:cNvSpPr/>
      </dsp:nvSpPr>
      <dsp:spPr>
        <a:xfrm>
          <a:off x="1286307" y="1835741"/>
          <a:ext cx="2333392" cy="1400035"/>
        </a:xfrm>
        <a:prstGeom prst="rect">
          <a:avLst/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Strategic competency</a:t>
          </a:r>
        </a:p>
      </dsp:txBody>
      <dsp:txXfrm>
        <a:off x="1286307" y="1835741"/>
        <a:ext cx="2333392" cy="1400035"/>
      </dsp:txXfrm>
    </dsp:sp>
    <dsp:sp modelId="{9FE0F2CB-44F9-0647-8D44-2FC4BE02F603}">
      <dsp:nvSpPr>
        <dsp:cNvPr id="0" name=""/>
        <dsp:cNvSpPr/>
      </dsp:nvSpPr>
      <dsp:spPr>
        <a:xfrm>
          <a:off x="3853039" y="1835741"/>
          <a:ext cx="2333392" cy="1400035"/>
        </a:xfrm>
        <a:prstGeom prst="rect">
          <a:avLst/>
        </a:prstGeom>
        <a:solidFill>
          <a:schemeClr val="accent5">
            <a:hueOff val="-10126791"/>
            <a:satOff val="-688"/>
            <a:lumOff val="163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Collaboration competency</a:t>
          </a:r>
        </a:p>
      </dsp:txBody>
      <dsp:txXfrm>
        <a:off x="3853039" y="1835741"/>
        <a:ext cx="2333392" cy="1400035"/>
      </dsp:txXfrm>
    </dsp:sp>
    <dsp:sp modelId="{84770DFA-1E6B-AB44-BC2A-50134B78D200}">
      <dsp:nvSpPr>
        <dsp:cNvPr id="0" name=""/>
        <dsp:cNvSpPr/>
      </dsp:nvSpPr>
      <dsp:spPr>
        <a:xfrm>
          <a:off x="6419771" y="1835741"/>
          <a:ext cx="2333392" cy="1400035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Self-awareness competency</a:t>
          </a:r>
        </a:p>
      </dsp:txBody>
      <dsp:txXfrm>
        <a:off x="6419771" y="1835741"/>
        <a:ext cx="2333392" cy="14000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82AB2-31F9-3643-B59E-7C11BF8A4361}">
      <dsp:nvSpPr>
        <dsp:cNvPr id="0" name=""/>
        <dsp:cNvSpPr/>
      </dsp:nvSpPr>
      <dsp:spPr>
        <a:xfrm>
          <a:off x="590" y="1773226"/>
          <a:ext cx="3026735" cy="19673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Decodification</a:t>
          </a:r>
        </a:p>
      </dsp:txBody>
      <dsp:txXfrm>
        <a:off x="96629" y="1869265"/>
        <a:ext cx="2834657" cy="1775300"/>
      </dsp:txXfrm>
    </dsp:sp>
    <dsp:sp modelId="{AF9AE65C-6459-F049-8819-ADAD6607E3AF}">
      <dsp:nvSpPr>
        <dsp:cNvPr id="0" name=""/>
        <dsp:cNvSpPr/>
      </dsp:nvSpPr>
      <dsp:spPr>
        <a:xfrm>
          <a:off x="1513958" y="1088762"/>
          <a:ext cx="3336306" cy="3336306"/>
        </a:xfrm>
        <a:custGeom>
          <a:avLst/>
          <a:gdLst/>
          <a:ahLst/>
          <a:cxnLst/>
          <a:rect l="0" t="0" r="0" b="0"/>
          <a:pathLst>
            <a:path>
              <a:moveTo>
                <a:pt x="336964" y="662832"/>
              </a:moveTo>
              <a:arcTo wR="1668153" hR="1668153" stAng="13023618" swAng="6352764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2CE188-F2A2-3047-8938-4101AD42ADDD}">
      <dsp:nvSpPr>
        <dsp:cNvPr id="0" name=""/>
        <dsp:cNvSpPr/>
      </dsp:nvSpPr>
      <dsp:spPr>
        <a:xfrm>
          <a:off x="3336897" y="1773226"/>
          <a:ext cx="3026735" cy="196737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Recodification</a:t>
          </a:r>
        </a:p>
      </dsp:txBody>
      <dsp:txXfrm>
        <a:off x="3432936" y="1869265"/>
        <a:ext cx="2834657" cy="1775300"/>
      </dsp:txXfrm>
    </dsp:sp>
    <dsp:sp modelId="{89B550B4-2E60-D84B-8DF1-59CC7FF25519}">
      <dsp:nvSpPr>
        <dsp:cNvPr id="0" name=""/>
        <dsp:cNvSpPr/>
      </dsp:nvSpPr>
      <dsp:spPr>
        <a:xfrm>
          <a:off x="1513958" y="1088762"/>
          <a:ext cx="3336306" cy="3336306"/>
        </a:xfrm>
        <a:custGeom>
          <a:avLst/>
          <a:gdLst/>
          <a:ahLst/>
          <a:cxnLst/>
          <a:rect l="0" t="0" r="0" b="0"/>
          <a:pathLst>
            <a:path>
              <a:moveTo>
                <a:pt x="2999342" y="2673474"/>
              </a:moveTo>
              <a:arcTo wR="1668153" hR="1668153" stAng="2223618" swAng="6352764"/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32EEE-37C3-4B51-8393-4B3E7DCE8980}">
      <dsp:nvSpPr>
        <dsp:cNvPr id="0" name=""/>
        <dsp:cNvSpPr/>
      </dsp:nvSpPr>
      <dsp:spPr>
        <a:xfrm>
          <a:off x="0" y="844700"/>
          <a:ext cx="11616267" cy="15501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3511F-47D9-4B87-9CE1-481E56E8FCE8}">
      <dsp:nvSpPr>
        <dsp:cNvPr id="0" name=""/>
        <dsp:cNvSpPr/>
      </dsp:nvSpPr>
      <dsp:spPr>
        <a:xfrm>
          <a:off x="468910" y="1193476"/>
          <a:ext cx="852564" cy="8525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2C0FC9-CB6D-4FBE-861F-E6B5F6FB001B}">
      <dsp:nvSpPr>
        <dsp:cNvPr id="0" name=""/>
        <dsp:cNvSpPr/>
      </dsp:nvSpPr>
      <dsp:spPr>
        <a:xfrm>
          <a:off x="1790385" y="844700"/>
          <a:ext cx="9824131" cy="1550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054" tIns="164054" rIns="164054" bIns="16405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In Freire’s problem-posing model, much of the content derives from </a:t>
          </a:r>
          <a:r>
            <a:rPr lang="en-GB" sz="2500" b="1" kern="1200" dirty="0"/>
            <a:t>learners’ lives </a:t>
          </a:r>
          <a:r>
            <a:rPr lang="en-GB" sz="2500" kern="1200" dirty="0"/>
            <a:t>(Wallerstein &amp; Auerbach, 2004), not from their hobbies and interests, but </a:t>
          </a:r>
          <a:r>
            <a:rPr lang="en-GB" sz="2500" b="1" kern="1200" dirty="0"/>
            <a:t>their problematic realities </a:t>
          </a:r>
          <a:r>
            <a:rPr lang="en-GB" sz="2500" kern="1200" dirty="0"/>
            <a:t>(Rashidi &amp; Safari, 2011)</a:t>
          </a:r>
          <a:r>
            <a:rPr lang="en-US" sz="2500" kern="1200" dirty="0"/>
            <a:t> </a:t>
          </a:r>
        </a:p>
      </dsp:txBody>
      <dsp:txXfrm>
        <a:off x="1790385" y="844700"/>
        <a:ext cx="9824131" cy="1550117"/>
      </dsp:txXfrm>
    </dsp:sp>
    <dsp:sp modelId="{3DCE41D9-A541-4A64-9348-8D28D855DD6F}">
      <dsp:nvSpPr>
        <dsp:cNvPr id="0" name=""/>
        <dsp:cNvSpPr/>
      </dsp:nvSpPr>
      <dsp:spPr>
        <a:xfrm>
          <a:off x="0" y="2782346"/>
          <a:ext cx="11616267" cy="15501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E3116B-38AA-429F-87AB-991145F182FE}">
      <dsp:nvSpPr>
        <dsp:cNvPr id="0" name=""/>
        <dsp:cNvSpPr/>
      </dsp:nvSpPr>
      <dsp:spPr>
        <a:xfrm>
          <a:off x="468910" y="3131123"/>
          <a:ext cx="852564" cy="8525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D58653-B7D8-469B-973B-035DA67C2308}">
      <dsp:nvSpPr>
        <dsp:cNvPr id="0" name=""/>
        <dsp:cNvSpPr/>
      </dsp:nvSpPr>
      <dsp:spPr>
        <a:xfrm>
          <a:off x="1790385" y="2782346"/>
          <a:ext cx="5227320" cy="1550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054" tIns="164054" rIns="164054" bIns="16405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OECD’s Environmental Performance Report 2019:</a:t>
          </a:r>
        </a:p>
      </dsp:txBody>
      <dsp:txXfrm>
        <a:off x="1790385" y="2782346"/>
        <a:ext cx="5227320" cy="1550117"/>
      </dsp:txXfrm>
    </dsp:sp>
    <dsp:sp modelId="{4AC41218-FA42-421F-B845-018304AEBFEC}">
      <dsp:nvSpPr>
        <dsp:cNvPr id="0" name=""/>
        <dsp:cNvSpPr/>
      </dsp:nvSpPr>
      <dsp:spPr>
        <a:xfrm>
          <a:off x="7017705" y="2782346"/>
          <a:ext cx="4596811" cy="1550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054" tIns="164054" rIns="164054" bIns="16405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400" kern="1200"/>
            <a:t>overreliance on fossil fuels</a:t>
          </a:r>
          <a:endParaRPr lang="en-US" sz="1400" kern="120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400" kern="1200"/>
            <a:t>greenhouse gas emissions at an increasing rate</a:t>
          </a:r>
          <a:endParaRPr lang="en-US" sz="1400" kern="120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400" kern="1200" dirty="0"/>
            <a:t>low quality of air in urban and industrialised areas</a:t>
          </a:r>
          <a:endParaRPr lang="en-U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400" kern="1200" dirty="0"/>
            <a:t>insufficient recovery and recycling of solid waste</a:t>
          </a:r>
          <a:endParaRPr lang="en-U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400" kern="1200"/>
            <a:t>subsidies causing environmental harm</a:t>
          </a:r>
          <a:endParaRPr lang="en-US" sz="1400" kern="120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400" kern="1200" dirty="0"/>
            <a:t>climate change</a:t>
          </a:r>
          <a:endParaRPr lang="en-US" sz="1400" kern="1200" dirty="0"/>
        </a:p>
      </dsp:txBody>
      <dsp:txXfrm>
        <a:off x="7017705" y="2782346"/>
        <a:ext cx="4596811" cy="155011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32EEE-37C3-4B51-8393-4B3E7DCE8980}">
      <dsp:nvSpPr>
        <dsp:cNvPr id="0" name=""/>
        <dsp:cNvSpPr/>
      </dsp:nvSpPr>
      <dsp:spPr>
        <a:xfrm>
          <a:off x="0" y="634965"/>
          <a:ext cx="11612033" cy="11722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3511F-47D9-4B87-9CE1-481E56E8FCE8}">
      <dsp:nvSpPr>
        <dsp:cNvPr id="0" name=""/>
        <dsp:cNvSpPr/>
      </dsp:nvSpPr>
      <dsp:spPr>
        <a:xfrm>
          <a:off x="354603" y="898719"/>
          <a:ext cx="644733" cy="6447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2C0FC9-CB6D-4FBE-861F-E6B5F6FB001B}">
      <dsp:nvSpPr>
        <dsp:cNvPr id="0" name=""/>
        <dsp:cNvSpPr/>
      </dsp:nvSpPr>
      <dsp:spPr>
        <a:xfrm>
          <a:off x="1353941" y="634965"/>
          <a:ext cx="10258091" cy="1172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62" tIns="124062" rIns="124062" bIns="12406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Environmental</a:t>
          </a:r>
          <a:r>
            <a:rPr lang="en-GB" sz="2500" kern="1200" noProof="0" dirty="0"/>
            <a:t> </a:t>
          </a:r>
          <a:r>
            <a:rPr lang="en-GB" sz="18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Literacy Questionnaire</a:t>
          </a:r>
        </a:p>
      </dsp:txBody>
      <dsp:txXfrm>
        <a:off x="1353941" y="634965"/>
        <a:ext cx="10258091" cy="1172243"/>
      </dsp:txXfrm>
    </dsp:sp>
    <dsp:sp modelId="{3DCE41D9-A541-4A64-9348-8D28D855DD6F}">
      <dsp:nvSpPr>
        <dsp:cNvPr id="0" name=""/>
        <dsp:cNvSpPr/>
      </dsp:nvSpPr>
      <dsp:spPr>
        <a:xfrm>
          <a:off x="0" y="2100269"/>
          <a:ext cx="11612033" cy="11722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E3116B-38AA-429F-87AB-991145F182FE}">
      <dsp:nvSpPr>
        <dsp:cNvPr id="0" name=""/>
        <dsp:cNvSpPr/>
      </dsp:nvSpPr>
      <dsp:spPr>
        <a:xfrm>
          <a:off x="354603" y="2364024"/>
          <a:ext cx="644733" cy="6447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D58653-B7D8-469B-973B-035DA67C2308}">
      <dsp:nvSpPr>
        <dsp:cNvPr id="0" name=""/>
        <dsp:cNvSpPr/>
      </dsp:nvSpPr>
      <dsp:spPr>
        <a:xfrm>
          <a:off x="1353941" y="2100269"/>
          <a:ext cx="5225414" cy="1172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62" tIns="124062" rIns="124062" bIns="12406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Generative Themes:</a:t>
          </a:r>
        </a:p>
      </dsp:txBody>
      <dsp:txXfrm>
        <a:off x="1353941" y="2100269"/>
        <a:ext cx="5225414" cy="1172243"/>
      </dsp:txXfrm>
    </dsp:sp>
    <dsp:sp modelId="{4AC41218-FA42-421F-B845-018304AEBFEC}">
      <dsp:nvSpPr>
        <dsp:cNvPr id="0" name=""/>
        <dsp:cNvSpPr/>
      </dsp:nvSpPr>
      <dsp:spPr>
        <a:xfrm>
          <a:off x="6579355" y="2100269"/>
          <a:ext cx="5032677" cy="1172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62" tIns="124062" rIns="124062" bIns="12406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6579355" y="2100269"/>
        <a:ext cx="5032677" cy="117224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E1B7-ADA1-9C45-85EE-5BF65089236B}">
      <dsp:nvSpPr>
        <dsp:cNvPr id="0" name=""/>
        <dsp:cNvSpPr/>
      </dsp:nvSpPr>
      <dsp:spPr>
        <a:xfrm>
          <a:off x="3137" y="0"/>
          <a:ext cx="4823652" cy="343814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470" tIns="0" rIns="476470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1. To what extent does the dialogical language instruction improve young learners’ environmental knowledge and language skills?</a:t>
          </a:r>
          <a:br>
            <a:rPr lang="en-US" sz="2000" b="0" i="0" kern="1200"/>
          </a:br>
          <a:endParaRPr lang="en-US" sz="2000" kern="1200"/>
        </a:p>
      </dsp:txBody>
      <dsp:txXfrm>
        <a:off x="3137" y="1375257"/>
        <a:ext cx="4823652" cy="2062886"/>
      </dsp:txXfrm>
    </dsp:sp>
    <dsp:sp modelId="{4FD20AFA-07F6-4D46-BD24-7B276E4793C8}">
      <dsp:nvSpPr>
        <dsp:cNvPr id="0" name=""/>
        <dsp:cNvSpPr/>
      </dsp:nvSpPr>
      <dsp:spPr>
        <a:xfrm>
          <a:off x="3137" y="0"/>
          <a:ext cx="4823652" cy="1375257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470" tIns="165100" rIns="476470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3137" y="0"/>
        <a:ext cx="4823652" cy="1375257"/>
      </dsp:txXfrm>
    </dsp:sp>
    <dsp:sp modelId="{DE28413C-C4C1-1844-975B-761C0DDC2DF5}">
      <dsp:nvSpPr>
        <dsp:cNvPr id="0" name=""/>
        <dsp:cNvSpPr/>
      </dsp:nvSpPr>
      <dsp:spPr>
        <a:xfrm>
          <a:off x="5212682" y="0"/>
          <a:ext cx="4823652" cy="3438144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470" tIns="0" rIns="476470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2. How do young learners’ environmental awareness and critical thinking abilities develop as a result of the dialogical language instruction?</a:t>
          </a:r>
          <a:endParaRPr lang="en-US" sz="2000" kern="1200"/>
        </a:p>
      </dsp:txBody>
      <dsp:txXfrm>
        <a:off x="5212682" y="1375257"/>
        <a:ext cx="4823652" cy="2062886"/>
      </dsp:txXfrm>
    </dsp:sp>
    <dsp:sp modelId="{3609A8BE-580B-7144-B710-26C53A528B24}">
      <dsp:nvSpPr>
        <dsp:cNvPr id="0" name=""/>
        <dsp:cNvSpPr/>
      </dsp:nvSpPr>
      <dsp:spPr>
        <a:xfrm>
          <a:off x="5212682" y="0"/>
          <a:ext cx="4823652" cy="1375257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470" tIns="165100" rIns="476470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5212682" y="0"/>
        <a:ext cx="4823652" cy="1375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FCB64-F368-6C4D-9E5D-1380931C5F37}" type="datetimeFigureOut">
              <a:rPr lang="en-US" smtClean="0"/>
              <a:t>10/17/25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475C9-A9A1-154B-AE20-5DC377AF7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85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475C9-A9A1-154B-AE20-5DC377AF7A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54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725BC-993A-9BC1-F765-3A62F3E74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64EC1B-B2A8-AD3C-A9E0-B33134515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02A7D-A486-A3E6-8A38-A09FC173C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CE741-7D78-6042-908D-3023E132E38C}" type="datetime1">
              <a:rPr lang="tr-TR" smtClean="0"/>
              <a:t>17.10.2025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67A6E-57DE-447F-F493-A1D2843F0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3F264-20D0-7874-7B5B-EFA9CE249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199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AA9E1-E585-D212-4368-34DD06E54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309473-809A-7803-BCE3-768B3D230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05414-9424-3FD4-5062-FA0F4634A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8AB8-87A6-A543-B8AB-5E0482C10981}" type="datetime1">
              <a:rPr lang="tr-TR" smtClean="0"/>
              <a:t>17.10.2025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89DA9-16DF-4239-DF36-F63DD99AD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A511F-7ED9-F2EA-95D0-20C6CE773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35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846678-3371-EC33-E7D7-5D679025CD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9CE066-4683-43EB-E723-8AAD2139D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4BA6C-7DC8-411F-BCF3-7CA7EF75A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22EF3-6CD7-A348-8C64-7909AE861911}" type="datetime1">
              <a:rPr lang="tr-TR" smtClean="0"/>
              <a:t>17.10.2025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B7E32-C34E-9D05-52C0-D9B01DF83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2F385-8930-DB95-F91D-9A1189C2F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57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ED22B-3141-EE4D-780A-625CD8BA6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780BF-A866-61ED-43BB-C13CBAF10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EEEF8-21EA-8752-EF37-01AF7F956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9C00-6BA0-564D-B8F4-EB7124D79229}" type="datetime1">
              <a:rPr lang="tr-TR" smtClean="0"/>
              <a:t>17.10.2025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180B6-2A29-B4B9-513A-F2645531D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C0A64-8718-8DBF-534C-A101538F2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154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F0A9F-1EA9-28B6-95D8-C453796DA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89459-7507-FA96-7CAB-FCC865455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5F279-511D-DD4A-B279-A99F6D8C3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DC88-DB7B-714A-B8D2-6214BF6B1723}" type="datetime1">
              <a:rPr lang="tr-TR" smtClean="0"/>
              <a:t>17.10.2025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38E18-6720-BE37-71AC-B373DDED8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E0E09-0DB2-E952-9F3F-BCBB9F611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749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413E4-C54C-E234-F776-A11E09A9C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5EDCE-5F02-6BEF-E364-F7A2717BDC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7CD69B-67FD-089C-D154-9A9C176E39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4F8ADA-578E-25F9-AE65-D08016E95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5591-0EA9-DD4A-9306-08C109C81676}" type="datetime1">
              <a:rPr lang="tr-TR" smtClean="0"/>
              <a:t>17.10.2025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ED005-F155-7099-EC5A-8D6643E06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2F87E-BAB5-C97B-1F37-7C19FF6B3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022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FE5D7-361C-8C79-883F-16FA32984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F9D63-9FB8-ABDF-67B8-E7EAA1DD6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725264-3202-A811-FDFA-51D072AD9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080D2C-731F-1DB5-10BD-7185AF355C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43E4C9-8F5F-2FB8-CC89-4512AB875B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0A52CB-23E0-3426-C357-17EBA5479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D6AB-FD6C-C843-8AA3-5A3CB07CE709}" type="datetime1">
              <a:rPr lang="tr-TR" smtClean="0"/>
              <a:t>17.10.2025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DFAD05-6BD5-3204-0C07-8E69D2325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810FE0-2CE6-060B-FE02-558B1659D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52909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FB5D4-5589-02E0-B66D-21B495707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A85D13-8B09-F2DA-393D-A76E140E8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3B53-2A40-DF43-8166-0FBF78D06B57}" type="datetime1">
              <a:rPr lang="tr-TR" smtClean="0"/>
              <a:t>17.10.2025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E02EA2-0A41-2F79-9724-EBDC593E1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38C81-5E56-1A56-7D6A-9F08D3A25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67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CCD8-E10D-1316-011F-EF55D4187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11C5-7C81-2043-90A7-AF2343DEE46F}" type="datetime1">
              <a:rPr lang="tr-TR" smtClean="0"/>
              <a:t>17.10.2025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24CC07-2C70-E405-9DE3-914CDA32A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725DD3-1F56-FAEA-3E42-68B0FF1CF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90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FB476-876F-D508-4D03-FF5CED3BF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79072-6F75-13E1-83B9-CE958DD64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BAF38F-FC4A-EFEE-D64A-B4120315A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421769-FD9B-E96C-45BD-B090186B8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1614-ABC6-5D4F-9226-94876CB53D19}" type="datetime1">
              <a:rPr lang="tr-TR" smtClean="0"/>
              <a:t>17.10.2025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300D64-FB17-FFE2-8264-EF7308D7E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2D2D5E-3450-CD96-BF0D-738A9833E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920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DB451-6A1D-E206-2E16-7C6850282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8F3C22-F3CE-10A3-A488-C1A816F303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273BF-8F44-412E-3FA4-EFA7E7700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6C8C2D-3C5C-4198-0C96-A12FEF6F0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F008-CBEF-DF4B-9EE2-E03D87B16A7A}" type="datetime1">
              <a:rPr lang="tr-TR" smtClean="0"/>
              <a:t>17.10.2025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40649-C24C-157B-4390-75AEBCC5F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44830D-A6A4-FDFE-2A60-CB3D7450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050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6476A9-E524-C2D1-785E-3BB2BD7A6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3F97AA-76E3-49FD-880C-CF9C9AA1E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42884-4403-10BC-3B75-C270C17164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4FD6AB-FD6C-C843-8AA3-5A3CB07CE709}" type="datetime1">
              <a:rPr lang="tr-TR" smtClean="0"/>
              <a:t>17.10.2025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E6B69-17FF-EFAD-5382-14D5ED23E6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A6988-00B0-C4AC-14FD-699B39317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44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!!Rectangle">
            <a:extLst>
              <a:ext uri="{FF2B5EF4-FFF2-40B4-BE49-F238E27FC236}">
                <a16:creationId xmlns:a16="http://schemas.microsoft.com/office/drawing/2014/main" id="{D4906370-1564-49FA-A802-58546B392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and purple wavy lines&#10;&#10;Description automatically generated">
            <a:extLst>
              <a:ext uri="{FF2B5EF4-FFF2-40B4-BE49-F238E27FC236}">
                <a16:creationId xmlns:a16="http://schemas.microsoft.com/office/drawing/2014/main" id="{2EF9BF21-10CE-E56B-01D6-F21D67F7E70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</a:blip>
          <a:srcRect t="23986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EF640709-BDFD-453B-B75D-6212E7A87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1500" y="370600"/>
            <a:ext cx="5923842" cy="5923842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B6039C-BC68-10B4-00F9-F0E5FED9E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7192" y="792269"/>
            <a:ext cx="5037616" cy="2982360"/>
          </a:xfrm>
        </p:spPr>
        <p:txBody>
          <a:bodyPr>
            <a:normAutofit/>
          </a:bodyPr>
          <a:lstStyle/>
          <a:p>
            <a:r>
              <a:rPr lang="en-US" sz="3300" b="1" dirty="0"/>
              <a:t>Sustainable Development Goals (SDGs) for Young Learners of English: Supporting Language and Critical Thinking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26AEB6-EE39-E63B-5DFA-CC1E00F315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7192" y="3873553"/>
            <a:ext cx="4804808" cy="145568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Dr. Eda Nur ÖZCAN </a:t>
            </a:r>
          </a:p>
          <a:p>
            <a:r>
              <a:rPr lang="en-US" dirty="0"/>
              <a:t> Bursa Technical University, Turkey</a:t>
            </a:r>
          </a:p>
          <a:p>
            <a:r>
              <a:rPr lang="en-US" dirty="0"/>
              <a:t>Prof. Dr. Esim GÜRSOY </a:t>
            </a:r>
          </a:p>
          <a:p>
            <a:r>
              <a:rPr lang="en-US" dirty="0"/>
              <a:t>Bursa Uludağ University, Turkey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48C9AC-92A9-FC1B-7C2D-D38596B9B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B4019478-3FDC-438C-8848-1D7DA864A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E406479-1D57-4209-B128-3C8174624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1458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739782-40AE-7975-1B4B-71E4D48F2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8F24DFC6-C868-8592-2BC3-FB3325150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1"/>
            <a:ext cx="12191990" cy="168864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759140-5CF6-E9C7-D8DA-E75D47BC1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Understanding the local context: Generative Themes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A5A9B1F-11C1-E592-1A11-557343643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2154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550F2-307A-25DF-B3BA-FC9A233CB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867" y="3246439"/>
            <a:ext cx="672957" cy="343768"/>
          </a:xfrm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fld id="{FAEF9944-A4F6-4C59-AEBD-678D6480B8EA}" type="slidenum">
              <a:rPr lang="en-US" sz="1400">
                <a:solidFill>
                  <a:schemeClr val="tx1"/>
                </a:solidFill>
              </a:rPr>
              <a:pPr algn="ctr">
                <a:spcAft>
                  <a:spcPts val="600"/>
                </a:spcAft>
              </a:pPr>
              <a:t>10</a:t>
            </a:fld>
            <a:endParaRPr lang="en-US" sz="140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F9CE723-2003-5AFF-C71C-C391DE41A2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383933"/>
              </p:ext>
            </p:extLst>
          </p:nvPr>
        </p:nvGraphicFramePr>
        <p:xfrm>
          <a:off x="419099" y="2261336"/>
          <a:ext cx="11612033" cy="3907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4FB06AC-63AB-C14F-0955-12BB9CD14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74859"/>
              </p:ext>
            </p:extLst>
          </p:nvPr>
        </p:nvGraphicFramePr>
        <p:xfrm>
          <a:off x="6333647" y="2040189"/>
          <a:ext cx="4711700" cy="435999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319139">
                  <a:extLst>
                    <a:ext uri="{9D8B030D-6E8A-4147-A177-3AD203B41FA5}">
                      <a16:colId xmlns:a16="http://schemas.microsoft.com/office/drawing/2014/main" val="4187614832"/>
                    </a:ext>
                  </a:extLst>
                </a:gridCol>
                <a:gridCol w="1392561">
                  <a:extLst>
                    <a:ext uri="{9D8B030D-6E8A-4147-A177-3AD203B41FA5}">
                      <a16:colId xmlns:a16="http://schemas.microsoft.com/office/drawing/2014/main" val="2262580296"/>
                    </a:ext>
                  </a:extLst>
                </a:gridCol>
              </a:tblGrid>
              <a:tr h="536871">
                <a:tc>
                  <a:txBody>
                    <a:bodyPr/>
                    <a:lstStyle/>
                    <a:p>
                      <a:pPr indent="467995" algn="l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2000" kern="100" dirty="0">
                          <a:effectLst/>
                        </a:rPr>
                        <a:t>Generative Themes</a:t>
                      </a:r>
                      <a:endParaRPr lang="en-TR" sz="2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774" marR="96774" marT="0" marB="0" anchor="ctr"/>
                </a:tc>
                <a:tc>
                  <a:txBody>
                    <a:bodyPr/>
                    <a:lstStyle/>
                    <a:p>
                      <a:pPr indent="467995" algn="ctr">
                        <a:lnSpc>
                          <a:spcPct val="150000"/>
                        </a:lnSpc>
                      </a:pPr>
                      <a:r>
                        <a:rPr lang="en-US" sz="2000" i="1" kern="100" dirty="0">
                          <a:effectLst/>
                        </a:rPr>
                        <a:t>f</a:t>
                      </a:r>
                      <a:endParaRPr lang="en-TR" sz="2000" i="1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774" marR="96774" marT="0" marB="0" anchor="ctr"/>
                </a:tc>
                <a:extLst>
                  <a:ext uri="{0D108BD9-81ED-4DB2-BD59-A6C34878D82A}">
                    <a16:rowId xmlns:a16="http://schemas.microsoft.com/office/drawing/2014/main" val="3502423354"/>
                  </a:ext>
                </a:extLst>
              </a:tr>
              <a:tr h="383658">
                <a:tc>
                  <a:txBody>
                    <a:bodyPr/>
                    <a:lstStyle/>
                    <a:p>
                      <a:pPr indent="467995" algn="l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2000" b="0" kern="100" dirty="0">
                          <a:effectLst/>
                        </a:rPr>
                        <a:t>Littering</a:t>
                      </a:r>
                      <a:endParaRPr lang="en-TR" sz="2000" b="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774" marR="96774" marT="0" marB="0" anchor="ctr"/>
                </a:tc>
                <a:tc>
                  <a:txBody>
                    <a:bodyPr/>
                    <a:lstStyle/>
                    <a:p>
                      <a:pPr indent="467995" algn="ctr">
                        <a:lnSpc>
                          <a:spcPct val="150000"/>
                        </a:lnSpc>
                      </a:pPr>
                      <a:r>
                        <a:rPr lang="en-US" sz="2000" b="0" kern="100">
                          <a:effectLst/>
                        </a:rPr>
                        <a:t>16</a:t>
                      </a:r>
                      <a:endParaRPr lang="en-TR" sz="2000" b="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774" marR="96774" marT="0" marB="0" anchor="ctr"/>
                </a:tc>
                <a:extLst>
                  <a:ext uri="{0D108BD9-81ED-4DB2-BD59-A6C34878D82A}">
                    <a16:rowId xmlns:a16="http://schemas.microsoft.com/office/drawing/2014/main" val="1673367053"/>
                  </a:ext>
                </a:extLst>
              </a:tr>
              <a:tr h="383658">
                <a:tc>
                  <a:txBody>
                    <a:bodyPr/>
                    <a:lstStyle/>
                    <a:p>
                      <a:pPr indent="467995" algn="l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2000" b="0" kern="100">
                          <a:effectLst/>
                        </a:rPr>
                        <a:t>Traffic</a:t>
                      </a:r>
                      <a:endParaRPr lang="en-TR" sz="2000" b="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774" marR="96774" marT="0" marB="0" anchor="ctr"/>
                </a:tc>
                <a:tc>
                  <a:txBody>
                    <a:bodyPr/>
                    <a:lstStyle/>
                    <a:p>
                      <a:pPr indent="467995" algn="ctr">
                        <a:lnSpc>
                          <a:spcPct val="150000"/>
                        </a:lnSpc>
                      </a:pPr>
                      <a:r>
                        <a:rPr lang="en-US" sz="2000" b="0" kern="100">
                          <a:effectLst/>
                        </a:rPr>
                        <a:t>4</a:t>
                      </a:r>
                      <a:endParaRPr lang="en-TR" sz="2000" b="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774" marR="96774" marT="0" marB="0" anchor="ctr"/>
                </a:tc>
                <a:extLst>
                  <a:ext uri="{0D108BD9-81ED-4DB2-BD59-A6C34878D82A}">
                    <a16:rowId xmlns:a16="http://schemas.microsoft.com/office/drawing/2014/main" val="2981411426"/>
                  </a:ext>
                </a:extLst>
              </a:tr>
              <a:tr h="383658">
                <a:tc>
                  <a:txBody>
                    <a:bodyPr/>
                    <a:lstStyle/>
                    <a:p>
                      <a:pPr indent="467995" algn="l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2000" b="0" kern="100" dirty="0">
                          <a:effectLst/>
                        </a:rPr>
                        <a:t>Violence</a:t>
                      </a:r>
                      <a:endParaRPr lang="en-TR" sz="2000" b="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774" marR="96774" marT="0" marB="0" anchor="ctr"/>
                </a:tc>
                <a:tc>
                  <a:txBody>
                    <a:bodyPr/>
                    <a:lstStyle/>
                    <a:p>
                      <a:pPr indent="467995" algn="ctr">
                        <a:lnSpc>
                          <a:spcPct val="150000"/>
                        </a:lnSpc>
                      </a:pPr>
                      <a:r>
                        <a:rPr lang="en-US" sz="2000" b="0" kern="100">
                          <a:effectLst/>
                        </a:rPr>
                        <a:t>3</a:t>
                      </a:r>
                      <a:endParaRPr lang="en-TR" sz="2000" b="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774" marR="96774" marT="0" marB="0" anchor="ctr"/>
                </a:tc>
                <a:extLst>
                  <a:ext uri="{0D108BD9-81ED-4DB2-BD59-A6C34878D82A}">
                    <a16:rowId xmlns:a16="http://schemas.microsoft.com/office/drawing/2014/main" val="3412155058"/>
                  </a:ext>
                </a:extLst>
              </a:tr>
              <a:tr h="383658">
                <a:tc>
                  <a:txBody>
                    <a:bodyPr/>
                    <a:lstStyle/>
                    <a:p>
                      <a:pPr indent="467995" algn="l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2000" b="0" kern="100" dirty="0">
                          <a:effectLst/>
                        </a:rPr>
                        <a:t>Vandalism</a:t>
                      </a:r>
                      <a:endParaRPr lang="en-TR" sz="2000" b="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774" marR="96774" marT="0" marB="0" anchor="ctr"/>
                </a:tc>
                <a:tc>
                  <a:txBody>
                    <a:bodyPr/>
                    <a:lstStyle/>
                    <a:p>
                      <a:pPr indent="467995" algn="ctr">
                        <a:lnSpc>
                          <a:spcPct val="150000"/>
                        </a:lnSpc>
                      </a:pPr>
                      <a:r>
                        <a:rPr lang="en-US" sz="2000" b="0" kern="100">
                          <a:effectLst/>
                        </a:rPr>
                        <a:t>3</a:t>
                      </a:r>
                      <a:endParaRPr lang="en-TR" sz="2000" b="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774" marR="96774" marT="0" marB="0" anchor="ctr"/>
                </a:tc>
                <a:extLst>
                  <a:ext uri="{0D108BD9-81ED-4DB2-BD59-A6C34878D82A}">
                    <a16:rowId xmlns:a16="http://schemas.microsoft.com/office/drawing/2014/main" val="4123088308"/>
                  </a:ext>
                </a:extLst>
              </a:tr>
              <a:tr h="383658">
                <a:tc>
                  <a:txBody>
                    <a:bodyPr/>
                    <a:lstStyle/>
                    <a:p>
                      <a:pPr indent="467995" algn="l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2000" b="0" kern="100" dirty="0">
                          <a:effectLst/>
                        </a:rPr>
                        <a:t>Extreme weather</a:t>
                      </a:r>
                      <a:endParaRPr lang="en-TR" sz="2000" b="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774" marR="96774" marT="0" marB="0" anchor="ctr"/>
                </a:tc>
                <a:tc>
                  <a:txBody>
                    <a:bodyPr/>
                    <a:lstStyle/>
                    <a:p>
                      <a:pPr indent="467995" algn="ctr">
                        <a:lnSpc>
                          <a:spcPct val="150000"/>
                        </a:lnSpc>
                      </a:pPr>
                      <a:r>
                        <a:rPr lang="en-US" sz="2000" b="0" kern="100">
                          <a:effectLst/>
                        </a:rPr>
                        <a:t>3</a:t>
                      </a:r>
                      <a:endParaRPr lang="en-TR" sz="2000" b="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774" marR="96774" marT="0" marB="0" anchor="ctr"/>
                </a:tc>
                <a:extLst>
                  <a:ext uri="{0D108BD9-81ED-4DB2-BD59-A6C34878D82A}">
                    <a16:rowId xmlns:a16="http://schemas.microsoft.com/office/drawing/2014/main" val="3539905712"/>
                  </a:ext>
                </a:extLst>
              </a:tr>
              <a:tr h="383658">
                <a:tc>
                  <a:txBody>
                    <a:bodyPr/>
                    <a:lstStyle/>
                    <a:p>
                      <a:pPr indent="467995" algn="l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2000" b="0" kern="100">
                          <a:effectLst/>
                        </a:rPr>
                        <a:t>Air pollution</a:t>
                      </a:r>
                      <a:endParaRPr lang="en-TR" sz="2000" b="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774" marR="96774" marT="0" marB="0" anchor="ctr"/>
                </a:tc>
                <a:tc>
                  <a:txBody>
                    <a:bodyPr/>
                    <a:lstStyle/>
                    <a:p>
                      <a:pPr indent="467995" algn="ctr">
                        <a:lnSpc>
                          <a:spcPct val="150000"/>
                        </a:lnSpc>
                      </a:pPr>
                      <a:r>
                        <a:rPr lang="en-US" sz="2000" b="0" kern="100">
                          <a:effectLst/>
                        </a:rPr>
                        <a:t>2</a:t>
                      </a:r>
                      <a:endParaRPr lang="en-TR" sz="2000" b="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774" marR="96774" marT="0" marB="0" anchor="ctr"/>
                </a:tc>
                <a:extLst>
                  <a:ext uri="{0D108BD9-81ED-4DB2-BD59-A6C34878D82A}">
                    <a16:rowId xmlns:a16="http://schemas.microsoft.com/office/drawing/2014/main" val="2400553849"/>
                  </a:ext>
                </a:extLst>
              </a:tr>
              <a:tr h="383658">
                <a:tc>
                  <a:txBody>
                    <a:bodyPr/>
                    <a:lstStyle/>
                    <a:p>
                      <a:pPr indent="467995" algn="l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2000" b="0" kern="100">
                          <a:effectLst/>
                        </a:rPr>
                        <a:t>Deforestation</a:t>
                      </a:r>
                      <a:endParaRPr lang="en-TR" sz="2000" b="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774" marR="96774" marT="0" marB="0" anchor="ctr"/>
                </a:tc>
                <a:tc>
                  <a:txBody>
                    <a:bodyPr/>
                    <a:lstStyle/>
                    <a:p>
                      <a:pPr indent="467995" algn="ctr">
                        <a:lnSpc>
                          <a:spcPct val="150000"/>
                        </a:lnSpc>
                      </a:pPr>
                      <a:r>
                        <a:rPr lang="en-US" sz="2000" b="0" kern="100" dirty="0">
                          <a:effectLst/>
                        </a:rPr>
                        <a:t>2</a:t>
                      </a:r>
                      <a:endParaRPr lang="en-TR" sz="2000" b="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774" marR="96774" marT="0" marB="0" anchor="ctr"/>
                </a:tc>
                <a:extLst>
                  <a:ext uri="{0D108BD9-81ED-4DB2-BD59-A6C34878D82A}">
                    <a16:rowId xmlns:a16="http://schemas.microsoft.com/office/drawing/2014/main" val="1144999917"/>
                  </a:ext>
                </a:extLst>
              </a:tr>
              <a:tr h="536871">
                <a:tc>
                  <a:txBody>
                    <a:bodyPr/>
                    <a:lstStyle/>
                    <a:p>
                      <a:pPr indent="467995" algn="l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2000" b="0" kern="100">
                          <a:effectLst/>
                        </a:rPr>
                        <a:t>Animal mistreatment</a:t>
                      </a:r>
                      <a:endParaRPr lang="en-TR" sz="2000" b="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774" marR="96774" marT="0" marB="0" anchor="ctr"/>
                </a:tc>
                <a:tc>
                  <a:txBody>
                    <a:bodyPr/>
                    <a:lstStyle/>
                    <a:p>
                      <a:pPr indent="467995" algn="ctr">
                        <a:lnSpc>
                          <a:spcPct val="150000"/>
                        </a:lnSpc>
                      </a:pPr>
                      <a:r>
                        <a:rPr lang="en-US" sz="2000" b="0" kern="100">
                          <a:effectLst/>
                        </a:rPr>
                        <a:t>2</a:t>
                      </a:r>
                      <a:endParaRPr lang="en-TR" sz="2000" b="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774" marR="96774" marT="0" marB="0" anchor="ctr"/>
                </a:tc>
                <a:extLst>
                  <a:ext uri="{0D108BD9-81ED-4DB2-BD59-A6C34878D82A}">
                    <a16:rowId xmlns:a16="http://schemas.microsoft.com/office/drawing/2014/main" val="2158525077"/>
                  </a:ext>
                </a:extLst>
              </a:tr>
              <a:tr h="383658">
                <a:tc>
                  <a:txBody>
                    <a:bodyPr/>
                    <a:lstStyle/>
                    <a:p>
                      <a:pPr indent="467995" algn="l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2000" b="0" kern="100">
                          <a:effectLst/>
                        </a:rPr>
                        <a:t>Water pollution</a:t>
                      </a:r>
                      <a:endParaRPr lang="en-TR" sz="2000" b="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774" marR="96774" marT="0" marB="0" anchor="ctr"/>
                </a:tc>
                <a:tc>
                  <a:txBody>
                    <a:bodyPr/>
                    <a:lstStyle/>
                    <a:p>
                      <a:pPr indent="467995" algn="ctr">
                        <a:lnSpc>
                          <a:spcPct val="150000"/>
                        </a:lnSpc>
                      </a:pPr>
                      <a:r>
                        <a:rPr lang="en-US" sz="2000" b="0" kern="100" dirty="0">
                          <a:effectLst/>
                        </a:rPr>
                        <a:t>1</a:t>
                      </a:r>
                      <a:endParaRPr lang="en-TR" sz="2000" b="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774" marR="96774" marT="0" marB="0" anchor="ctr"/>
                </a:tc>
                <a:extLst>
                  <a:ext uri="{0D108BD9-81ED-4DB2-BD59-A6C34878D82A}">
                    <a16:rowId xmlns:a16="http://schemas.microsoft.com/office/drawing/2014/main" val="4185249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086308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BF75FE-2348-5AEA-877A-BF1D3B6F1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Instructional Content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5C29A-901A-7788-EFAE-A6A21DF19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42F0B3A-C5B6-616D-021E-5E96DFE286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060461"/>
              </p:ext>
            </p:extLst>
          </p:nvPr>
        </p:nvGraphicFramePr>
        <p:xfrm>
          <a:off x="742164" y="1675227"/>
          <a:ext cx="10707673" cy="43942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452443">
                  <a:extLst>
                    <a:ext uri="{9D8B030D-6E8A-4147-A177-3AD203B41FA5}">
                      <a16:colId xmlns:a16="http://schemas.microsoft.com/office/drawing/2014/main" val="2298418437"/>
                    </a:ext>
                  </a:extLst>
                </a:gridCol>
                <a:gridCol w="4255230">
                  <a:extLst>
                    <a:ext uri="{9D8B030D-6E8A-4147-A177-3AD203B41FA5}">
                      <a16:colId xmlns:a16="http://schemas.microsoft.com/office/drawing/2014/main" val="2422385160"/>
                    </a:ext>
                  </a:extLst>
                </a:gridCol>
              </a:tblGrid>
              <a:tr h="549275">
                <a:tc>
                  <a:txBody>
                    <a:bodyPr/>
                    <a:lstStyle/>
                    <a:p>
                      <a:r>
                        <a:rPr lang="en-TR" sz="2500" dirty="0"/>
                        <a:t>Themes</a:t>
                      </a:r>
                    </a:p>
                  </a:txBody>
                  <a:tcPr marL="124835" marR="124835" marT="62418" marB="62418"/>
                </a:tc>
                <a:tc>
                  <a:txBody>
                    <a:bodyPr/>
                    <a:lstStyle/>
                    <a:p>
                      <a:r>
                        <a:rPr lang="en-TR" sz="2500"/>
                        <a:t>Week</a:t>
                      </a:r>
                    </a:p>
                  </a:txBody>
                  <a:tcPr marL="124835" marR="124835" marT="62418" marB="62418"/>
                </a:tc>
                <a:extLst>
                  <a:ext uri="{0D108BD9-81ED-4DB2-BD59-A6C34878D82A}">
                    <a16:rowId xmlns:a16="http://schemas.microsoft.com/office/drawing/2014/main" val="2290998488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r>
                        <a:rPr lang="en-TR" sz="2500" dirty="0"/>
                        <a:t>Local environment</a:t>
                      </a:r>
                    </a:p>
                  </a:txBody>
                  <a:tcPr marL="124835" marR="124835" marT="62418" marB="62418"/>
                </a:tc>
                <a:tc>
                  <a:txBody>
                    <a:bodyPr/>
                    <a:lstStyle/>
                    <a:p>
                      <a:r>
                        <a:rPr lang="en-TR" sz="2500"/>
                        <a:t>Week 1,2</a:t>
                      </a:r>
                    </a:p>
                  </a:txBody>
                  <a:tcPr marL="124835" marR="124835" marT="62418" marB="62418"/>
                </a:tc>
                <a:extLst>
                  <a:ext uri="{0D108BD9-81ED-4DB2-BD59-A6C34878D82A}">
                    <a16:rowId xmlns:a16="http://schemas.microsoft.com/office/drawing/2014/main" val="3970607309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r>
                        <a:rPr lang="en-TR" sz="2500"/>
                        <a:t>Waste</a:t>
                      </a:r>
                    </a:p>
                  </a:txBody>
                  <a:tcPr marL="124835" marR="124835" marT="62418" marB="62418"/>
                </a:tc>
                <a:tc>
                  <a:txBody>
                    <a:bodyPr/>
                    <a:lstStyle/>
                    <a:p>
                      <a:r>
                        <a:rPr lang="en-TR" sz="2500"/>
                        <a:t>Week 3,4</a:t>
                      </a:r>
                    </a:p>
                  </a:txBody>
                  <a:tcPr marL="124835" marR="124835" marT="62418" marB="62418"/>
                </a:tc>
                <a:extLst>
                  <a:ext uri="{0D108BD9-81ED-4DB2-BD59-A6C34878D82A}">
                    <a16:rowId xmlns:a16="http://schemas.microsoft.com/office/drawing/2014/main" val="333207929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r>
                        <a:rPr lang="en-TR" sz="2500"/>
                        <a:t>Forest conversation</a:t>
                      </a:r>
                    </a:p>
                  </a:txBody>
                  <a:tcPr marL="124835" marR="124835" marT="62418" marB="62418"/>
                </a:tc>
                <a:tc>
                  <a:txBody>
                    <a:bodyPr/>
                    <a:lstStyle/>
                    <a:p>
                      <a:r>
                        <a:rPr lang="en-TR" sz="2500"/>
                        <a:t>Week 4,6</a:t>
                      </a:r>
                    </a:p>
                  </a:txBody>
                  <a:tcPr marL="124835" marR="124835" marT="62418" marB="62418"/>
                </a:tc>
                <a:extLst>
                  <a:ext uri="{0D108BD9-81ED-4DB2-BD59-A6C34878D82A}">
                    <a16:rowId xmlns:a16="http://schemas.microsoft.com/office/drawing/2014/main" val="235241930"/>
                  </a:ext>
                </a:extLst>
              </a:tr>
              <a:tr h="549275">
                <a:tc gridSpan="2">
                  <a:txBody>
                    <a:bodyPr/>
                    <a:lstStyle/>
                    <a:p>
                      <a:pPr algn="ctr"/>
                      <a:r>
                        <a:rPr lang="en-TR" sz="2500" dirty="0"/>
                        <a:t>SPRING BREAK</a:t>
                      </a:r>
                    </a:p>
                  </a:txBody>
                  <a:tcPr marL="124835" marR="124835" marT="62418" marB="62418"/>
                </a:tc>
                <a:tc hMerge="1">
                  <a:txBody>
                    <a:bodyPr/>
                    <a:lstStyle/>
                    <a:p>
                      <a:endParaRPr lang="en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438602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r>
                        <a:rPr lang="en-TR" sz="2500"/>
                        <a:t>Water conservation</a:t>
                      </a:r>
                    </a:p>
                  </a:txBody>
                  <a:tcPr marL="124835" marR="124835" marT="62418" marB="62418"/>
                </a:tc>
                <a:tc>
                  <a:txBody>
                    <a:bodyPr/>
                    <a:lstStyle/>
                    <a:p>
                      <a:r>
                        <a:rPr lang="en-TR" sz="2500"/>
                        <a:t>Week 7,8</a:t>
                      </a:r>
                    </a:p>
                  </a:txBody>
                  <a:tcPr marL="124835" marR="124835" marT="62418" marB="62418"/>
                </a:tc>
                <a:extLst>
                  <a:ext uri="{0D108BD9-81ED-4DB2-BD59-A6C34878D82A}">
                    <a16:rowId xmlns:a16="http://schemas.microsoft.com/office/drawing/2014/main" val="2615513486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r>
                        <a:rPr lang="en-TR" sz="2500"/>
                        <a:t>Pollution</a:t>
                      </a:r>
                    </a:p>
                  </a:txBody>
                  <a:tcPr marL="124835" marR="124835" marT="62418" marB="62418"/>
                </a:tc>
                <a:tc>
                  <a:txBody>
                    <a:bodyPr/>
                    <a:lstStyle/>
                    <a:p>
                      <a:r>
                        <a:rPr lang="en-TR" sz="2500"/>
                        <a:t>Week 9,10</a:t>
                      </a:r>
                    </a:p>
                  </a:txBody>
                  <a:tcPr marL="124835" marR="124835" marT="62418" marB="62418"/>
                </a:tc>
                <a:extLst>
                  <a:ext uri="{0D108BD9-81ED-4DB2-BD59-A6C34878D82A}">
                    <a16:rowId xmlns:a16="http://schemas.microsoft.com/office/drawing/2014/main" val="3989301578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r>
                        <a:rPr lang="en-TR" sz="2500"/>
                        <a:t>Animal welfare</a:t>
                      </a:r>
                    </a:p>
                  </a:txBody>
                  <a:tcPr marL="124835" marR="124835" marT="62418" marB="62418"/>
                </a:tc>
                <a:tc>
                  <a:txBody>
                    <a:bodyPr/>
                    <a:lstStyle/>
                    <a:p>
                      <a:r>
                        <a:rPr lang="en-TR" sz="2500" dirty="0"/>
                        <a:t>Week 11,12</a:t>
                      </a:r>
                    </a:p>
                  </a:txBody>
                  <a:tcPr marL="124835" marR="124835" marT="62418" marB="62418"/>
                </a:tc>
                <a:extLst>
                  <a:ext uri="{0D108BD9-81ED-4DB2-BD59-A6C34878D82A}">
                    <a16:rowId xmlns:a16="http://schemas.microsoft.com/office/drawing/2014/main" val="2300402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7825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DF69BD6-A832-49C4-B5FE-69CC90B74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B018903-3549-4A3B-A9DF-B26757CAA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E5D3F77-D07F-4F7D-97A2-E366830206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C6F5A2D-56A0-4ED7-A3E2-3CF67608F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45B1BD8-4EC3-5FCF-2B4B-19B0DA65C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7" y="458033"/>
            <a:ext cx="5257798" cy="726224"/>
          </a:xfr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SAMPLE LESSON MATERIALS</a:t>
            </a:r>
          </a:p>
        </p:txBody>
      </p:sp>
      <p:pic>
        <p:nvPicPr>
          <p:cNvPr id="5" name="Picture 4" descr="A cartoon of a child with a dog&#10;&#10;Description automatically generated">
            <a:extLst>
              <a:ext uri="{FF2B5EF4-FFF2-40B4-BE49-F238E27FC236}">
                <a16:creationId xmlns:a16="http://schemas.microsoft.com/office/drawing/2014/main" id="{E3B2BBF4-7A80-FA2E-F07E-6E097281F7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89"/>
          <a:stretch>
            <a:fillRect/>
          </a:stretch>
        </p:blipFill>
        <p:spPr>
          <a:xfrm>
            <a:off x="550866" y="1557339"/>
            <a:ext cx="5453551" cy="47520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E39AD-459C-1BCB-A657-C4EDB1C6E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9033635" y="3148837"/>
            <a:ext cx="5768976" cy="55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FAEF9944-A4F6-4C59-AEBD-678D6480B8EA}" type="slidenum">
              <a:rPr lang="en-US" sz="1000">
                <a:solidFill>
                  <a:schemeClr val="tx1">
                    <a:tint val="75000"/>
                  </a:schemeClr>
                </a:solidFill>
              </a:rPr>
              <a:pPr algn="ctr">
                <a:spcAft>
                  <a:spcPts val="600"/>
                </a:spcAft>
              </a:pPr>
              <a:t>12</a:t>
            </a:fld>
            <a:endParaRPr lang="en-US" sz="100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6" name="Picture 5" descr="A group of different types of garbage cans&#10;&#10;Description automatically generated">
            <a:extLst>
              <a:ext uri="{FF2B5EF4-FFF2-40B4-BE49-F238E27FC236}">
                <a16:creationId xmlns:a16="http://schemas.microsoft.com/office/drawing/2014/main" id="{BCFB581C-C572-C407-625B-08B0D469DC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7" r="1" b="1"/>
          <a:stretch>
            <a:fillRect/>
          </a:stretch>
        </p:blipFill>
        <p:spPr>
          <a:xfrm>
            <a:off x="6185995" y="1557339"/>
            <a:ext cx="5455138" cy="47520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9430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A6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4" descr="A group of puzzle pieces with question marks&#10;&#10;Description automatically generated">
            <a:extLst>
              <a:ext uri="{FF2B5EF4-FFF2-40B4-BE49-F238E27FC236}">
                <a16:creationId xmlns:a16="http://schemas.microsoft.com/office/drawing/2014/main" id="{0D4F2A9F-81C1-6F73-EB4C-B65F75B3AA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1035" y="1614339"/>
            <a:ext cx="5129784" cy="362932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cards with words&#10;&#10;Description automatically generated">
            <a:extLst>
              <a:ext uri="{FF2B5EF4-FFF2-40B4-BE49-F238E27FC236}">
                <a16:creationId xmlns:a16="http://schemas.microsoft.com/office/drawing/2014/main" id="{F7131CC6-6FB5-7E97-11B4-CE0EC0AE3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80" y="1614339"/>
            <a:ext cx="5129784" cy="362932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B86FC9-D72B-C932-425A-19F05D3BD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70862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AD5B93-46C8-70D7-D609-A990DA17D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2000" b="1" dirty="0"/>
              <a:t>Theme: </a:t>
            </a:r>
            <a:r>
              <a:rPr lang="en-US" sz="2000" dirty="0"/>
              <a:t>Local Environment</a:t>
            </a:r>
            <a:br>
              <a:rPr lang="en-US" sz="2000" dirty="0"/>
            </a:br>
            <a:r>
              <a:rPr lang="en-US" sz="2000" b="1" dirty="0"/>
              <a:t>Number of lesson hours: </a:t>
            </a:r>
            <a:r>
              <a:rPr lang="en-US" sz="2000" dirty="0"/>
              <a:t>4 </a:t>
            </a:r>
            <a:r>
              <a:rPr lang="en-US" sz="2000" i="1" dirty="0"/>
              <a:t>(2 weeks)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2467E-8EA8-597E-0C16-B74CF01C8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7280" y="6356350"/>
            <a:ext cx="263347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67A6F24-4C85-6798-29AB-7DF331C618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3319539"/>
              </p:ext>
            </p:extLst>
          </p:nvPr>
        </p:nvGraphicFramePr>
        <p:xfrm>
          <a:off x="601662" y="1632718"/>
          <a:ext cx="10985628" cy="5065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92628">
                  <a:extLst>
                    <a:ext uri="{9D8B030D-6E8A-4147-A177-3AD203B41FA5}">
                      <a16:colId xmlns:a16="http://schemas.microsoft.com/office/drawing/2014/main" val="1785107731"/>
                    </a:ext>
                  </a:extLst>
                </a:gridCol>
                <a:gridCol w="1689100">
                  <a:extLst>
                    <a:ext uri="{9D8B030D-6E8A-4147-A177-3AD203B41FA5}">
                      <a16:colId xmlns:a16="http://schemas.microsoft.com/office/drawing/2014/main" val="2658604894"/>
                    </a:ext>
                  </a:extLst>
                </a:gridCol>
                <a:gridCol w="2928810">
                  <a:extLst>
                    <a:ext uri="{9D8B030D-6E8A-4147-A177-3AD203B41FA5}">
                      <a16:colId xmlns:a16="http://schemas.microsoft.com/office/drawing/2014/main" val="3161439148"/>
                    </a:ext>
                  </a:extLst>
                </a:gridCol>
                <a:gridCol w="2875090">
                  <a:extLst>
                    <a:ext uri="{9D8B030D-6E8A-4147-A177-3AD203B41FA5}">
                      <a16:colId xmlns:a16="http://schemas.microsoft.com/office/drawing/2014/main" val="1604525587"/>
                    </a:ext>
                  </a:extLst>
                </a:gridCol>
              </a:tblGrid>
              <a:tr h="26947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Content Goals</a:t>
                      </a:r>
                    </a:p>
                  </a:txBody>
                  <a:tcPr marL="80321" marR="80321" marT="40161" marB="4016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Target Vocabulary</a:t>
                      </a:r>
                    </a:p>
                  </a:txBody>
                  <a:tcPr marL="80321" marR="80321" marT="40161" marB="4016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Target Language Function</a:t>
                      </a:r>
                    </a:p>
                  </a:txBody>
                  <a:tcPr marL="80321" marR="80321" marT="40161" marB="4016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SDGs</a:t>
                      </a:r>
                    </a:p>
                  </a:txBody>
                  <a:tcPr marL="80321" marR="80321" marT="40161" marB="4016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5924286"/>
                  </a:ext>
                </a:extLst>
              </a:tr>
              <a:tr h="498112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Awareness: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Students will be able to recognize environmental problems in their local environment. </a:t>
                      </a:r>
                    </a:p>
                  </a:txBody>
                  <a:tcPr marL="41834" marR="418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7"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Sad</a:t>
                      </a:r>
                    </a:p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Happy</a:t>
                      </a:r>
                    </a:p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Hungry</a:t>
                      </a:r>
                    </a:p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Thirsty</a:t>
                      </a:r>
                    </a:p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Sick</a:t>
                      </a: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Clean</a:t>
                      </a:r>
                    </a:p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Dirty</a:t>
                      </a:r>
                    </a:p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Hot</a:t>
                      </a:r>
                    </a:p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Cold</a:t>
                      </a:r>
                    </a:p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Dry</a:t>
                      </a: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Pick up litter</a:t>
                      </a:r>
                    </a:p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Throw litter</a:t>
                      </a:r>
                    </a:p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Water a plant</a:t>
                      </a:r>
                    </a:p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Feed an animal</a:t>
                      </a:r>
                    </a:p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Plant a tree</a:t>
                      </a:r>
                    </a:p>
                  </a:txBody>
                  <a:tcPr marL="80321" marR="80321" marT="40161" marB="4016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Expressing basic needs and feelings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Describing the environment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Expressing ability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Understanding simple inquiries</a:t>
                      </a:r>
                    </a:p>
                  </a:txBody>
                  <a:tcPr marL="41834" marR="418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7">
                  <a:txBody>
                    <a:bodyPr/>
                    <a:lstStyle/>
                    <a:p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SDG 4. 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Quality Education</a:t>
                      </a:r>
                    </a:p>
                    <a:p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SDG 11. 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Sustainable Cities and Communities</a:t>
                      </a:r>
                    </a:p>
                    <a:p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SDG 15. 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Life on Land</a:t>
                      </a:r>
                    </a:p>
                  </a:txBody>
                  <a:tcPr marL="80321" marR="80321" marT="40161" marB="4016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37006180"/>
                  </a:ext>
                </a:extLst>
              </a:tr>
              <a:tr h="233408">
                <a:tc rowSpan="2"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Knowledge: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Students will be able to express basic needs and feelings related to environmental problems in their local environment. </a:t>
                      </a:r>
                    </a:p>
                  </a:txBody>
                  <a:tcPr marL="41834" marR="418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34" marR="418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21" marR="80321" marT="40161" marB="401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76552374"/>
                  </a:ext>
                </a:extLst>
              </a:tr>
              <a:tr h="426992">
                <a:tc vMerge="1">
                  <a:txBody>
                    <a:bodyPr/>
                    <a:lstStyle/>
                    <a:p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Knowledge: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Students will be able to express basic needs and feelings related to environmental problems in their local environment. </a:t>
                      </a:r>
                    </a:p>
                  </a:txBody>
                  <a:tcPr marL="41834" marR="418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5">
                  <a:txBody>
                    <a:bodyPr/>
                    <a:lstStyle/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Exemplary structures: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do you feel today?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feel...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is the environment?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 environment is...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 you ...?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Yes, I can / No I can’t.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21" marR="80321" marT="40161" marB="4016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80321" marR="80321" marT="40161" marB="401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540306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Attitude: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Students will be able to develop a sense of responsibility towards problems in their local environment. </a:t>
                      </a:r>
                    </a:p>
                  </a:txBody>
                  <a:tcPr marL="41834" marR="418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vMerge="1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do you feel today?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feel...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is the environment?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 environment is...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 you ...?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Yes, I can / No I can’t.</a:t>
                      </a:r>
                    </a:p>
                  </a:txBody>
                  <a:tcPr marL="80321" marR="80321" marT="40161" marB="4016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80321" marR="80321" marT="40161" marB="401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96873881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Skill: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Students will be able to observe the environmental problems in their local environment and propose appropriate solutions. </a:t>
                      </a:r>
                    </a:p>
                  </a:txBody>
                  <a:tcPr marL="41834" marR="418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21" marR="80321" marT="40161" marB="4016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21" marR="80321" marT="40161" marB="401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680602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Participation: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Students will be able to participate in discussions and activities related to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problems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their local environment, such as feeding street animals and cleaning up their gardens.</a:t>
                      </a:r>
                      <a:endParaRPr lang="en-US" sz="2000" dirty="0"/>
                    </a:p>
                  </a:txBody>
                  <a:tcPr marL="41834" marR="418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21" marR="80321" marT="40161" marB="401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21" marR="80321" marT="40161" marB="401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1970855"/>
                  </a:ext>
                </a:extLst>
              </a:tr>
              <a:tr h="717510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Action: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Students will be able to take initiatives to improve their local environment with environmentally friendly practices. </a:t>
                      </a:r>
                      <a:endParaRPr lang="en-US" sz="2000" dirty="0"/>
                    </a:p>
                  </a:txBody>
                  <a:tcPr marL="41834" marR="418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21" marR="80321" marT="40161" marB="4016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21" marR="80321" marT="40161" marB="401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28953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081666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C119FB-8012-4648-83DA-8E494781F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15</a:t>
            </a:fld>
            <a:endParaRPr lang="en-US" dirty="0"/>
          </a:p>
        </p:txBody>
      </p:sp>
      <p:pic>
        <p:nvPicPr>
          <p:cNvPr id="5" name="Picture 18" descr="SDG 4 - Quality Education | IOM Türkiye">
            <a:extLst>
              <a:ext uri="{FF2B5EF4-FFF2-40B4-BE49-F238E27FC236}">
                <a16:creationId xmlns:a16="http://schemas.microsoft.com/office/drawing/2014/main" id="{E2D3231C-6F20-F3A1-C01E-FF75877D3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178" y="1661609"/>
            <a:ext cx="1716618" cy="162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2" descr="SDG 6 - Clean Water and Sanitation | IOM Türkiye">
            <a:extLst>
              <a:ext uri="{FF2B5EF4-FFF2-40B4-BE49-F238E27FC236}">
                <a16:creationId xmlns:a16="http://schemas.microsoft.com/office/drawing/2014/main" id="{F15EE2B0-A04C-00E0-1117-A6F747D8D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449" y="1662115"/>
            <a:ext cx="1563202" cy="162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" descr="sdg_7 – SKA">
            <a:extLst>
              <a:ext uri="{FF2B5EF4-FFF2-40B4-BE49-F238E27FC236}">
                <a16:creationId xmlns:a16="http://schemas.microsoft.com/office/drawing/2014/main" id="{69E75761-663E-FA88-A13B-BB9105492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400" y="1661609"/>
            <a:ext cx="1563201" cy="163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0" descr="Reduced Inequalities (SDG 10) – Derecelendirme Komisyonu">
            <a:extLst>
              <a:ext uri="{FF2B5EF4-FFF2-40B4-BE49-F238E27FC236}">
                <a16:creationId xmlns:a16="http://schemas.microsoft.com/office/drawing/2014/main" id="{F1B1D88C-7CF6-B598-6643-F97425A1C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350" y="1661609"/>
            <a:ext cx="1563201" cy="162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SDG 11 - Sustainable Cities and Communities | IOM Türkiye">
            <a:extLst>
              <a:ext uri="{FF2B5EF4-FFF2-40B4-BE49-F238E27FC236}">
                <a16:creationId xmlns:a16="http://schemas.microsoft.com/office/drawing/2014/main" id="{E1EAEDE4-1CA3-5BA4-E822-9785C8D18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300" y="1661609"/>
            <a:ext cx="1563200" cy="162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sdg_12 – SKA">
            <a:extLst>
              <a:ext uri="{FF2B5EF4-FFF2-40B4-BE49-F238E27FC236}">
                <a16:creationId xmlns:a16="http://schemas.microsoft.com/office/drawing/2014/main" id="{AD32A328-0511-0A5A-88B6-7DBA18DBE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432" y="3597971"/>
            <a:ext cx="1563202" cy="168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8" descr="sdg_13 – SKA">
            <a:extLst>
              <a:ext uri="{FF2B5EF4-FFF2-40B4-BE49-F238E27FC236}">
                <a16:creationId xmlns:a16="http://schemas.microsoft.com/office/drawing/2014/main" id="{3B3DB199-44A4-308F-AFCD-F318D5F34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799" y="3597971"/>
            <a:ext cx="1563201" cy="168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6" descr="Sustainable Development Goal 14: Life Below Water | United Nations in  Türkiye">
            <a:extLst>
              <a:ext uri="{FF2B5EF4-FFF2-40B4-BE49-F238E27FC236}">
                <a16:creationId xmlns:a16="http://schemas.microsoft.com/office/drawing/2014/main" id="{42352C9A-36DF-F64B-1BD1-5B4A11A75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768" y="3594100"/>
            <a:ext cx="1563201" cy="168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Sustainable Development Goal 15 - Wikipedia">
            <a:extLst>
              <a:ext uri="{FF2B5EF4-FFF2-40B4-BE49-F238E27FC236}">
                <a16:creationId xmlns:a16="http://schemas.microsoft.com/office/drawing/2014/main" id="{F86B8561-0380-ADB8-1FA6-C886D3685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668" y="3594100"/>
            <a:ext cx="1563200" cy="168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508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D8233B0-41B5-4D9A-AEEC-13DB66A8C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9401F7-BAD4-B5F4-8306-DE38D50FE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/>
              <a:t>Research Questions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B1682-51C3-311C-7CB6-8EED4FD95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8DBAD82-1284-4183-CDB7-EA6FED2CB5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2149802"/>
              </p:ext>
            </p:extLst>
          </p:nvPr>
        </p:nvGraphicFramePr>
        <p:xfrm>
          <a:off x="825264" y="2598710"/>
          <a:ext cx="10039472" cy="343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910090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6939B4-963D-05ED-B1C4-979DB86BF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431" y="643466"/>
            <a:ext cx="5557138" cy="5571067"/>
          </a:xfrm>
          <a:prstGeom prst="rect">
            <a:avLst/>
          </a:prstGeom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4582D-BEC8-908D-D444-6B9BE2882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551797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1CD469-9DF4-CADA-E2E6-3168808E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Environmental knowledge:</a:t>
            </a:r>
            <a:b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Identification of environmental issues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2499B0-FA2C-0BBE-28B2-A831E79C6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>
              <a:solidFill>
                <a:srgbClr val="898989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FE29114-3031-4678-6FCF-E798D1C59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476132"/>
              </p:ext>
            </p:extLst>
          </p:nvPr>
        </p:nvGraphicFramePr>
        <p:xfrm>
          <a:off x="4038600" y="1364863"/>
          <a:ext cx="7188200" cy="41248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62772">
                  <a:extLst>
                    <a:ext uri="{9D8B030D-6E8A-4147-A177-3AD203B41FA5}">
                      <a16:colId xmlns:a16="http://schemas.microsoft.com/office/drawing/2014/main" val="3500126900"/>
                    </a:ext>
                  </a:extLst>
                </a:gridCol>
                <a:gridCol w="1742428">
                  <a:extLst>
                    <a:ext uri="{9D8B030D-6E8A-4147-A177-3AD203B41FA5}">
                      <a16:colId xmlns:a16="http://schemas.microsoft.com/office/drawing/2014/main" val="2333852383"/>
                    </a:ext>
                  </a:extLst>
                </a:gridCol>
                <a:gridCol w="1475293">
                  <a:extLst>
                    <a:ext uri="{9D8B030D-6E8A-4147-A177-3AD203B41FA5}">
                      <a16:colId xmlns:a16="http://schemas.microsoft.com/office/drawing/2014/main" val="417243452"/>
                    </a:ext>
                  </a:extLst>
                </a:gridCol>
                <a:gridCol w="2207707">
                  <a:extLst>
                    <a:ext uri="{9D8B030D-6E8A-4147-A177-3AD203B41FA5}">
                      <a16:colId xmlns:a16="http://schemas.microsoft.com/office/drawing/2014/main" val="927138319"/>
                    </a:ext>
                  </a:extLst>
                </a:gridCol>
              </a:tblGrid>
              <a:tr h="587003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Categories</a:t>
                      </a:r>
                    </a:p>
                  </a:txBody>
                  <a:tcPr marL="79325" marR="79325" marT="39662" marB="396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Pretest Results (%)</a:t>
                      </a:r>
                    </a:p>
                  </a:txBody>
                  <a:tcPr marL="79325" marR="79325" marT="39662" marB="396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Posttest Results (%)</a:t>
                      </a:r>
                    </a:p>
                  </a:txBody>
                  <a:tcPr marL="79325" marR="79325" marT="39662" marB="396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Sample Unit</a:t>
                      </a:r>
                    </a:p>
                  </a:txBody>
                  <a:tcPr marL="79325" marR="79325" marT="39662" marB="39662"/>
                </a:tc>
                <a:extLst>
                  <a:ext uri="{0D108BD9-81ED-4DB2-BD59-A6C34878D82A}">
                    <a16:rowId xmlns:a16="http://schemas.microsoft.com/office/drawing/2014/main" val="622365666"/>
                  </a:ext>
                </a:extLst>
              </a:tr>
              <a:tr h="587003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Basic recognition</a:t>
                      </a:r>
                    </a:p>
                  </a:txBody>
                  <a:tcPr marL="79325" marR="79325" marT="39662" marB="396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52.9</a:t>
                      </a:r>
                    </a:p>
                  </a:txBody>
                  <a:tcPr marL="79325" marR="79325" marT="39662" marB="396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23.0</a:t>
                      </a:r>
                    </a:p>
                  </a:txBody>
                  <a:tcPr marL="79325" marR="79325" marT="39662" marB="396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“Overthrowing trash bin“</a:t>
                      </a:r>
                    </a:p>
                  </a:txBody>
                  <a:tcPr marL="79325" marR="79325" marT="39662" marB="39662"/>
                </a:tc>
                <a:extLst>
                  <a:ext uri="{0D108BD9-81ED-4DB2-BD59-A6C34878D82A}">
                    <a16:rowId xmlns:a16="http://schemas.microsoft.com/office/drawing/2014/main" val="2614805498"/>
                  </a:ext>
                </a:extLst>
              </a:tr>
              <a:tr h="824978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Recognition of multiple issues</a:t>
                      </a:r>
                    </a:p>
                  </a:txBody>
                  <a:tcPr marL="79325" marR="79325" marT="39662" marB="396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23.1</a:t>
                      </a:r>
                    </a:p>
                  </a:txBody>
                  <a:tcPr marL="79325" marR="79325" marT="39662" marB="396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47.8</a:t>
                      </a:r>
                    </a:p>
                  </a:txBody>
                  <a:tcPr marL="79325" marR="79325" marT="39662" marB="396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“Water pollution, air pollution and land pollution“</a:t>
                      </a:r>
                    </a:p>
                  </a:txBody>
                  <a:tcPr marL="79325" marR="79325" marT="39662" marB="39662"/>
                </a:tc>
                <a:extLst>
                  <a:ext uri="{0D108BD9-81ED-4DB2-BD59-A6C34878D82A}">
                    <a16:rowId xmlns:a16="http://schemas.microsoft.com/office/drawing/2014/main" val="1619490814"/>
                  </a:ext>
                </a:extLst>
              </a:tr>
              <a:tr h="824978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Cause-effect relationship</a:t>
                      </a:r>
                    </a:p>
                  </a:txBody>
                  <a:tcPr marL="79325" marR="79325" marT="39662" marB="396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21.6</a:t>
                      </a:r>
                    </a:p>
                  </a:txBody>
                  <a:tcPr marL="79325" marR="79325" marT="39662" marB="396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17.1</a:t>
                      </a:r>
                    </a:p>
                  </a:txBody>
                  <a:tcPr marL="79325" marR="79325" marT="39662" marB="396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“Drought happens because people waste water.”</a:t>
                      </a:r>
                    </a:p>
                  </a:txBody>
                  <a:tcPr marL="79325" marR="79325" marT="39662" marB="39662"/>
                </a:tc>
                <a:extLst>
                  <a:ext uri="{0D108BD9-81ED-4DB2-BD59-A6C34878D82A}">
                    <a16:rowId xmlns:a16="http://schemas.microsoft.com/office/drawing/2014/main" val="1604322794"/>
                  </a:ext>
                </a:extLst>
              </a:tr>
              <a:tr h="1300926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System thinking</a:t>
                      </a:r>
                    </a:p>
                  </a:txBody>
                  <a:tcPr marL="79325" marR="79325" marT="39662" marB="396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2.3</a:t>
                      </a:r>
                    </a:p>
                  </a:txBody>
                  <a:tcPr marL="79325" marR="79325" marT="39662" marB="396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11.9</a:t>
                      </a:r>
                    </a:p>
                  </a:txBody>
                  <a:tcPr marL="79325" marR="79325" marT="39662" marB="396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“Everyone ignored the forest and lit fires forgot to put them out, people cut down trees, so oxygen decreased.</a:t>
                      </a:r>
                    </a:p>
                  </a:txBody>
                  <a:tcPr marL="79325" marR="79325" marT="39662" marB="39662"/>
                </a:tc>
                <a:extLst>
                  <a:ext uri="{0D108BD9-81ED-4DB2-BD59-A6C34878D82A}">
                    <a16:rowId xmlns:a16="http://schemas.microsoft.com/office/drawing/2014/main" val="753466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264759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01D1A6-93CC-87DB-271D-3B3C34933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B1DE092-44E2-59B3-4971-CE8B6A1D7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AD52C8-7595-82E3-A587-69C67B2E9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9193DD-33B8-4F69-3423-DB0F172A7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Environmental knowledge:</a:t>
            </a:r>
            <a:b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Identification of causes of environmental issues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A7FAD-9A5F-CED7-3F72-28DEDB2F2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>
              <a:solidFill>
                <a:srgbClr val="898989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0F6654B-10BA-645E-C8B7-DF1C60A2DF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936562"/>
              </p:ext>
            </p:extLst>
          </p:nvPr>
        </p:nvGraphicFramePr>
        <p:xfrm>
          <a:off x="3924300" y="1860163"/>
          <a:ext cx="7188200" cy="304780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62772">
                  <a:extLst>
                    <a:ext uri="{9D8B030D-6E8A-4147-A177-3AD203B41FA5}">
                      <a16:colId xmlns:a16="http://schemas.microsoft.com/office/drawing/2014/main" val="3500126900"/>
                    </a:ext>
                  </a:extLst>
                </a:gridCol>
                <a:gridCol w="1742428">
                  <a:extLst>
                    <a:ext uri="{9D8B030D-6E8A-4147-A177-3AD203B41FA5}">
                      <a16:colId xmlns:a16="http://schemas.microsoft.com/office/drawing/2014/main" val="2333852383"/>
                    </a:ext>
                  </a:extLst>
                </a:gridCol>
                <a:gridCol w="1475293">
                  <a:extLst>
                    <a:ext uri="{9D8B030D-6E8A-4147-A177-3AD203B41FA5}">
                      <a16:colId xmlns:a16="http://schemas.microsoft.com/office/drawing/2014/main" val="417243452"/>
                    </a:ext>
                  </a:extLst>
                </a:gridCol>
                <a:gridCol w="2207707">
                  <a:extLst>
                    <a:ext uri="{9D8B030D-6E8A-4147-A177-3AD203B41FA5}">
                      <a16:colId xmlns:a16="http://schemas.microsoft.com/office/drawing/2014/main" val="927138319"/>
                    </a:ext>
                  </a:extLst>
                </a:gridCol>
              </a:tblGrid>
              <a:tr h="587003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Categories</a:t>
                      </a:r>
                    </a:p>
                  </a:txBody>
                  <a:tcPr marL="79325" marR="79325" marT="39662" marB="396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Pretest Results (%)</a:t>
                      </a:r>
                    </a:p>
                  </a:txBody>
                  <a:tcPr marL="79325" marR="79325" marT="39662" marB="396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Posttest Results (%)</a:t>
                      </a:r>
                    </a:p>
                  </a:txBody>
                  <a:tcPr marL="79325" marR="79325" marT="39662" marB="396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Sample Unit</a:t>
                      </a:r>
                    </a:p>
                  </a:txBody>
                  <a:tcPr marL="79325" marR="79325" marT="39662" marB="39662"/>
                </a:tc>
                <a:extLst>
                  <a:ext uri="{0D108BD9-81ED-4DB2-BD59-A6C34878D82A}">
                    <a16:rowId xmlns:a16="http://schemas.microsoft.com/office/drawing/2014/main" val="622365666"/>
                  </a:ext>
                </a:extLst>
              </a:tr>
              <a:tr h="5870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General attributions</a:t>
                      </a:r>
                    </a:p>
                  </a:txBody>
                  <a:tcPr marL="79325" marR="79325" marT="39662" marB="396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36.3</a:t>
                      </a:r>
                    </a:p>
                  </a:txBody>
                  <a:tcPr marL="79325" marR="79325" marT="39662" marB="396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34.2</a:t>
                      </a:r>
                    </a:p>
                  </a:txBody>
                  <a:tcPr marL="79325" marR="79325" marT="39662" marB="396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“Because of what people have done to the environment.”</a:t>
                      </a:r>
                    </a:p>
                  </a:txBody>
                  <a:tcPr marL="79325" marR="79325" marT="39662" marB="39662"/>
                </a:tc>
                <a:extLst>
                  <a:ext uri="{0D108BD9-81ED-4DB2-BD59-A6C34878D82A}">
                    <a16:rowId xmlns:a16="http://schemas.microsoft.com/office/drawing/2014/main" val="2614805498"/>
                  </a:ext>
                </a:extLst>
              </a:tr>
              <a:tr h="824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Specific attributions</a:t>
                      </a:r>
                    </a:p>
                  </a:txBody>
                  <a:tcPr marL="79325" marR="79325" marT="39662" marB="396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51.7</a:t>
                      </a:r>
                    </a:p>
                  </a:txBody>
                  <a:tcPr marL="79325" marR="79325" marT="39662" marB="396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62.5</a:t>
                      </a:r>
                    </a:p>
                  </a:txBody>
                  <a:tcPr marL="79325" marR="79325" marT="39662" marB="396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“This happened as a result of people cutting down trees.”</a:t>
                      </a:r>
                    </a:p>
                  </a:txBody>
                  <a:tcPr marL="79325" marR="79325" marT="39662" marB="39662"/>
                </a:tc>
                <a:extLst>
                  <a:ext uri="{0D108BD9-81ED-4DB2-BD59-A6C34878D82A}">
                    <a16:rowId xmlns:a16="http://schemas.microsoft.com/office/drawing/2014/main" val="1619490814"/>
                  </a:ext>
                </a:extLst>
              </a:tr>
              <a:tr h="824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 response</a:t>
                      </a:r>
                    </a:p>
                  </a:txBody>
                  <a:tcPr marL="79325" marR="79325" marT="39662" marB="396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11.8</a:t>
                      </a:r>
                    </a:p>
                  </a:txBody>
                  <a:tcPr marL="79325" marR="79325" marT="39662" marB="396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3.2</a:t>
                      </a:r>
                    </a:p>
                  </a:txBody>
                  <a:tcPr marL="79325" marR="79325" marT="39662" marB="396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marL="79325" marR="79325" marT="39662" marB="39662"/>
                </a:tc>
                <a:extLst>
                  <a:ext uri="{0D108BD9-81ED-4DB2-BD59-A6C34878D82A}">
                    <a16:rowId xmlns:a16="http://schemas.microsoft.com/office/drawing/2014/main" val="1604322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20916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D76EA6-2650-B9DC-A287-49A1EA771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8000"/>
              <a:t>Content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EF56D-317B-1156-FFFB-8F05AF640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32040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>
                <a:solidFill>
                  <a:schemeClr val="tx1">
                    <a:alpha val="60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E93FA06-FCEE-2115-7C5F-7EAC083FFC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037742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5745804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447918-6858-AD59-CA3A-9A5742030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25E6A48-BAFB-3850-D02F-39433B6191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342633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6325188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88F20F8-60BF-42FE-A252-DFD5A7445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8A68847-134F-4AF1-B1C6-332344C9C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82538F-486B-E2B2-1717-A3DB9EB4A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Language Skills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DFAE5-0456-E31B-49F2-50585C3C0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graphicFrame>
        <p:nvGraphicFramePr>
          <p:cNvPr id="5" name="Content Placeholder 10">
            <a:extLst>
              <a:ext uri="{FF2B5EF4-FFF2-40B4-BE49-F238E27FC236}">
                <a16:creationId xmlns:a16="http://schemas.microsoft.com/office/drawing/2014/main" id="{B97DE20C-8E91-C768-9995-E8516CC9AE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8528239"/>
              </p:ext>
            </p:extLst>
          </p:nvPr>
        </p:nvGraphicFramePr>
        <p:xfrm>
          <a:off x="896145" y="2002965"/>
          <a:ext cx="10399713" cy="4160839"/>
        </p:xfrm>
        <a:graphic>
          <a:graphicData uri="http://schemas.openxmlformats.org/drawingml/2006/table">
            <a:tbl>
              <a:tblPr firstRow="1" bandRow="1">
                <a:solidFill>
                  <a:srgbClr val="F7F7F7"/>
                </a:solidFill>
                <a:tableStyleId>{5C22544A-7EE6-4342-B048-85BDC9FD1C3A}</a:tableStyleId>
              </a:tblPr>
              <a:tblGrid>
                <a:gridCol w="2225865">
                  <a:extLst>
                    <a:ext uri="{9D8B030D-6E8A-4147-A177-3AD203B41FA5}">
                      <a16:colId xmlns:a16="http://schemas.microsoft.com/office/drawing/2014/main" val="307643852"/>
                    </a:ext>
                  </a:extLst>
                </a:gridCol>
                <a:gridCol w="1539965">
                  <a:extLst>
                    <a:ext uri="{9D8B030D-6E8A-4147-A177-3AD203B41FA5}">
                      <a16:colId xmlns:a16="http://schemas.microsoft.com/office/drawing/2014/main" val="3920834002"/>
                    </a:ext>
                  </a:extLst>
                </a:gridCol>
                <a:gridCol w="1870050">
                  <a:extLst>
                    <a:ext uri="{9D8B030D-6E8A-4147-A177-3AD203B41FA5}">
                      <a16:colId xmlns:a16="http://schemas.microsoft.com/office/drawing/2014/main" val="1521436934"/>
                    </a:ext>
                  </a:extLst>
                </a:gridCol>
                <a:gridCol w="2430017">
                  <a:extLst>
                    <a:ext uri="{9D8B030D-6E8A-4147-A177-3AD203B41FA5}">
                      <a16:colId xmlns:a16="http://schemas.microsoft.com/office/drawing/2014/main" val="1377497112"/>
                    </a:ext>
                  </a:extLst>
                </a:gridCol>
                <a:gridCol w="2333816">
                  <a:extLst>
                    <a:ext uri="{9D8B030D-6E8A-4147-A177-3AD203B41FA5}">
                      <a16:colId xmlns:a16="http://schemas.microsoft.com/office/drawing/2014/main" val="2971936638"/>
                    </a:ext>
                  </a:extLst>
                </a:gridCol>
              </a:tblGrid>
              <a:tr h="1371007">
                <a:tc>
                  <a:txBody>
                    <a:bodyPr/>
                    <a:lstStyle/>
                    <a:p>
                      <a:r>
                        <a:rPr lang="en-TR" sz="1400" b="1" cap="all" spc="60">
                          <a:solidFill>
                            <a:schemeClr val="tx1"/>
                          </a:solidFill>
                        </a:rPr>
                        <a:t>Instrument</a:t>
                      </a:r>
                    </a:p>
                  </a:txBody>
                  <a:tcPr marL="459154" marR="459154" marT="459154" marB="4591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TR" sz="1400" b="1" cap="all" spc="60">
                          <a:solidFill>
                            <a:schemeClr val="tx1"/>
                          </a:solidFill>
                        </a:rPr>
                        <a:t>Data TYPE</a:t>
                      </a:r>
                    </a:p>
                  </a:txBody>
                  <a:tcPr marL="459154" marR="459154" marT="459154" marB="4591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TR" sz="1400" b="1" cap="all" spc="6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1400" b="1" cap="all" spc="6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TR" sz="1400" b="1" cap="all" spc="60">
                          <a:solidFill>
                            <a:schemeClr val="tx1"/>
                          </a:solidFill>
                        </a:rPr>
                        <a:t>ta format</a:t>
                      </a:r>
                    </a:p>
                  </a:txBody>
                  <a:tcPr marL="459154" marR="459154" marT="459154" marB="4591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all" spc="6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TR" sz="1400" b="1" cap="all" spc="60">
                          <a:solidFill>
                            <a:schemeClr val="tx1"/>
                          </a:solidFill>
                        </a:rPr>
                        <a:t>arget construct</a:t>
                      </a:r>
                    </a:p>
                  </a:txBody>
                  <a:tcPr marL="459154" marR="459154" marT="459154" marB="4591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TR" sz="1400" b="1" cap="all" spc="60" dirty="0">
                          <a:solidFill>
                            <a:schemeClr val="tx1"/>
                          </a:solidFill>
                        </a:rPr>
                        <a:t>Analysıs</a:t>
                      </a:r>
                    </a:p>
                  </a:txBody>
                  <a:tcPr marL="459154" marR="459154" marT="459154" marB="4591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3553354"/>
                  </a:ext>
                </a:extLst>
              </a:tr>
              <a:tr h="1394916">
                <a:tc>
                  <a:txBody>
                    <a:bodyPr/>
                    <a:lstStyle/>
                    <a:p>
                      <a:r>
                        <a:rPr lang="en-TR" sz="1900" cap="none" spc="0">
                          <a:solidFill>
                            <a:schemeClr val="tx1"/>
                          </a:solidFill>
                        </a:rPr>
                        <a:t>Eco-pedagogical Speaking Test</a:t>
                      </a:r>
                    </a:p>
                  </a:txBody>
                  <a:tcPr marL="306103" marR="306103" marT="153051" marB="3061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TR" sz="1900" cap="none" spc="0">
                          <a:solidFill>
                            <a:schemeClr val="tx1"/>
                          </a:solidFill>
                        </a:rPr>
                        <a:t>QUAN</a:t>
                      </a:r>
                    </a:p>
                  </a:txBody>
                  <a:tcPr marL="306103" marR="306103" marT="153051" marB="3061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TR" sz="1900" cap="none" spc="0">
                          <a:solidFill>
                            <a:schemeClr val="tx1"/>
                          </a:solidFill>
                        </a:rPr>
                        <a:t>MC items </a:t>
                      </a:r>
                    </a:p>
                  </a:txBody>
                  <a:tcPr marL="306103" marR="306103" marT="153051" marB="3061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TR" sz="1900" cap="none" spc="0">
                          <a:solidFill>
                            <a:schemeClr val="tx1"/>
                          </a:solidFill>
                        </a:rPr>
                        <a:t>Listening comprehension</a:t>
                      </a:r>
                    </a:p>
                  </a:txBody>
                  <a:tcPr marL="306103" marR="306103" marT="153051" marB="3061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TR" sz="1900" cap="none" spc="0">
                          <a:solidFill>
                            <a:schemeClr val="tx1"/>
                          </a:solidFill>
                        </a:rPr>
                        <a:t>Wilcoxon Signed-Rank Test</a:t>
                      </a:r>
                    </a:p>
                  </a:txBody>
                  <a:tcPr marL="306103" marR="306103" marT="153051" marB="3061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320757"/>
                  </a:ext>
                </a:extLst>
              </a:tr>
              <a:tr h="1394916">
                <a:tc>
                  <a:txBody>
                    <a:bodyPr/>
                    <a:lstStyle/>
                    <a:p>
                      <a:r>
                        <a:rPr lang="en-TR" sz="1900" cap="none" spc="0">
                          <a:solidFill>
                            <a:schemeClr val="tx1"/>
                          </a:solidFill>
                        </a:rPr>
                        <a:t>Eco-pedagogical Listening Test</a:t>
                      </a:r>
                    </a:p>
                  </a:txBody>
                  <a:tcPr marL="306103" marR="306103" marT="153051" marB="3061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TR" sz="1900" cap="none" spc="0">
                          <a:solidFill>
                            <a:schemeClr val="tx1"/>
                          </a:solidFill>
                        </a:rPr>
                        <a:t>QUAN</a:t>
                      </a:r>
                    </a:p>
                  </a:txBody>
                  <a:tcPr marL="306103" marR="306103" marT="153051" marB="3061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TR" sz="1900" cap="none" spc="0">
                          <a:solidFill>
                            <a:schemeClr val="tx1"/>
                          </a:solidFill>
                        </a:rPr>
                        <a:t>Recorded-oral data</a:t>
                      </a:r>
                    </a:p>
                  </a:txBody>
                  <a:tcPr marL="306103" marR="306103" marT="153051" marB="3061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TR" sz="1900" cap="none" spc="0">
                          <a:solidFill>
                            <a:schemeClr val="tx1"/>
                          </a:solidFill>
                        </a:rPr>
                        <a:t>Oral production</a:t>
                      </a:r>
                    </a:p>
                  </a:txBody>
                  <a:tcPr marL="306103" marR="306103" marT="153051" marB="3061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TR" sz="1900" cap="none" spc="0" dirty="0">
                          <a:solidFill>
                            <a:schemeClr val="tx1"/>
                          </a:solidFill>
                        </a:rPr>
                        <a:t>Assessment Rubric, Two raters</a:t>
                      </a:r>
                    </a:p>
                  </a:txBody>
                  <a:tcPr marL="306103" marR="306103" marT="153051" marB="3061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885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4669851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trash cans&#10;&#10;Description automatically generated">
            <a:extLst>
              <a:ext uri="{FF2B5EF4-FFF2-40B4-BE49-F238E27FC236}">
                <a16:creationId xmlns:a16="http://schemas.microsoft.com/office/drawing/2014/main" id="{E9AEB3C7-3D18-9EC3-6F0A-567A0B3E8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2" y="546513"/>
            <a:ext cx="5426764" cy="2455611"/>
          </a:xfrm>
          <a:prstGeom prst="rect">
            <a:avLst/>
          </a:prstGeom>
        </p:spPr>
      </p:pic>
      <p:pic>
        <p:nvPicPr>
          <p:cNvPr id="6" name="Picture 5" descr="A black and white picture of a person gardening&#10;&#10;Description automatically generated">
            <a:extLst>
              <a:ext uri="{FF2B5EF4-FFF2-40B4-BE49-F238E27FC236}">
                <a16:creationId xmlns:a16="http://schemas.microsoft.com/office/drawing/2014/main" id="{F5903C2D-D166-CC26-00A3-02D3E9B41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4000641"/>
            <a:ext cx="5426764" cy="202146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9E2646-4B01-FA61-1398-57C9FB37A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22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5" name="Picture 4" descr="A picture of earth and a bowl of garbage&#10;&#10;Description automatically generated with medium confidence">
            <a:extLst>
              <a:ext uri="{FF2B5EF4-FFF2-40B4-BE49-F238E27FC236}">
                <a16:creationId xmlns:a16="http://schemas.microsoft.com/office/drawing/2014/main" id="{1E155C11-355B-0187-F0A5-5E96AB39B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034" y="1945736"/>
            <a:ext cx="5426764" cy="282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03178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356553-C3F7-C515-6E96-73B01EDD0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075" y="321734"/>
            <a:ext cx="4049017" cy="29051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FDCA07-8F5B-7841-D903-9063A6291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576" y="3631096"/>
            <a:ext cx="4030014" cy="276056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31C8D-F41F-0786-EC20-8B051F926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23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D601BF-9F87-8A5C-6C25-A18E55AC3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034" y="1321658"/>
            <a:ext cx="5426764" cy="407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11091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89BC61-2676-B5EB-7C12-61B8C28E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/>
              <a:t>Language Skills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8260A-DB8D-DDB8-118E-543FCB94B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366F6A9-6EFC-E5D8-4632-60ED3E5B58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5139847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0622188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7E20CB-8EA1-84F7-DBDA-168BF8A01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en-US" sz="4000"/>
              <a:t>Environmental Awareness and Critical Thinking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1AA550-A88A-7CE4-6034-8B7AA5059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9000" y="6400800"/>
            <a:ext cx="685800" cy="4572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 sz="1000">
                <a:solidFill>
                  <a:srgbClr val="000000">
                    <a:alpha val="70000"/>
                  </a:srgbClr>
                </a:solidFill>
              </a:rPr>
              <a:pPr>
                <a:spcAft>
                  <a:spcPts val="600"/>
                </a:spcAft>
              </a:pPr>
              <a:t>25</a:t>
            </a:fld>
            <a:endParaRPr lang="en-US" sz="1000">
              <a:solidFill>
                <a:srgbClr val="000000">
                  <a:alpha val="70000"/>
                </a:srgbClr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B73E33E-A6DF-238E-826E-DCC69ECFBF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8326064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4412869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442641-B473-B65C-6E2F-9397FFAE8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/>
              <a:t>H</a:t>
            </a:r>
            <a:r>
              <a:rPr lang="en-TR" sz="5200"/>
              <a:t>ear from some participants</a:t>
            </a:r>
            <a:endParaRPr lang="en-US" sz="5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AD077-412E-F0CE-DBF4-EBE96ACAD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8F6F2A1-18BD-0BDB-2A94-0DE832BD7D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373322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8727161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25F4ADF-C53E-8D27-32AA-E69E1A80E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/>
              <a:t>More findings...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D0E459-D931-AD29-39CA-6E0A1CF74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 smtClean="0"/>
              <a:pPr>
                <a:spcAft>
                  <a:spcPts val="600"/>
                </a:spcAft>
              </a:pPr>
              <a:t>27</a:t>
            </a:fld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F942A4A-B2F5-E773-9368-C269E16E18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013948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7505742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59D587-3105-6BEA-B711-4AEFC2CB8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Pedagogical Implications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DBFFA-8D0D-3DA9-5C86-75C138F1D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28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582BED8-C55D-3B70-EBBA-1FFB25B5E7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9893022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4876205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A966C5-5B82-1C33-A170-95CF0BC12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D639B-99B6-D2DF-6573-43F7DB047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29</a:t>
            </a:fld>
            <a:endParaRPr lang="en-US">
              <a:solidFill>
                <a:srgbClr val="898989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7F8485E-F708-4434-C1B0-18236A00C2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3580890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709997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D8233B0-41B5-4D9A-AEEC-13DB66A8C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F1C7DD-382F-041F-E783-3C5CD959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/>
              <a:t>Personal Motivation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68CC9F-C8E2-7C44-5D59-D3C3BAB6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CD3829A1-FE7E-1300-C1D3-2D65758EEE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2710500"/>
              </p:ext>
            </p:extLst>
          </p:nvPr>
        </p:nvGraphicFramePr>
        <p:xfrm>
          <a:off x="825264" y="2598710"/>
          <a:ext cx="10039472" cy="343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7416116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5DD68-0C53-73FE-6322-DB319565E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US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D7638-F550-1C16-E397-29E92FCE8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/>
              <a:t>For contact: </a:t>
            </a:r>
            <a:r>
              <a:rPr lang="en-US" err="1"/>
              <a:t>eda.ozcan@btu.edu.tr</a:t>
            </a:r>
            <a:endParaRPr lang="en-US"/>
          </a:p>
        </p:txBody>
      </p:sp>
      <p:pic>
        <p:nvPicPr>
          <p:cNvPr id="6" name="Picture 5" descr="Colorful envelopes">
            <a:extLst>
              <a:ext uri="{FF2B5EF4-FFF2-40B4-BE49-F238E27FC236}">
                <a16:creationId xmlns:a16="http://schemas.microsoft.com/office/drawing/2014/main" id="{1A22FA26-96C7-4BFC-E728-C2532655D4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418" r="18831" b="-2"/>
          <a:stretch>
            <a:fillRect/>
          </a:stretch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CBF8BC-498E-EB55-3ABB-23267A26A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49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/>
              <a:pPr>
                <a:spcAft>
                  <a:spcPts val="600"/>
                </a:spcAft>
              </a:pPr>
              <a:t>30</a:t>
            </a:fld>
            <a:endParaRPr lang="en-US"/>
          </a:p>
        </p:txBody>
      </p:sp>
      <p:sp>
        <p:nvSpPr>
          <p:cNvPr id="19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239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8E2923-94AC-68A5-9C77-D6777E8CE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/>
              <a:t>Research Participants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F692F4-1A88-D78D-5FD8-CBE3E2A5A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F38F7CC-592B-F927-965A-7B8A016029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7751443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2996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43C425-3727-5FE4-1DFE-FF3B6513C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7400" dirty="0"/>
              <a:t>Critical Language Pedagogy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3BD4E-722C-5157-4738-44BCFA863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32040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>
                <a:solidFill>
                  <a:schemeClr val="tx1">
                    <a:alpha val="60000"/>
                  </a:scheme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D699C98-1233-D297-2B99-E30E59DD6B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921041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E5965D6-2FCD-6768-8EE5-510D62886AA8}"/>
              </a:ext>
            </a:extLst>
          </p:cNvPr>
          <p:cNvSpPr txBox="1"/>
          <p:nvPr/>
        </p:nvSpPr>
        <p:spPr>
          <a:xfrm>
            <a:off x="143436" y="63876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 Jackson and Kennett, 2025, p.13)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54992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9D8233B0-41B5-4D9A-AEEC-13DB66A8C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4176FF-BF84-D874-C8D8-FAC762A70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/>
              <a:t>Key Competencies for ESD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AA06A-D660-1DD7-E1DE-CF8D14D72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21" name="Content Placeholder 8">
            <a:extLst>
              <a:ext uri="{FF2B5EF4-FFF2-40B4-BE49-F238E27FC236}">
                <a16:creationId xmlns:a16="http://schemas.microsoft.com/office/drawing/2014/main" id="{DDCB3FC0-B34C-E26E-0C91-58BB8A15C5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2297497"/>
              </p:ext>
            </p:extLst>
          </p:nvPr>
        </p:nvGraphicFramePr>
        <p:xfrm>
          <a:off x="825264" y="2598710"/>
          <a:ext cx="10039472" cy="343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7F5B3B7-5D5D-4CF9-498D-15947D58B521}"/>
              </a:ext>
            </a:extLst>
          </p:cNvPr>
          <p:cNvSpPr txBox="1"/>
          <p:nvPr/>
        </p:nvSpPr>
        <p:spPr>
          <a:xfrm>
            <a:off x="143436" y="63876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0" i="0" u="none" strike="noStrike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Rieckmann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2018)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24732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0FB892-B09B-373D-B112-F256BDE36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4000" kern="1200">
                <a:latin typeface="+mj-lt"/>
                <a:ea typeface="+mj-ea"/>
                <a:cs typeface="+mj-cs"/>
              </a:rPr>
              <a:t>Paulo Freire’s </a:t>
            </a:r>
            <a:r>
              <a:rPr lang="en-US" sz="4000"/>
              <a:t>p</a:t>
            </a:r>
            <a:r>
              <a:rPr lang="en-US" sz="4000" kern="1200">
                <a:latin typeface="+mj-lt"/>
                <a:ea typeface="+mj-ea"/>
                <a:cs typeface="+mj-cs"/>
              </a:rPr>
              <a:t>roblem-posing </a:t>
            </a:r>
            <a:r>
              <a:rPr lang="en-US" sz="4000"/>
              <a:t>p</a:t>
            </a:r>
            <a:r>
              <a:rPr lang="en-US" sz="4000" kern="1200">
                <a:latin typeface="+mj-lt"/>
                <a:ea typeface="+mj-ea"/>
                <a:cs typeface="+mj-cs"/>
              </a:rPr>
              <a:t>edagogy</a:t>
            </a:r>
            <a:endParaRPr lang="en-US" sz="40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E042FA-A3BF-4BDC-65C9-FB7936BD1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11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0955FC8-4C7A-DB60-339A-31782D66ED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3455851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0C5B5CC-7639-D042-A555-9E1D9BBCF7A6}"/>
              </a:ext>
            </a:extLst>
          </p:cNvPr>
          <p:cNvSpPr txBox="1"/>
          <p:nvPr/>
        </p:nvSpPr>
        <p:spPr>
          <a:xfrm>
            <a:off x="135128" y="6406372"/>
            <a:ext cx="6121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(Wallerstein &amp; Auerbach, 2004)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8807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04C54F-6F7B-E09C-56C1-69EE8D44A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localized problem-posing model and ESD key competences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24A71-AF8B-754E-AE02-40F98B94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4D4FE6B-0046-01BC-C7C9-B057E0395C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910032"/>
              </p:ext>
            </p:extLst>
          </p:nvPr>
        </p:nvGraphicFramePr>
        <p:xfrm>
          <a:off x="419100" y="1498204"/>
          <a:ext cx="11129433" cy="485367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94158">
                  <a:extLst>
                    <a:ext uri="{9D8B030D-6E8A-4147-A177-3AD203B41FA5}">
                      <a16:colId xmlns:a16="http://schemas.microsoft.com/office/drawing/2014/main" val="295618175"/>
                    </a:ext>
                  </a:extLst>
                </a:gridCol>
                <a:gridCol w="5897342">
                  <a:extLst>
                    <a:ext uri="{9D8B030D-6E8A-4147-A177-3AD203B41FA5}">
                      <a16:colId xmlns:a16="http://schemas.microsoft.com/office/drawing/2014/main" val="3288395699"/>
                    </a:ext>
                  </a:extLst>
                </a:gridCol>
                <a:gridCol w="2937933">
                  <a:extLst>
                    <a:ext uri="{9D8B030D-6E8A-4147-A177-3AD203B41FA5}">
                      <a16:colId xmlns:a16="http://schemas.microsoft.com/office/drawing/2014/main" val="1816205373"/>
                    </a:ext>
                  </a:extLst>
                </a:gridCol>
              </a:tblGrid>
              <a:tr h="396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cap="none" spc="0" dirty="0">
                          <a:solidFill>
                            <a:schemeClr val="tx1"/>
                          </a:solidFill>
                        </a:rPr>
                        <a:t>Phase</a:t>
                      </a:r>
                    </a:p>
                  </a:txBody>
                  <a:tcPr marL="0" marR="52761" marT="21104" marB="1582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cap="none" spc="0" dirty="0">
                          <a:solidFill>
                            <a:schemeClr val="tx1"/>
                          </a:solidFill>
                        </a:rPr>
                        <a:t>Description</a:t>
                      </a:r>
                    </a:p>
                  </a:txBody>
                  <a:tcPr marL="0" marR="52761" marT="21104" marB="1582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cap="none" spc="0" dirty="0">
                          <a:solidFill>
                            <a:schemeClr val="tx1"/>
                          </a:solidFill>
                        </a:rPr>
                        <a:t>Key ESD Competence</a:t>
                      </a:r>
                    </a:p>
                  </a:txBody>
                  <a:tcPr marL="0" marR="52761" marT="21104" marB="1582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307942"/>
                  </a:ext>
                </a:extLst>
              </a:tr>
              <a:tr h="578158"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Animation viewing</a:t>
                      </a:r>
                    </a:p>
                  </a:txBody>
                  <a:tcPr marL="0" marR="52761" marT="21104" marB="1582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Students watch a researcher-made animation that depicts two characters addressing an environmental problem in L2.</a:t>
                      </a:r>
                    </a:p>
                  </a:txBody>
                  <a:tcPr marL="0" marR="52761" marT="21104" marB="1582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Systems thinking &amp; Future thinking</a:t>
                      </a:r>
                    </a:p>
                  </a:txBody>
                  <a:tcPr marL="0" marR="52761" marT="21104" marB="1582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355712"/>
                  </a:ext>
                </a:extLst>
              </a:tr>
              <a:tr h="578158"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Exploring problems</a:t>
                      </a:r>
                    </a:p>
                  </a:txBody>
                  <a:tcPr marL="0" marR="52761" marT="21104" marB="1582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Students discuss collaboratively to identify the environmental problem presented in the animation in L1.</a:t>
                      </a:r>
                    </a:p>
                  </a:txBody>
                  <a:tcPr marL="0" marR="52761" marT="21104" marB="1582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Critical thinking</a:t>
                      </a:r>
                    </a:p>
                  </a:txBody>
                  <a:tcPr marL="0" marR="52761" marT="21104" marB="1582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331353"/>
                  </a:ext>
                </a:extLst>
              </a:tr>
              <a:tr h="396900"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Sharing experiences</a:t>
                      </a:r>
                    </a:p>
                  </a:txBody>
                  <a:tcPr marL="0" marR="52761" marT="21104" marB="1582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Students share real-life experiences related to the problem with the class in L1.</a:t>
                      </a:r>
                    </a:p>
                  </a:txBody>
                  <a:tcPr marL="0" marR="52761" marT="21104" marB="1582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Collaboration competence</a:t>
                      </a:r>
                    </a:p>
                  </a:txBody>
                  <a:tcPr marL="0" marR="52761" marT="21104" marB="1582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156923"/>
                  </a:ext>
                </a:extLst>
              </a:tr>
              <a:tr h="396900"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Exploring solutions</a:t>
                      </a:r>
                    </a:p>
                  </a:txBody>
                  <a:tcPr marL="0" marR="52761" marT="21104" marB="1582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Students propose ways to deal with the problem in L1.</a:t>
                      </a:r>
                    </a:p>
                  </a:txBody>
                  <a:tcPr marL="0" marR="52761" marT="21104" marB="1582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Strategic &amp; normative competence</a:t>
                      </a:r>
                    </a:p>
                  </a:txBody>
                  <a:tcPr marL="0" marR="52761" marT="21104" marB="1582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084999"/>
                  </a:ext>
                </a:extLst>
              </a:tr>
              <a:tr h="578158"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Language empowerment</a:t>
                      </a:r>
                    </a:p>
                  </a:txBody>
                  <a:tcPr marL="0" marR="52761" marT="21104" marB="1582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Researcher introduces target language and vocabulary using the animation and students’ generative words; students engage in L2 practice.</a:t>
                      </a:r>
                    </a:p>
                  </a:txBody>
                  <a:tcPr marL="0" marR="52761" marT="21104" marB="1582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Integration</a:t>
                      </a:r>
                    </a:p>
                  </a:txBody>
                  <a:tcPr marL="0" marR="52761" marT="21104" marB="1582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101220"/>
                  </a:ext>
                </a:extLst>
              </a:tr>
              <a:tr h="396900"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Whole-class reflection</a:t>
                      </a:r>
                    </a:p>
                  </a:txBody>
                  <a:tcPr marL="0" marR="52761" marT="21104" marB="1582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Students discuss what they learned about environment and language in L1.</a:t>
                      </a:r>
                    </a:p>
                  </a:txBody>
                  <a:tcPr marL="0" marR="52761" marT="21104" marB="1582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Critical  thinking &amp; collaboration competence</a:t>
                      </a:r>
                    </a:p>
                  </a:txBody>
                  <a:tcPr marL="0" marR="52761" marT="21104" marB="1582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562041"/>
                  </a:ext>
                </a:extLst>
              </a:tr>
              <a:tr h="396900"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Individual reflection</a:t>
                      </a:r>
                    </a:p>
                  </a:txBody>
                  <a:tcPr marL="0" marR="52761" marT="21104" marB="1582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Students write diaries in L1 about their in-class experience.</a:t>
                      </a:r>
                    </a:p>
                  </a:txBody>
                  <a:tcPr marL="0" marR="52761" marT="21104" marB="1582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Self-awareness competence</a:t>
                      </a:r>
                    </a:p>
                  </a:txBody>
                  <a:tcPr marL="0" marR="52761" marT="21104" marB="1582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378142"/>
                  </a:ext>
                </a:extLst>
              </a:tr>
              <a:tr h="578158"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External engagement</a:t>
                      </a:r>
                    </a:p>
                  </a:txBody>
                  <a:tcPr marL="0" marR="52761" marT="21104" marB="1582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Every two weeks, students receive an L2 mission letter and are encouraged to take environmental actions.</a:t>
                      </a:r>
                    </a:p>
                  </a:txBody>
                  <a:tcPr marL="0" marR="52761" marT="21104" marB="1582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Strategic &amp; Action competence</a:t>
                      </a:r>
                    </a:p>
                  </a:txBody>
                  <a:tcPr marL="0" marR="52761" marT="21104" marB="1582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449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6833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E59892-3A1B-691F-36F8-8EF93B982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/>
              <a:t>Understanding the local context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64587-2752-ACAF-DC2D-985B0B0B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9780EE7-5136-0E9D-A5FB-FB24CFB3B2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6021837"/>
              </p:ext>
            </p:extLst>
          </p:nvPr>
        </p:nvGraphicFramePr>
        <p:xfrm>
          <a:off x="253999" y="1123841"/>
          <a:ext cx="11616267" cy="5177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104519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</TotalTime>
  <Words>1472</Words>
  <Application>Microsoft Macintosh PowerPoint</Application>
  <PresentationFormat>Widescreen</PresentationFormat>
  <Paragraphs>293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Aptos</vt:lpstr>
      <vt:lpstr>Aptos Display</vt:lpstr>
      <vt:lpstr>Arial</vt:lpstr>
      <vt:lpstr>Calibri</vt:lpstr>
      <vt:lpstr>Times New Roman</vt:lpstr>
      <vt:lpstr>Office Theme</vt:lpstr>
      <vt:lpstr>Sustainable Development Goals (SDGs) for Young Learners of English: Supporting Language and Critical Thinking</vt:lpstr>
      <vt:lpstr>Content </vt:lpstr>
      <vt:lpstr>Personal Motivation</vt:lpstr>
      <vt:lpstr>Research Participants</vt:lpstr>
      <vt:lpstr>Critical Language Pedagogy</vt:lpstr>
      <vt:lpstr>Key Competencies for ESD</vt:lpstr>
      <vt:lpstr>Paulo Freire’s problem-posing pedagogy</vt:lpstr>
      <vt:lpstr>The localized problem-posing model and ESD key competences</vt:lpstr>
      <vt:lpstr>Understanding the local context</vt:lpstr>
      <vt:lpstr>Understanding the local context: Generative Themes</vt:lpstr>
      <vt:lpstr>The Instructional Content</vt:lpstr>
      <vt:lpstr>SAMPLE LESSON MATERIALS</vt:lpstr>
      <vt:lpstr>PowerPoint Presentation</vt:lpstr>
      <vt:lpstr>Theme: Local Environment Number of lesson hours: 4 (2 weeks)</vt:lpstr>
      <vt:lpstr>PowerPoint Presentation</vt:lpstr>
      <vt:lpstr>Research Questions</vt:lpstr>
      <vt:lpstr>PowerPoint Presentation</vt:lpstr>
      <vt:lpstr>Environmental knowledge: Identification of environmental issues</vt:lpstr>
      <vt:lpstr>Environmental knowledge: Identification of causes of environmental issues</vt:lpstr>
      <vt:lpstr>PowerPoint Presentation</vt:lpstr>
      <vt:lpstr>Language Skills</vt:lpstr>
      <vt:lpstr>PowerPoint Presentation</vt:lpstr>
      <vt:lpstr>PowerPoint Presentation</vt:lpstr>
      <vt:lpstr>Language Skills</vt:lpstr>
      <vt:lpstr>Environmental Awareness and Critical Thinking</vt:lpstr>
      <vt:lpstr>Hear from some participants</vt:lpstr>
      <vt:lpstr>More findings...</vt:lpstr>
      <vt:lpstr>Pedagogical Implications</vt:lpstr>
      <vt:lpstr>References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eda.ozcan</dc:creator>
  <cp:lastModifiedBy>eda.ozcan</cp:lastModifiedBy>
  <cp:revision>6</cp:revision>
  <dcterms:created xsi:type="dcterms:W3CDTF">2025-10-13T07:35:45Z</dcterms:created>
  <dcterms:modified xsi:type="dcterms:W3CDTF">2025-10-17T07:36:27Z</dcterms:modified>
</cp:coreProperties>
</file>