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Jua" panose="020B0604020202020204" charset="-12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vents.jalt.org/event/4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vents.jalt.org/event/46/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vents.jalt.org/event/46/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vents.jalt.org/event/46/" TargetMode="Externa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vents.jalt.org/event/46/" TargetMode="Externa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vents.jalt.org/event/46/" TargetMode="Externa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78505"/>
            <a:ext cx="18288000" cy="4848112"/>
            <a:chOff x="0" y="0"/>
            <a:chExt cx="4816593" cy="12768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76869"/>
            </a:xfrm>
            <a:custGeom>
              <a:avLst/>
              <a:gdLst/>
              <a:ahLst/>
              <a:cxnLst/>
              <a:rect l="l" t="t" r="r" b="b"/>
              <a:pathLst>
                <a:path w="4816592" h="1276869">
                  <a:moveTo>
                    <a:pt x="0" y="0"/>
                  </a:moveTo>
                  <a:lnTo>
                    <a:pt x="4816592" y="0"/>
                  </a:lnTo>
                  <a:lnTo>
                    <a:pt x="4816592" y="1276869"/>
                  </a:lnTo>
                  <a:lnTo>
                    <a:pt x="0" y="1276869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14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62166" y="3278220"/>
            <a:ext cx="11163668" cy="21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5544" dirty="0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Power Up Your Slides: Interactive Teaching with </a:t>
            </a:r>
            <a:r>
              <a:rPr lang="en-US" sz="5544" dirty="0" err="1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ClassPoint</a:t>
            </a:r>
            <a:r>
              <a:rPr lang="en-US" sz="5544" dirty="0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 </a:t>
            </a:r>
          </a:p>
          <a:p>
            <a:pPr algn="ctr">
              <a:lnSpc>
                <a:spcPts val="5266"/>
              </a:lnSpc>
            </a:pPr>
            <a:endParaRPr lang="en-US" sz="5544" dirty="0">
              <a:solidFill>
                <a:srgbClr val="FDFEFE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312073" y="2959419"/>
            <a:ext cx="1565743" cy="1621768"/>
          </a:xfrm>
          <a:custGeom>
            <a:avLst/>
            <a:gdLst/>
            <a:ahLst/>
            <a:cxnLst/>
            <a:rect l="l" t="t" r="r" b="b"/>
            <a:pathLst>
              <a:path w="1565743" h="1621768">
                <a:moveTo>
                  <a:pt x="0" y="0"/>
                </a:moveTo>
                <a:lnTo>
                  <a:pt x="1565743" y="0"/>
                </a:lnTo>
                <a:lnTo>
                  <a:pt x="1565743" y="1621767"/>
                </a:lnTo>
                <a:lnTo>
                  <a:pt x="0" y="1621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 rot="-10800000">
            <a:off x="14331832" y="3268695"/>
            <a:ext cx="1529726" cy="1584462"/>
          </a:xfrm>
          <a:custGeom>
            <a:avLst/>
            <a:gdLst/>
            <a:ahLst/>
            <a:cxnLst/>
            <a:rect l="l" t="t" r="r" b="b"/>
            <a:pathLst>
              <a:path w="1529726" h="1584462">
                <a:moveTo>
                  <a:pt x="0" y="0"/>
                </a:moveTo>
                <a:lnTo>
                  <a:pt x="1529726" y="0"/>
                </a:lnTo>
                <a:lnTo>
                  <a:pt x="1529726" y="1584462"/>
                </a:lnTo>
                <a:lnTo>
                  <a:pt x="0" y="1584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5881874" y="8043931"/>
            <a:ext cx="6524253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59"/>
              </a:lnSpc>
              <a:spcBef>
                <a:spcPct val="0"/>
              </a:spcBef>
            </a:pPr>
            <a:r>
              <a:rPr lang="en-US" sz="5659" dirty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(Your Name)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7489" y="8774243"/>
            <a:ext cx="11153022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(Your Affiliation)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5445" y="917575"/>
            <a:ext cx="15477109" cy="97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dirty="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Japan Association for Language Teaching</a:t>
            </a:r>
          </a:p>
          <a:p>
            <a:pPr algn="ctr">
              <a:lnSpc>
                <a:spcPts val="3999"/>
              </a:lnSpc>
            </a:pPr>
            <a:r>
              <a:rPr lang="en-US" sz="3000" dirty="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  <a:hlinkClick r:id="rId4" tooltip="https://events.jalt.org/event/46/"/>
              </a:rPr>
              <a:t>2025 Technology in Teaching / Professional Development Workshops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5445" y="1926216"/>
            <a:ext cx="15477109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August 09, 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98095" y="5671357"/>
            <a:ext cx="13691811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1"/>
              </a:lnSpc>
            </a:pPr>
            <a:r>
              <a:rPr lang="en-US" sz="10580" dirty="0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Workshop Template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22369"/>
            <a:chOff x="0" y="0"/>
            <a:chExt cx="4816593" cy="585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85315"/>
            </a:xfrm>
            <a:custGeom>
              <a:avLst/>
              <a:gdLst/>
              <a:ahLst/>
              <a:cxnLst/>
              <a:rect l="l" t="t" r="r" b="b"/>
              <a:pathLst>
                <a:path w="4816592" h="585315">
                  <a:moveTo>
                    <a:pt x="0" y="0"/>
                  </a:moveTo>
                  <a:lnTo>
                    <a:pt x="4816592" y="0"/>
                  </a:lnTo>
                  <a:lnTo>
                    <a:pt x="4816592" y="585315"/>
                  </a:lnTo>
                  <a:lnTo>
                    <a:pt x="0" y="585315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23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51384" y="38678"/>
            <a:ext cx="7822840" cy="1043045"/>
          </a:xfrm>
          <a:custGeom>
            <a:avLst/>
            <a:gdLst/>
            <a:ahLst/>
            <a:cxnLst/>
            <a:rect l="l" t="t" r="r" b="b"/>
            <a:pathLst>
              <a:path w="7822840" h="1043045">
                <a:moveTo>
                  <a:pt x="0" y="0"/>
                </a:moveTo>
                <a:lnTo>
                  <a:pt x="7822840" y="0"/>
                </a:lnTo>
                <a:lnTo>
                  <a:pt x="7822840" y="1043046"/>
                </a:lnTo>
                <a:lnTo>
                  <a:pt x="0" y="1043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668902"/>
            <a:ext cx="18288000" cy="606294"/>
            <a:chOff x="0" y="0"/>
            <a:chExt cx="4816593" cy="159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9682"/>
            </a:xfrm>
            <a:custGeom>
              <a:avLst/>
              <a:gdLst/>
              <a:ahLst/>
              <a:cxnLst/>
              <a:rect l="l" t="t" r="r" b="b"/>
              <a:pathLst>
                <a:path w="4816592" h="159682">
                  <a:moveTo>
                    <a:pt x="0" y="0"/>
                  </a:moveTo>
                  <a:lnTo>
                    <a:pt x="4816592" y="0"/>
                  </a:lnTo>
                  <a:lnTo>
                    <a:pt x="4816592" y="159682"/>
                  </a:lnTo>
                  <a:lnTo>
                    <a:pt x="0" y="159682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97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893048" y="393035"/>
            <a:ext cx="8203952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 dirty="0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Word Cloud</a:t>
            </a:r>
          </a:p>
        </p:txBody>
      </p:sp>
      <p:sp>
        <p:nvSpPr>
          <p:cNvPr id="10" name="Freeform 10"/>
          <p:cNvSpPr/>
          <p:nvPr/>
        </p:nvSpPr>
        <p:spPr>
          <a:xfrm>
            <a:off x="4892496" y="663497"/>
            <a:ext cx="943402" cy="895375"/>
          </a:xfrm>
          <a:custGeom>
            <a:avLst/>
            <a:gdLst/>
            <a:ahLst/>
            <a:cxnLst/>
            <a:rect l="l" t="t" r="r" b="b"/>
            <a:pathLst>
              <a:path w="943402" h="895375">
                <a:moveTo>
                  <a:pt x="0" y="0"/>
                </a:moveTo>
                <a:lnTo>
                  <a:pt x="943402" y="0"/>
                </a:lnTo>
                <a:lnTo>
                  <a:pt x="943402" y="895375"/>
                </a:lnTo>
                <a:lnTo>
                  <a:pt x="0" y="895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-38102" y="9863239"/>
            <a:ext cx="18364204" cy="22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JALT 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  <a:hlinkClick r:id="rId5" tooltip="https://events.jalt.org/event/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Technology in Teaching W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</a:rPr>
              <a:t>orkshop 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| Power Up Your Slides: Interactive Teaching with </a:t>
            </a:r>
            <a:r>
              <a:rPr lang="en-US" sz="1500" dirty="0" err="1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ClassPoint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 by Marge Joseph Sardo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5445" y="4026294"/>
            <a:ext cx="123838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In one word...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5445" y="2683167"/>
            <a:ext cx="10989506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Prompt: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22369"/>
            <a:chOff x="0" y="0"/>
            <a:chExt cx="4816593" cy="585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85315"/>
            </a:xfrm>
            <a:custGeom>
              <a:avLst/>
              <a:gdLst/>
              <a:ahLst/>
              <a:cxnLst/>
              <a:rect l="l" t="t" r="r" b="b"/>
              <a:pathLst>
                <a:path w="4816592" h="585315">
                  <a:moveTo>
                    <a:pt x="0" y="0"/>
                  </a:moveTo>
                  <a:lnTo>
                    <a:pt x="4816592" y="0"/>
                  </a:lnTo>
                  <a:lnTo>
                    <a:pt x="4816592" y="585315"/>
                  </a:lnTo>
                  <a:lnTo>
                    <a:pt x="0" y="585315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23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51384" y="38678"/>
            <a:ext cx="7822840" cy="1043045"/>
          </a:xfrm>
          <a:custGeom>
            <a:avLst/>
            <a:gdLst/>
            <a:ahLst/>
            <a:cxnLst/>
            <a:rect l="l" t="t" r="r" b="b"/>
            <a:pathLst>
              <a:path w="7822840" h="1043045">
                <a:moveTo>
                  <a:pt x="0" y="0"/>
                </a:moveTo>
                <a:lnTo>
                  <a:pt x="7822840" y="0"/>
                </a:lnTo>
                <a:lnTo>
                  <a:pt x="7822840" y="1043046"/>
                </a:lnTo>
                <a:lnTo>
                  <a:pt x="0" y="1043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668902"/>
            <a:ext cx="18288000" cy="606294"/>
            <a:chOff x="0" y="0"/>
            <a:chExt cx="4816593" cy="159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9682"/>
            </a:xfrm>
            <a:custGeom>
              <a:avLst/>
              <a:gdLst/>
              <a:ahLst/>
              <a:cxnLst/>
              <a:rect l="l" t="t" r="r" b="b"/>
              <a:pathLst>
                <a:path w="4816592" h="159682">
                  <a:moveTo>
                    <a:pt x="0" y="0"/>
                  </a:moveTo>
                  <a:lnTo>
                    <a:pt x="4816592" y="0"/>
                  </a:lnTo>
                  <a:lnTo>
                    <a:pt x="4816592" y="159682"/>
                  </a:lnTo>
                  <a:lnTo>
                    <a:pt x="0" y="159682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97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27011" y="393035"/>
            <a:ext cx="8833978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 dirty="0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Short Answer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3581400" y="560200"/>
            <a:ext cx="943402" cy="895375"/>
          </a:xfrm>
          <a:custGeom>
            <a:avLst/>
            <a:gdLst/>
            <a:ahLst/>
            <a:cxnLst/>
            <a:rect l="l" t="t" r="r" b="b"/>
            <a:pathLst>
              <a:path w="943402" h="895375">
                <a:moveTo>
                  <a:pt x="0" y="0"/>
                </a:moveTo>
                <a:lnTo>
                  <a:pt x="943402" y="0"/>
                </a:lnTo>
                <a:lnTo>
                  <a:pt x="943402" y="895375"/>
                </a:lnTo>
                <a:lnTo>
                  <a:pt x="0" y="895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1405445" y="4026294"/>
            <a:ext cx="123838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What is the one thing...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5445" y="2683167"/>
            <a:ext cx="10989506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Prompt: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F82D53D-615C-C2AF-DE2C-866AD55EE52A}"/>
              </a:ext>
            </a:extLst>
          </p:cNvPr>
          <p:cNvSpPr txBox="1"/>
          <p:nvPr/>
        </p:nvSpPr>
        <p:spPr>
          <a:xfrm>
            <a:off x="-38102" y="9863239"/>
            <a:ext cx="18364204" cy="22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JALT 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  <a:hlinkClick r:id="rId5" tooltip="https://events.jalt.org/event/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Technology in Teaching W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</a:rPr>
              <a:t>orkshop 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| Power Up Your Slides: Interactive Teaching with </a:t>
            </a:r>
            <a:r>
              <a:rPr lang="en-US" sz="1500" dirty="0" err="1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ClassPoint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 by Marge Joseph Sardo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22369"/>
            <a:chOff x="0" y="0"/>
            <a:chExt cx="4816593" cy="585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85315"/>
            </a:xfrm>
            <a:custGeom>
              <a:avLst/>
              <a:gdLst/>
              <a:ahLst/>
              <a:cxnLst/>
              <a:rect l="l" t="t" r="r" b="b"/>
              <a:pathLst>
                <a:path w="4816592" h="585315">
                  <a:moveTo>
                    <a:pt x="0" y="0"/>
                  </a:moveTo>
                  <a:lnTo>
                    <a:pt x="4816592" y="0"/>
                  </a:lnTo>
                  <a:lnTo>
                    <a:pt x="4816592" y="585315"/>
                  </a:lnTo>
                  <a:lnTo>
                    <a:pt x="0" y="585315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23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51384" y="38678"/>
            <a:ext cx="7822840" cy="1043045"/>
          </a:xfrm>
          <a:custGeom>
            <a:avLst/>
            <a:gdLst/>
            <a:ahLst/>
            <a:cxnLst/>
            <a:rect l="l" t="t" r="r" b="b"/>
            <a:pathLst>
              <a:path w="7822840" h="1043045">
                <a:moveTo>
                  <a:pt x="0" y="0"/>
                </a:moveTo>
                <a:lnTo>
                  <a:pt x="7822840" y="0"/>
                </a:lnTo>
                <a:lnTo>
                  <a:pt x="7822840" y="1043046"/>
                </a:lnTo>
                <a:lnTo>
                  <a:pt x="0" y="1043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668902"/>
            <a:ext cx="18288000" cy="606294"/>
            <a:chOff x="0" y="0"/>
            <a:chExt cx="4816593" cy="159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9682"/>
            </a:xfrm>
            <a:custGeom>
              <a:avLst/>
              <a:gdLst/>
              <a:ahLst/>
              <a:cxnLst/>
              <a:rect l="l" t="t" r="r" b="b"/>
              <a:pathLst>
                <a:path w="4816592" h="159682">
                  <a:moveTo>
                    <a:pt x="0" y="0"/>
                  </a:moveTo>
                  <a:lnTo>
                    <a:pt x="4816592" y="0"/>
                  </a:lnTo>
                  <a:lnTo>
                    <a:pt x="4816592" y="159682"/>
                  </a:lnTo>
                  <a:lnTo>
                    <a:pt x="0" y="159682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97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27011" y="393035"/>
            <a:ext cx="8833978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Slide Drawing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4037402" y="663497"/>
            <a:ext cx="943402" cy="895375"/>
          </a:xfrm>
          <a:custGeom>
            <a:avLst/>
            <a:gdLst/>
            <a:ahLst/>
            <a:cxnLst/>
            <a:rect l="l" t="t" r="r" b="b"/>
            <a:pathLst>
              <a:path w="943402" h="895375">
                <a:moveTo>
                  <a:pt x="0" y="0"/>
                </a:moveTo>
                <a:lnTo>
                  <a:pt x="943402" y="0"/>
                </a:lnTo>
                <a:lnTo>
                  <a:pt x="943402" y="895375"/>
                </a:lnTo>
                <a:lnTo>
                  <a:pt x="0" y="895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1405445" y="4026294"/>
            <a:ext cx="123838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Connect... / Draw... / Label...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5445" y="2683167"/>
            <a:ext cx="10989506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Prompt: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B5C8389-C863-2EBA-04E2-7A1D7A080781}"/>
              </a:ext>
            </a:extLst>
          </p:cNvPr>
          <p:cNvSpPr txBox="1"/>
          <p:nvPr/>
        </p:nvSpPr>
        <p:spPr>
          <a:xfrm>
            <a:off x="-38102" y="9863239"/>
            <a:ext cx="18364204" cy="22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JALT 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  <a:hlinkClick r:id="rId5" tooltip="https://events.jalt.org/event/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Technology in Teaching W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</a:rPr>
              <a:t>orkshop 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| Power Up Your Slides: Interactive Teaching with </a:t>
            </a:r>
            <a:r>
              <a:rPr lang="en-US" sz="1500" dirty="0" err="1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ClassPoint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 by Marge Joseph Sardo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22369"/>
            <a:chOff x="0" y="0"/>
            <a:chExt cx="4816593" cy="585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85315"/>
            </a:xfrm>
            <a:custGeom>
              <a:avLst/>
              <a:gdLst/>
              <a:ahLst/>
              <a:cxnLst/>
              <a:rect l="l" t="t" r="r" b="b"/>
              <a:pathLst>
                <a:path w="4816592" h="585315">
                  <a:moveTo>
                    <a:pt x="0" y="0"/>
                  </a:moveTo>
                  <a:lnTo>
                    <a:pt x="4816592" y="0"/>
                  </a:lnTo>
                  <a:lnTo>
                    <a:pt x="4816592" y="585315"/>
                  </a:lnTo>
                  <a:lnTo>
                    <a:pt x="0" y="585315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23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51384" y="38678"/>
            <a:ext cx="7822840" cy="1043045"/>
          </a:xfrm>
          <a:custGeom>
            <a:avLst/>
            <a:gdLst/>
            <a:ahLst/>
            <a:cxnLst/>
            <a:rect l="l" t="t" r="r" b="b"/>
            <a:pathLst>
              <a:path w="7822840" h="1043045">
                <a:moveTo>
                  <a:pt x="0" y="0"/>
                </a:moveTo>
                <a:lnTo>
                  <a:pt x="7822840" y="0"/>
                </a:lnTo>
                <a:lnTo>
                  <a:pt x="7822840" y="1043046"/>
                </a:lnTo>
                <a:lnTo>
                  <a:pt x="0" y="1043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668902"/>
            <a:ext cx="18288000" cy="606294"/>
            <a:chOff x="0" y="0"/>
            <a:chExt cx="4816593" cy="159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9682"/>
            </a:xfrm>
            <a:custGeom>
              <a:avLst/>
              <a:gdLst/>
              <a:ahLst/>
              <a:cxnLst/>
              <a:rect l="l" t="t" r="r" b="b"/>
              <a:pathLst>
                <a:path w="4816592" h="159682">
                  <a:moveTo>
                    <a:pt x="0" y="0"/>
                  </a:moveTo>
                  <a:lnTo>
                    <a:pt x="4816592" y="0"/>
                  </a:lnTo>
                  <a:lnTo>
                    <a:pt x="4816592" y="159682"/>
                  </a:lnTo>
                  <a:lnTo>
                    <a:pt x="0" y="159682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97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43802" y="472581"/>
            <a:ext cx="10665389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 dirty="0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Multiple Choice</a:t>
            </a:r>
          </a:p>
        </p:txBody>
      </p:sp>
      <p:sp>
        <p:nvSpPr>
          <p:cNvPr id="10" name="Freeform 10"/>
          <p:cNvSpPr/>
          <p:nvPr/>
        </p:nvSpPr>
        <p:spPr>
          <a:xfrm>
            <a:off x="3200400" y="634035"/>
            <a:ext cx="943402" cy="895375"/>
          </a:xfrm>
          <a:custGeom>
            <a:avLst/>
            <a:gdLst/>
            <a:ahLst/>
            <a:cxnLst/>
            <a:rect l="l" t="t" r="r" b="b"/>
            <a:pathLst>
              <a:path w="943402" h="895375">
                <a:moveTo>
                  <a:pt x="0" y="0"/>
                </a:moveTo>
                <a:lnTo>
                  <a:pt x="943402" y="0"/>
                </a:lnTo>
                <a:lnTo>
                  <a:pt x="943402" y="895375"/>
                </a:lnTo>
                <a:lnTo>
                  <a:pt x="0" y="895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1405445" y="4026294"/>
            <a:ext cx="123838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Which of the following...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5445" y="2683167"/>
            <a:ext cx="10989506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Prompt: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5445" y="5836044"/>
            <a:ext cx="12383899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A.</a:t>
            </a:r>
          </a:p>
          <a:p>
            <a:pPr algn="l">
              <a:lnSpc>
                <a:spcPts val="4500"/>
              </a:lnSpc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B. </a:t>
            </a: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C.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E3267BD5-2D42-914D-2DD6-90F0097DF197}"/>
              </a:ext>
            </a:extLst>
          </p:cNvPr>
          <p:cNvSpPr txBox="1"/>
          <p:nvPr/>
        </p:nvSpPr>
        <p:spPr>
          <a:xfrm>
            <a:off x="-38102" y="9863239"/>
            <a:ext cx="18364204" cy="22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JALT 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  <a:hlinkClick r:id="rId5" tooltip="https://events.jalt.org/event/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Technology in Teaching W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</a:rPr>
              <a:t>orkshop 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| Power Up Your Slides: Interactive Teaching with </a:t>
            </a:r>
            <a:r>
              <a:rPr lang="en-US" sz="1500" dirty="0" err="1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ClassPoint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 by Marge Joseph Sardo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22369"/>
            <a:chOff x="0" y="0"/>
            <a:chExt cx="4816593" cy="585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85315"/>
            </a:xfrm>
            <a:custGeom>
              <a:avLst/>
              <a:gdLst/>
              <a:ahLst/>
              <a:cxnLst/>
              <a:rect l="l" t="t" r="r" b="b"/>
              <a:pathLst>
                <a:path w="4816592" h="585315">
                  <a:moveTo>
                    <a:pt x="0" y="0"/>
                  </a:moveTo>
                  <a:lnTo>
                    <a:pt x="4816592" y="0"/>
                  </a:lnTo>
                  <a:lnTo>
                    <a:pt x="4816592" y="585315"/>
                  </a:lnTo>
                  <a:lnTo>
                    <a:pt x="0" y="585315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23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51384" y="38678"/>
            <a:ext cx="7822840" cy="1043045"/>
          </a:xfrm>
          <a:custGeom>
            <a:avLst/>
            <a:gdLst/>
            <a:ahLst/>
            <a:cxnLst/>
            <a:rect l="l" t="t" r="r" b="b"/>
            <a:pathLst>
              <a:path w="7822840" h="1043045">
                <a:moveTo>
                  <a:pt x="0" y="0"/>
                </a:moveTo>
                <a:lnTo>
                  <a:pt x="7822840" y="0"/>
                </a:lnTo>
                <a:lnTo>
                  <a:pt x="7822840" y="1043046"/>
                </a:lnTo>
                <a:lnTo>
                  <a:pt x="0" y="1043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668902"/>
            <a:ext cx="18288000" cy="606294"/>
            <a:chOff x="0" y="0"/>
            <a:chExt cx="4816593" cy="159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9682"/>
            </a:xfrm>
            <a:custGeom>
              <a:avLst/>
              <a:gdLst/>
              <a:ahLst/>
              <a:cxnLst/>
              <a:rect l="l" t="t" r="r" b="b"/>
              <a:pathLst>
                <a:path w="4816592" h="159682">
                  <a:moveTo>
                    <a:pt x="0" y="0"/>
                  </a:moveTo>
                  <a:lnTo>
                    <a:pt x="4816592" y="0"/>
                  </a:lnTo>
                  <a:lnTo>
                    <a:pt x="4816592" y="159682"/>
                  </a:lnTo>
                  <a:lnTo>
                    <a:pt x="0" y="159682"/>
                  </a:lnTo>
                  <a:close/>
                </a:path>
              </a:pathLst>
            </a:custGeom>
            <a:solidFill>
              <a:srgbClr val="6478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197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27011" y="393035"/>
            <a:ext cx="8833978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9999">
                <a:solidFill>
                  <a:srgbClr val="FDFEFE"/>
                </a:solidFill>
                <a:latin typeface="Jua"/>
                <a:ea typeface="Jua"/>
                <a:cs typeface="Jua"/>
                <a:sym typeface="Jua"/>
              </a:rPr>
              <a:t>Image Upload</a:t>
            </a:r>
          </a:p>
        </p:txBody>
      </p:sp>
      <p:sp>
        <p:nvSpPr>
          <p:cNvPr id="10" name="Freeform 10"/>
          <p:cNvSpPr/>
          <p:nvPr/>
        </p:nvSpPr>
        <p:spPr>
          <a:xfrm>
            <a:off x="4037402" y="663497"/>
            <a:ext cx="943402" cy="895375"/>
          </a:xfrm>
          <a:custGeom>
            <a:avLst/>
            <a:gdLst/>
            <a:ahLst/>
            <a:cxnLst/>
            <a:rect l="l" t="t" r="r" b="b"/>
            <a:pathLst>
              <a:path w="943402" h="895375">
                <a:moveTo>
                  <a:pt x="0" y="0"/>
                </a:moveTo>
                <a:lnTo>
                  <a:pt x="943402" y="0"/>
                </a:lnTo>
                <a:lnTo>
                  <a:pt x="943402" y="895375"/>
                </a:lnTo>
                <a:lnTo>
                  <a:pt x="0" y="895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PH"/>
          </a:p>
        </p:txBody>
      </p:sp>
      <p:sp>
        <p:nvSpPr>
          <p:cNvPr id="12" name="TextBox 12"/>
          <p:cNvSpPr txBox="1"/>
          <p:nvPr/>
        </p:nvSpPr>
        <p:spPr>
          <a:xfrm>
            <a:off x="1405445" y="4026294"/>
            <a:ext cx="12383899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500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Upload an image of...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5445" y="2683167"/>
            <a:ext cx="10989506" cy="151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9"/>
              </a:lnSpc>
            </a:pPr>
            <a:r>
              <a:rPr lang="en-US" sz="9999">
                <a:solidFill>
                  <a:srgbClr val="6478FF"/>
                </a:solidFill>
                <a:latin typeface="Jua"/>
                <a:ea typeface="Jua"/>
                <a:cs typeface="Jua"/>
                <a:sym typeface="Jua"/>
              </a:rPr>
              <a:t>Prompt: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56CC63F-FF52-CF1D-CEE5-112096FF9416}"/>
              </a:ext>
            </a:extLst>
          </p:cNvPr>
          <p:cNvSpPr txBox="1"/>
          <p:nvPr/>
        </p:nvSpPr>
        <p:spPr>
          <a:xfrm>
            <a:off x="-38102" y="9863239"/>
            <a:ext cx="18364204" cy="22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JALT 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  <a:hlinkClick r:id="rId5" tooltip="https://events.jalt.org/event/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Technology in Teaching W</a:t>
            </a:r>
            <a:r>
              <a:rPr lang="en-US" sz="1500" dirty="0">
                <a:solidFill>
                  <a:schemeClr val="bg1"/>
                </a:solidFill>
                <a:latin typeface="Jua"/>
                <a:ea typeface="Jua"/>
                <a:cs typeface="Jua"/>
                <a:sym typeface="Jua"/>
              </a:rPr>
              <a:t>orkshop 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| Power Up Your Slides: Interactive Teaching with </a:t>
            </a:r>
            <a:r>
              <a:rPr lang="en-US" sz="1500" dirty="0" err="1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ClassPoint</a:t>
            </a:r>
            <a:r>
              <a:rPr lang="en-US" sz="1500" dirty="0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 by Marge Joseph Sardo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Jua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JALT TNT Workshop Template</dc:title>
  <cp:lastModifiedBy>Marge Joseph Sardo</cp:lastModifiedBy>
  <cp:revision>2</cp:revision>
  <dcterms:created xsi:type="dcterms:W3CDTF">2006-08-16T00:00:00Z</dcterms:created>
  <dcterms:modified xsi:type="dcterms:W3CDTF">2025-08-09T02:37:15Z</dcterms:modified>
  <dc:identifier>DAGvXwlj-Gw</dc:identifier>
</cp:coreProperties>
</file>